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5" r:id="rId2"/>
    <p:sldId id="264" r:id="rId3"/>
    <p:sldId id="256" r:id="rId4"/>
    <p:sldId id="257" r:id="rId5"/>
    <p:sldId id="266" r:id="rId6"/>
    <p:sldId id="262" r:id="rId7"/>
    <p:sldId id="263" r:id="rId8"/>
    <p:sldId id="258" r:id="rId9"/>
    <p:sldId id="259" r:id="rId10"/>
    <p:sldId id="260" r:id="rId11"/>
    <p:sldId id="26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240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09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35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49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74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7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6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4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0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3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79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500598A-754C-403C-AC2D-D162E19B9E9E}" type="datetimeFigureOut">
              <a:rPr lang="en-US" smtClean="0"/>
              <a:t>8/24/25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210E5B-7D23-4A96-AA4E-68180B8A082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1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Greetings, </a:t>
            </a:r>
            <a:r>
              <a:rPr lang="en-US" dirty="0" err="1"/>
              <a:t>KaMoRaLe</a:t>
            </a:r>
            <a:r>
              <a:rPr lang="en-US" dirty="0"/>
              <a:t> and Ran </a:t>
            </a:r>
            <a:r>
              <a:rPr lang="en-US" dirty="0" err="1"/>
              <a:t>annim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92" y="2286000"/>
            <a:ext cx="5362353" cy="4022725"/>
          </a:xfrm>
        </p:spPr>
      </p:pic>
    </p:spTree>
    <p:extLst>
      <p:ext uri="{BB962C8B-B14F-4D97-AF65-F5344CB8AC3E}">
        <p14:creationId xmlns:p14="http://schemas.microsoft.com/office/powerpoint/2010/main" val="243616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Collaborations with partners and responders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strong collaboration with WFO GUAM – appreciative for their continued support and assistance</a:t>
            </a:r>
          </a:p>
          <a:p>
            <a:r>
              <a:rPr lang="en-US" dirty="0"/>
              <a:t>Maintain communication with WSOs(Pohnpei, Yap, Palau, Majuro)</a:t>
            </a:r>
          </a:p>
          <a:p>
            <a:r>
              <a:rPr lang="en-US" dirty="0"/>
              <a:t>Maintain communication with regional partners in the south Pacific for human capacity and development. </a:t>
            </a:r>
          </a:p>
          <a:p>
            <a:r>
              <a:rPr lang="en-US" dirty="0"/>
              <a:t>Maintain communication with CDEOC and DECEM</a:t>
            </a:r>
          </a:p>
          <a:p>
            <a:r>
              <a:rPr lang="en-US" dirty="0"/>
              <a:t>Need to improve communication links to the 40 municipalities in </a:t>
            </a:r>
            <a:r>
              <a:rPr lang="en-US" dirty="0" err="1"/>
              <a:t>Chuuk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103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and Responsibilities of WSO </a:t>
            </a:r>
            <a:r>
              <a:rPr lang="en-US" dirty="0" err="1"/>
              <a:t>Chuuk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24/7 operation</a:t>
            </a:r>
          </a:p>
          <a:p>
            <a:r>
              <a:rPr lang="en-US" dirty="0"/>
              <a:t>UA observations 2x/day 10am(00z) and 10pm(12z)</a:t>
            </a:r>
          </a:p>
          <a:p>
            <a:r>
              <a:rPr lang="en-US" dirty="0"/>
              <a:t>Aviation and marine, ( aviation - surface observation and marine –forecast)</a:t>
            </a:r>
          </a:p>
          <a:p>
            <a:r>
              <a:rPr lang="en-US" dirty="0"/>
              <a:t>Pilot weather briefing</a:t>
            </a:r>
          </a:p>
          <a:p>
            <a:r>
              <a:rPr lang="en-US" dirty="0" err="1"/>
              <a:t>Metar</a:t>
            </a:r>
            <a:r>
              <a:rPr lang="en-US" dirty="0"/>
              <a:t> and special observations</a:t>
            </a:r>
          </a:p>
          <a:p>
            <a:r>
              <a:rPr lang="en-US" dirty="0"/>
              <a:t>Training new employees(on the job training as well)</a:t>
            </a:r>
          </a:p>
          <a:p>
            <a:r>
              <a:rPr lang="en-US" dirty="0"/>
              <a:t>Outreach in the community </a:t>
            </a:r>
          </a:p>
        </p:txBody>
      </p:sp>
    </p:spTree>
    <p:extLst>
      <p:ext uri="{BB962C8B-B14F-4D97-AF65-F5344CB8AC3E}">
        <p14:creationId xmlns:p14="http://schemas.microsoft.com/office/powerpoint/2010/main" val="394523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</p:spTree>
    <p:extLst>
      <p:ext uri="{BB962C8B-B14F-4D97-AF65-F5344CB8AC3E}">
        <p14:creationId xmlns:p14="http://schemas.microsoft.com/office/powerpoint/2010/main" val="37464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Population and programs at WSO CHUUK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Johannes </a:t>
            </a:r>
            <a:r>
              <a:rPr lang="en-US" dirty="0" err="1"/>
              <a:t>Berdon</a:t>
            </a:r>
            <a:r>
              <a:rPr lang="en-US" dirty="0"/>
              <a:t> – Official in Charge</a:t>
            </a:r>
          </a:p>
          <a:p>
            <a:r>
              <a:rPr lang="en-US" dirty="0"/>
              <a:t>Sanchez Salle – Supervisory Weather Service Specialist</a:t>
            </a:r>
          </a:p>
          <a:p>
            <a:r>
              <a:rPr lang="en-US" dirty="0"/>
              <a:t>Boyd Mackenzie – Staff Meteorologist</a:t>
            </a:r>
          </a:p>
          <a:p>
            <a:r>
              <a:rPr lang="en-US" dirty="0"/>
              <a:t>Facility Technician – Wilbert </a:t>
            </a:r>
            <a:r>
              <a:rPr lang="en-US" dirty="0" err="1"/>
              <a:t>Masaichy</a:t>
            </a:r>
            <a:endParaRPr lang="en-US" dirty="0"/>
          </a:p>
          <a:p>
            <a:r>
              <a:rPr lang="en-US" dirty="0"/>
              <a:t>Electronic Programming Specialist - ??</a:t>
            </a:r>
          </a:p>
          <a:p>
            <a:r>
              <a:rPr lang="en-US" dirty="0"/>
              <a:t>List of Weather Service Specialists</a:t>
            </a:r>
          </a:p>
          <a:p>
            <a:pPr marL="514350" indent="-514350">
              <a:buAutoNum type="arabicPeriod"/>
            </a:pPr>
            <a:r>
              <a:rPr lang="en-US" dirty="0"/>
              <a:t>Lucas </a:t>
            </a:r>
            <a:r>
              <a:rPr lang="en-US" dirty="0" err="1"/>
              <a:t>Likiche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 err="1"/>
              <a:t>Sosten</a:t>
            </a:r>
            <a:r>
              <a:rPr lang="en-US" dirty="0"/>
              <a:t> </a:t>
            </a:r>
            <a:r>
              <a:rPr lang="en-US" dirty="0" err="1"/>
              <a:t>Sos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Ann Andrew</a:t>
            </a:r>
          </a:p>
          <a:p>
            <a:pPr marL="514350" indent="-514350">
              <a:buAutoNum type="arabicPeriod"/>
            </a:pPr>
            <a:r>
              <a:rPr lang="en-US" dirty="0" err="1"/>
              <a:t>Rickiuo</a:t>
            </a:r>
            <a:r>
              <a:rPr lang="en-US" dirty="0"/>
              <a:t> </a:t>
            </a:r>
            <a:r>
              <a:rPr lang="en-US" dirty="0" err="1"/>
              <a:t>Robon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McCormick Mori</a:t>
            </a:r>
          </a:p>
        </p:txBody>
      </p:sp>
    </p:spTree>
    <p:extLst>
      <p:ext uri="{BB962C8B-B14F-4D97-AF65-F5344CB8AC3E}">
        <p14:creationId xmlns:p14="http://schemas.microsoft.com/office/powerpoint/2010/main" val="194365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WSO </a:t>
            </a:r>
            <a:r>
              <a:rPr lang="en-US" dirty="0" err="1"/>
              <a:t>Chuuk</a:t>
            </a:r>
            <a:br>
              <a:rPr lang="en-US" dirty="0"/>
            </a:br>
            <a:r>
              <a:rPr lang="en-US" dirty="0"/>
              <a:t>EARLY WARNING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Traditional Knowledge(TK)</a:t>
            </a:r>
          </a:p>
          <a:p>
            <a:r>
              <a:rPr lang="en-US" dirty="0"/>
              <a:t>Infrastructure 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Collaboration with partners and responders</a:t>
            </a:r>
          </a:p>
          <a:p>
            <a:r>
              <a:rPr lang="en-US" dirty="0"/>
              <a:t>Duties and responsibilities(WSO CHUUK)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5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Knowledge(TK) </a:t>
            </a:r>
            <a:r>
              <a:rPr lang="en-US" dirty="0" err="1"/>
              <a:t>Chuukese</a:t>
            </a:r>
            <a:r>
              <a:rPr lang="en-US" dirty="0"/>
              <a:t>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time when technology had not been seen and/or known to our ancestors, TK was already existed in our State and communities.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75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2960" y="780531"/>
            <a:ext cx="9144000" cy="2387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TK prediction for a tropical Storm approaching our State; our Ancestors could tell by seeing one of the indicators.  The frigate bird(</a:t>
            </a:r>
            <a:r>
              <a:rPr lang="en-US" dirty="0" err="1"/>
              <a:t>Asaf-Chuukese</a:t>
            </a:r>
            <a:r>
              <a:rPr lang="en-US" dirty="0"/>
              <a:t> name) would flies around the area. </a:t>
            </a:r>
          </a:p>
          <a:p>
            <a:endParaRPr lang="en-US" dirty="0"/>
          </a:p>
        </p:txBody>
      </p:sp>
      <p:pic>
        <p:nvPicPr>
          <p:cNvPr id="7" name="Picture 4" descr="Shape of the Magnificent Frigatebi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960" y="780532"/>
            <a:ext cx="9143999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975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Frigate bird</a:t>
            </a:r>
          </a:p>
        </p:txBody>
      </p:sp>
      <p:pic>
        <p:nvPicPr>
          <p:cNvPr id="2050" name="Picture 2" descr="frigatebir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696" y="2286000"/>
            <a:ext cx="7520746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403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Frigate bird indicates storm</a:t>
            </a:r>
          </a:p>
        </p:txBody>
      </p:sp>
      <p:pic>
        <p:nvPicPr>
          <p:cNvPr id="1026" name="Picture 2" descr="Magnificent Frigatebird Adult fema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90688"/>
            <a:ext cx="12109390" cy="516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84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Infractractures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Himawari</a:t>
            </a:r>
            <a:r>
              <a:rPr lang="en-US" dirty="0"/>
              <a:t> – update every 10 minutes</a:t>
            </a:r>
          </a:p>
          <a:p>
            <a:r>
              <a:rPr lang="en-US" dirty="0"/>
              <a:t>Computers - when we can access to models, like satellite images, forecast, bulletins, etc.</a:t>
            </a:r>
          </a:p>
          <a:p>
            <a:r>
              <a:rPr lang="en-US" dirty="0"/>
              <a:t>A set of communication system, like </a:t>
            </a:r>
            <a:r>
              <a:rPr lang="en-US" dirty="0" err="1"/>
              <a:t>cb</a:t>
            </a:r>
            <a:r>
              <a:rPr lang="en-US" dirty="0"/>
              <a:t>, </a:t>
            </a:r>
            <a:r>
              <a:rPr lang="en-US" dirty="0" err="1"/>
              <a:t>hf</a:t>
            </a:r>
            <a:r>
              <a:rPr lang="en-US" dirty="0"/>
              <a:t>, vhf transceiver radios.</a:t>
            </a:r>
          </a:p>
          <a:p>
            <a:r>
              <a:rPr lang="en-US" dirty="0"/>
              <a:t>Satellite phone – when all internet communications are down, it is utilized.</a:t>
            </a:r>
          </a:p>
          <a:p>
            <a:r>
              <a:rPr lang="en-US" dirty="0"/>
              <a:t>Chatty beetle – text messages</a:t>
            </a:r>
          </a:p>
          <a:p>
            <a:r>
              <a:rPr lang="en-US" dirty="0"/>
              <a:t>Access to our WSOs in Micronesia.</a:t>
            </a:r>
          </a:p>
        </p:txBody>
      </p:sp>
    </p:spTree>
    <p:extLst>
      <p:ext uri="{BB962C8B-B14F-4D97-AF65-F5344CB8AC3E}">
        <p14:creationId xmlns:p14="http://schemas.microsoft.com/office/powerpoint/2010/main" val="1746892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Able to communicate to our surf and synoptic station in the outer islands. </a:t>
            </a:r>
          </a:p>
          <a:p>
            <a:r>
              <a:rPr lang="en-US" dirty="0"/>
              <a:t>Facebooks text messaging – </a:t>
            </a:r>
            <a:r>
              <a:rPr lang="en-US" dirty="0" err="1"/>
              <a:t>Chuuk</a:t>
            </a:r>
            <a:r>
              <a:rPr lang="en-US" dirty="0"/>
              <a:t> </a:t>
            </a:r>
          </a:p>
          <a:p>
            <a:r>
              <a:rPr lang="en-US" dirty="0"/>
              <a:t>Briefing on weather terminologies to the </a:t>
            </a:r>
            <a:r>
              <a:rPr lang="en-US" dirty="0" err="1"/>
              <a:t>Chuuk</a:t>
            </a:r>
            <a:r>
              <a:rPr lang="en-US" dirty="0"/>
              <a:t> Lagoon Islands</a:t>
            </a:r>
          </a:p>
        </p:txBody>
      </p:sp>
    </p:spTree>
    <p:extLst>
      <p:ext uri="{BB962C8B-B14F-4D97-AF65-F5344CB8AC3E}">
        <p14:creationId xmlns:p14="http://schemas.microsoft.com/office/powerpoint/2010/main" val="3512709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2864</TotalTime>
  <Words>378</Words>
  <Application>Microsoft Macintosh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</vt:lpstr>
      <vt:lpstr>Greetings, KaMoRaLe and Ran annim</vt:lpstr>
      <vt:lpstr>Population and programs at WSO CHUUK </vt:lpstr>
      <vt:lpstr>WSO Chuuk EARLY WARNING SYSTEM</vt:lpstr>
      <vt:lpstr>Traditional Knowledge(TK) Chuukese forecast</vt:lpstr>
      <vt:lpstr>PowerPoint Presentation</vt:lpstr>
      <vt:lpstr>Frigate bird</vt:lpstr>
      <vt:lpstr>Frigate bird indicates storm</vt:lpstr>
      <vt:lpstr>Infractractures </vt:lpstr>
      <vt:lpstr>Communication</vt:lpstr>
      <vt:lpstr>Collaborations with partners and responders</vt:lpstr>
      <vt:lpstr>Duties and Responsibilities of WSO Chuuk</vt:lpstr>
      <vt:lpstr>QUESTIONS OR COMMENTS</vt:lpstr>
    </vt:vector>
  </TitlesOfParts>
  <Company>NWS - Department of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WARNING</dc:title>
  <dc:creator>Sanchez Salle</dc:creator>
  <cp:lastModifiedBy>Mee Kyeng Kim-Lambert</cp:lastModifiedBy>
  <cp:revision>14</cp:revision>
  <dcterms:created xsi:type="dcterms:W3CDTF">2025-08-22T04:46:38Z</dcterms:created>
  <dcterms:modified xsi:type="dcterms:W3CDTF">2025-08-24T06:03:05Z</dcterms:modified>
</cp:coreProperties>
</file>