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3364" r:id="rId3"/>
    <p:sldId id="268" r:id="rId4"/>
    <p:sldId id="3357" r:id="rId5"/>
    <p:sldId id="3341" r:id="rId6"/>
    <p:sldId id="3359" r:id="rId7"/>
    <p:sldId id="3327" r:id="rId8"/>
    <p:sldId id="3360" r:id="rId9"/>
    <p:sldId id="3347" r:id="rId10"/>
    <p:sldId id="3353" r:id="rId11"/>
  </p:sldIdLst>
  <p:sldSz cx="12192000" cy="6858000"/>
  <p:notesSz cx="7010400" cy="92964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EE227-B68C-47B8-9429-F0E915EFFE5C}" v="1026" dt="2025-07-21T05:01:33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64" autoAdjust="0"/>
  </p:normalViewPr>
  <p:slideViewPr>
    <p:cSldViewPr snapToGrid="0">
      <p:cViewPr varScale="1">
        <p:scale>
          <a:sx n="76" d="100"/>
          <a:sy n="76" d="100"/>
        </p:scale>
        <p:origin x="94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TRO Grace Ann" userId="8bc3ee02-0701-4c29-baf0-7e79bd1b6f43" providerId="ADAL" clId="{4C710269-46DA-4B64-BE01-4365F9E2A970}"/>
    <pc:docChg chg="custSel modSld">
      <pc:chgData name="CASTRO Grace Ann" userId="8bc3ee02-0701-4c29-baf0-7e79bd1b6f43" providerId="ADAL" clId="{4C710269-46DA-4B64-BE01-4365F9E2A970}" dt="2025-07-17T23:32:10.172" v="0" actId="313"/>
      <pc:docMkLst>
        <pc:docMk/>
      </pc:docMkLst>
      <pc:sldChg chg="modSp mod">
        <pc:chgData name="CASTRO Grace Ann" userId="8bc3ee02-0701-4c29-baf0-7e79bd1b6f43" providerId="ADAL" clId="{4C710269-46DA-4B64-BE01-4365F9E2A970}" dt="2025-07-17T23:32:10.172" v="0" actId="313"/>
        <pc:sldMkLst>
          <pc:docMk/>
          <pc:sldMk cId="536361249" sldId="3341"/>
        </pc:sldMkLst>
      </pc:sldChg>
    </pc:docChg>
  </pc:docChgLst>
  <pc:docChgLst>
    <pc:chgData name="CASTRO Grace Ann" userId="8bc3ee02-0701-4c29-baf0-7e79bd1b6f43" providerId="ADAL" clId="{F5CEE227-B68C-47B8-9429-F0E915EFFE5C}"/>
    <pc:docChg chg="undo redo custSel delSld modSld sldOrd">
      <pc:chgData name="CASTRO Grace Ann" userId="8bc3ee02-0701-4c29-baf0-7e79bd1b6f43" providerId="ADAL" clId="{F5CEE227-B68C-47B8-9429-F0E915EFFE5C}" dt="2025-07-21T05:06:03.927" v="1740" actId="14100"/>
      <pc:docMkLst>
        <pc:docMk/>
      </pc:docMkLst>
      <pc:sldChg chg="modNotesTx">
        <pc:chgData name="CASTRO Grace Ann" userId="8bc3ee02-0701-4c29-baf0-7e79bd1b6f43" providerId="ADAL" clId="{F5CEE227-B68C-47B8-9429-F0E915EFFE5C}" dt="2025-07-21T01:00:35.109" v="145" actId="20577"/>
        <pc:sldMkLst>
          <pc:docMk/>
          <pc:sldMk cId="1054886427" sldId="268"/>
        </pc:sldMkLst>
      </pc:sldChg>
      <pc:sldChg chg="modSp mod">
        <pc:chgData name="CASTRO Grace Ann" userId="8bc3ee02-0701-4c29-baf0-7e79bd1b6f43" providerId="ADAL" clId="{F5CEE227-B68C-47B8-9429-F0E915EFFE5C}" dt="2025-07-21T03:20:41.596" v="1100" actId="34807"/>
        <pc:sldMkLst>
          <pc:docMk/>
          <pc:sldMk cId="621405390" sldId="3327"/>
        </pc:sldMkLst>
        <pc:spChg chg="mod">
          <ac:chgData name="CASTRO Grace Ann" userId="8bc3ee02-0701-4c29-baf0-7e79bd1b6f43" providerId="ADAL" clId="{F5CEE227-B68C-47B8-9429-F0E915EFFE5C}" dt="2025-07-21T03:14:59.844" v="1048" actId="20577"/>
          <ac:spMkLst>
            <pc:docMk/>
            <pc:sldMk cId="621405390" sldId="3327"/>
            <ac:spMk id="7" creationId="{A9146669-40C8-B841-ACF1-C76C7ECD476E}"/>
          </ac:spMkLst>
        </pc:spChg>
        <pc:spChg chg="mod">
          <ac:chgData name="CASTRO Grace Ann" userId="8bc3ee02-0701-4c29-baf0-7e79bd1b6f43" providerId="ADAL" clId="{F5CEE227-B68C-47B8-9429-F0E915EFFE5C}" dt="2025-07-21T03:20:41.596" v="1100" actId="34807"/>
          <ac:spMkLst>
            <pc:docMk/>
            <pc:sldMk cId="621405390" sldId="3327"/>
            <ac:spMk id="25" creationId="{0DC6CB72-3894-B941-80F5-519A3B48F4F5}"/>
          </ac:spMkLst>
        </pc:spChg>
        <pc:spChg chg="mod">
          <ac:chgData name="CASTRO Grace Ann" userId="8bc3ee02-0701-4c29-baf0-7e79bd1b6f43" providerId="ADAL" clId="{F5CEE227-B68C-47B8-9429-F0E915EFFE5C}" dt="2025-07-21T03:16:21.472" v="1056" actId="115"/>
          <ac:spMkLst>
            <pc:docMk/>
            <pc:sldMk cId="621405390" sldId="3327"/>
            <ac:spMk id="26" creationId="{DFDD5708-C9B9-1448-976F-27645F8672BB}"/>
          </ac:spMkLst>
        </pc:spChg>
        <pc:spChg chg="mod">
          <ac:chgData name="CASTRO Grace Ann" userId="8bc3ee02-0701-4c29-baf0-7e79bd1b6f43" providerId="ADAL" clId="{F5CEE227-B68C-47B8-9429-F0E915EFFE5C}" dt="2025-07-21T03:17:22.678" v="1070" actId="20577"/>
          <ac:spMkLst>
            <pc:docMk/>
            <pc:sldMk cId="621405390" sldId="3327"/>
            <ac:spMk id="27" creationId="{3E8EC461-91EE-A44C-9145-C36E396B0284}"/>
          </ac:spMkLst>
        </pc:spChg>
      </pc:sldChg>
      <pc:sldChg chg="addSp delSp modSp mod ord">
        <pc:chgData name="CASTRO Grace Ann" userId="8bc3ee02-0701-4c29-baf0-7e79bd1b6f43" providerId="ADAL" clId="{F5CEE227-B68C-47B8-9429-F0E915EFFE5C}" dt="2025-07-21T05:01:33.141" v="1710" actId="20577"/>
        <pc:sldMkLst>
          <pc:docMk/>
          <pc:sldMk cId="536361249" sldId="3341"/>
        </pc:sldMkLst>
        <pc:spChg chg="del">
          <ac:chgData name="CASTRO Grace Ann" userId="8bc3ee02-0701-4c29-baf0-7e79bd1b6f43" providerId="ADAL" clId="{F5CEE227-B68C-47B8-9429-F0E915EFFE5C}" dt="2025-07-21T04:56:27.677" v="1664" actId="478"/>
          <ac:spMkLst>
            <pc:docMk/>
            <pc:sldMk cId="536361249" sldId="3341"/>
            <ac:spMk id="8" creationId="{5FE43779-F8EE-B114-241F-4FD1011CE56E}"/>
          </ac:spMkLst>
        </pc:spChg>
        <pc:spChg chg="add">
          <ac:chgData name="CASTRO Grace Ann" userId="8bc3ee02-0701-4c29-baf0-7e79bd1b6f43" providerId="ADAL" clId="{F5CEE227-B68C-47B8-9429-F0E915EFFE5C}" dt="2025-07-21T04:58:39.070" v="1665" actId="26606"/>
          <ac:spMkLst>
            <pc:docMk/>
            <pc:sldMk cId="536361249" sldId="3341"/>
            <ac:spMk id="133" creationId="{B50AB553-2A96-4A92-96F2-93548E096954}"/>
          </ac:spMkLst>
        </pc:spChg>
        <pc:graphicFrameChg chg="mod modGraphic">
          <ac:chgData name="CASTRO Grace Ann" userId="8bc3ee02-0701-4c29-baf0-7e79bd1b6f43" providerId="ADAL" clId="{F5CEE227-B68C-47B8-9429-F0E915EFFE5C}" dt="2025-07-21T05:01:33.141" v="1710" actId="20577"/>
          <ac:graphicFrameMkLst>
            <pc:docMk/>
            <pc:sldMk cId="536361249" sldId="3341"/>
            <ac:graphicFrameMk id="128" creationId="{EBB08FE0-4182-2B30-05CB-80D2998761FF}"/>
          </ac:graphicFrameMkLst>
        </pc:graphicFrameChg>
        <pc:picChg chg="mod">
          <ac:chgData name="CASTRO Grace Ann" userId="8bc3ee02-0701-4c29-baf0-7e79bd1b6f43" providerId="ADAL" clId="{F5CEE227-B68C-47B8-9429-F0E915EFFE5C}" dt="2025-07-21T04:58:39.070" v="1665" actId="26606"/>
          <ac:picMkLst>
            <pc:docMk/>
            <pc:sldMk cId="536361249" sldId="3341"/>
            <ac:picMk id="5" creationId="{4B5FED54-1E9A-4F12-2690-05C730850A90}"/>
          </ac:picMkLst>
        </pc:picChg>
        <pc:cxnChg chg="del">
          <ac:chgData name="CASTRO Grace Ann" userId="8bc3ee02-0701-4c29-baf0-7e79bd1b6f43" providerId="ADAL" clId="{F5CEE227-B68C-47B8-9429-F0E915EFFE5C}" dt="2025-07-21T04:58:39.070" v="1665" actId="26606"/>
          <ac:cxnSpMkLst>
            <pc:docMk/>
            <pc:sldMk cId="536361249" sldId="3341"/>
            <ac:cxnSpMk id="122" creationId="{249EDD1B-F94D-B4E6-ACAA-566B9A26FDE3}"/>
          </ac:cxnSpMkLst>
        </pc:cxnChg>
      </pc:sldChg>
      <pc:sldChg chg="modSp mod">
        <pc:chgData name="CASTRO Grace Ann" userId="8bc3ee02-0701-4c29-baf0-7e79bd1b6f43" providerId="ADAL" clId="{F5CEE227-B68C-47B8-9429-F0E915EFFE5C}" dt="2025-07-21T04:54:19.459" v="1656" actId="20577"/>
        <pc:sldMkLst>
          <pc:docMk/>
          <pc:sldMk cId="3669024770" sldId="3347"/>
        </pc:sldMkLst>
        <pc:spChg chg="mod">
          <ac:chgData name="CASTRO Grace Ann" userId="8bc3ee02-0701-4c29-baf0-7e79bd1b6f43" providerId="ADAL" clId="{F5CEE227-B68C-47B8-9429-F0E915EFFE5C}" dt="2025-07-21T04:54:19.459" v="1656" actId="20577"/>
          <ac:spMkLst>
            <pc:docMk/>
            <pc:sldMk cId="3669024770" sldId="3347"/>
            <ac:spMk id="25" creationId="{0DC6CB72-3894-B941-80F5-519A3B48F4F5}"/>
          </ac:spMkLst>
        </pc:spChg>
        <pc:spChg chg="mod">
          <ac:chgData name="CASTRO Grace Ann" userId="8bc3ee02-0701-4c29-baf0-7e79bd1b6f43" providerId="ADAL" clId="{F5CEE227-B68C-47B8-9429-F0E915EFFE5C}" dt="2025-07-21T04:52:35.276" v="1551" actId="6549"/>
          <ac:spMkLst>
            <pc:docMk/>
            <pc:sldMk cId="3669024770" sldId="3347"/>
            <ac:spMk id="26" creationId="{DFDD5708-C9B9-1448-976F-27645F8672BB}"/>
          </ac:spMkLst>
        </pc:spChg>
        <pc:spChg chg="mod">
          <ac:chgData name="CASTRO Grace Ann" userId="8bc3ee02-0701-4c29-baf0-7e79bd1b6f43" providerId="ADAL" clId="{F5CEE227-B68C-47B8-9429-F0E915EFFE5C}" dt="2025-07-21T04:53:07.370" v="1557" actId="34807"/>
          <ac:spMkLst>
            <pc:docMk/>
            <pc:sldMk cId="3669024770" sldId="3347"/>
            <ac:spMk id="27" creationId="{3E8EC461-91EE-A44C-9145-C36E396B0284}"/>
          </ac:spMkLst>
        </pc:spChg>
      </pc:sldChg>
      <pc:sldChg chg="del">
        <pc:chgData name="CASTRO Grace Ann" userId="8bc3ee02-0701-4c29-baf0-7e79bd1b6f43" providerId="ADAL" clId="{F5CEE227-B68C-47B8-9429-F0E915EFFE5C}" dt="2025-07-21T05:03:53.596" v="1711" actId="2696"/>
        <pc:sldMkLst>
          <pc:docMk/>
          <pc:sldMk cId="2930406019" sldId="3352"/>
        </pc:sldMkLst>
      </pc:sldChg>
      <pc:sldChg chg="addSp delSp modSp mod">
        <pc:chgData name="CASTRO Grace Ann" userId="8bc3ee02-0701-4c29-baf0-7e79bd1b6f43" providerId="ADAL" clId="{F5CEE227-B68C-47B8-9429-F0E915EFFE5C}" dt="2025-07-21T05:06:03.927" v="1740" actId="14100"/>
        <pc:sldMkLst>
          <pc:docMk/>
          <pc:sldMk cId="952787948" sldId="3353"/>
        </pc:sldMkLst>
        <pc:spChg chg="mod">
          <ac:chgData name="CASTRO Grace Ann" userId="8bc3ee02-0701-4c29-baf0-7e79bd1b6f43" providerId="ADAL" clId="{F5CEE227-B68C-47B8-9429-F0E915EFFE5C}" dt="2025-07-21T05:06:03.927" v="1740" actId="14100"/>
          <ac:spMkLst>
            <pc:docMk/>
            <pc:sldMk cId="952787948" sldId="3353"/>
            <ac:spMk id="2" creationId="{F01909CA-4B91-0C14-F308-2BB43EDE187A}"/>
          </ac:spMkLst>
        </pc:spChg>
        <pc:spChg chg="del mod">
          <ac:chgData name="CASTRO Grace Ann" userId="8bc3ee02-0701-4c29-baf0-7e79bd1b6f43" providerId="ADAL" clId="{F5CEE227-B68C-47B8-9429-F0E915EFFE5C}" dt="2025-07-21T05:04:02.690" v="1713" actId="478"/>
          <ac:spMkLst>
            <pc:docMk/>
            <pc:sldMk cId="952787948" sldId="3353"/>
            <ac:spMk id="3" creationId="{8F50CA7D-D699-86D9-BBF7-37E2F6389E09}"/>
          </ac:spMkLst>
        </pc:spChg>
        <pc:spChg chg="add del mod">
          <ac:chgData name="CASTRO Grace Ann" userId="8bc3ee02-0701-4c29-baf0-7e79bd1b6f43" providerId="ADAL" clId="{F5CEE227-B68C-47B8-9429-F0E915EFFE5C}" dt="2025-07-21T05:04:33.707" v="1717" actId="478"/>
          <ac:spMkLst>
            <pc:docMk/>
            <pc:sldMk cId="952787948" sldId="3353"/>
            <ac:spMk id="6" creationId="{7109A57F-8BB3-6501-E73A-BA63CD85C465}"/>
          </ac:spMkLst>
        </pc:spChg>
        <pc:picChg chg="mod">
          <ac:chgData name="CASTRO Grace Ann" userId="8bc3ee02-0701-4c29-baf0-7e79bd1b6f43" providerId="ADAL" clId="{F5CEE227-B68C-47B8-9429-F0E915EFFE5C}" dt="2025-07-21T05:04:19.850" v="1715" actId="1076"/>
          <ac:picMkLst>
            <pc:docMk/>
            <pc:sldMk cId="952787948" sldId="3353"/>
            <ac:picMk id="4" creationId="{2EA5A288-2CDF-3F5E-F94A-3F981FB6492F}"/>
          </ac:picMkLst>
        </pc:picChg>
      </pc:sldChg>
      <pc:sldChg chg="addSp delSp modSp mod modNotesTx">
        <pc:chgData name="CASTRO Grace Ann" userId="8bc3ee02-0701-4c29-baf0-7e79bd1b6f43" providerId="ADAL" clId="{F5CEE227-B68C-47B8-9429-F0E915EFFE5C}" dt="2025-07-21T03:07:15.110" v="383" actId="14100"/>
        <pc:sldMkLst>
          <pc:docMk/>
          <pc:sldMk cId="2437418043" sldId="3357"/>
        </pc:sldMkLst>
        <pc:spChg chg="mod">
          <ac:chgData name="CASTRO Grace Ann" userId="8bc3ee02-0701-4c29-baf0-7e79bd1b6f43" providerId="ADAL" clId="{F5CEE227-B68C-47B8-9429-F0E915EFFE5C}" dt="2025-07-21T03:07:01.188" v="380" actId="14100"/>
          <ac:spMkLst>
            <pc:docMk/>
            <pc:sldMk cId="2437418043" sldId="3357"/>
            <ac:spMk id="2" creationId="{6D18418A-A2DD-CE78-8146-6B3821E5A7CC}"/>
          </ac:spMkLst>
        </pc:spChg>
        <pc:spChg chg="add del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37" creationId="{6ECA6DCB-B7E1-40A9-9524-540C6DA40B1B}"/>
          </ac:spMkLst>
        </pc:spChg>
        <pc:spChg chg="add del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41" creationId="{3873B707-463F-40B0-8227-E8CC6C67EB25}"/>
          </ac:spMkLst>
        </pc:spChg>
        <pc:spChg chg="add del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42" creationId="{C13237C8-E62C-4F0D-A318-BD6FB6C2D138}"/>
          </ac:spMkLst>
        </pc:spChg>
        <pc:spChg chg="add del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43" creationId="{19C9EAEA-39D0-4B0E-A0EB-51E7B26740B1}"/>
          </ac:spMkLst>
        </pc:spChg>
        <pc:spChg chg="add del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44" creationId="{8CB5D2D7-DF65-4E86-BFBA-FFB9B5ACEB64}"/>
          </ac:spMkLst>
        </pc:spChg>
        <pc:spChg chg="add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46" creationId="{AE3A741D-C19B-960A-5803-1C5887147820}"/>
          </ac:spMkLst>
        </pc:spChg>
        <pc:spChg chg="add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47" creationId="{9C3A50E9-9119-7BC3-083B-2D84CCC78E47}"/>
          </ac:spMkLst>
        </pc:spChg>
        <pc:spChg chg="add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48" creationId="{DC39DE25-0E4E-0AA7-0932-1D78C2372786}"/>
          </ac:spMkLst>
        </pc:spChg>
        <pc:spChg chg="add del">
          <ac:chgData name="CASTRO Grace Ann" userId="8bc3ee02-0701-4c29-baf0-7e79bd1b6f43" providerId="ADAL" clId="{F5CEE227-B68C-47B8-9429-F0E915EFFE5C}" dt="2025-07-21T03:06:02.171" v="372" actId="26606"/>
          <ac:spMkLst>
            <pc:docMk/>
            <pc:sldMk cId="2437418043" sldId="3357"/>
            <ac:spMk id="49" creationId="{AE3A741D-C19B-960A-5803-1C5887147820}"/>
          </ac:spMkLst>
        </pc:spChg>
        <pc:spChg chg="add">
          <ac:chgData name="CASTRO Grace Ann" userId="8bc3ee02-0701-4c29-baf0-7e79bd1b6f43" providerId="ADAL" clId="{F5CEE227-B68C-47B8-9429-F0E915EFFE5C}" dt="2025-07-21T03:06:41.574" v="375" actId="26606"/>
          <ac:spMkLst>
            <pc:docMk/>
            <pc:sldMk cId="2437418043" sldId="3357"/>
            <ac:spMk id="50" creationId="{8D6EA299-0840-6DEA-E670-C49AEBC87E89}"/>
          </ac:spMkLst>
        </pc:spChg>
        <pc:spChg chg="add del">
          <ac:chgData name="CASTRO Grace Ann" userId="8bc3ee02-0701-4c29-baf0-7e79bd1b6f43" providerId="ADAL" clId="{F5CEE227-B68C-47B8-9429-F0E915EFFE5C}" dt="2025-07-21T03:06:02.171" v="372" actId="26606"/>
          <ac:spMkLst>
            <pc:docMk/>
            <pc:sldMk cId="2437418043" sldId="3357"/>
            <ac:spMk id="51" creationId="{9C3A50E9-9119-7BC3-083B-2D84CCC78E47}"/>
          </ac:spMkLst>
        </pc:spChg>
        <pc:spChg chg="add del">
          <ac:chgData name="CASTRO Grace Ann" userId="8bc3ee02-0701-4c29-baf0-7e79bd1b6f43" providerId="ADAL" clId="{F5CEE227-B68C-47B8-9429-F0E915EFFE5C}" dt="2025-07-21T03:06:02.171" v="372" actId="26606"/>
          <ac:spMkLst>
            <pc:docMk/>
            <pc:sldMk cId="2437418043" sldId="3357"/>
            <ac:spMk id="53" creationId="{DC39DE25-0E4E-0AA7-0932-1D78C2372786}"/>
          </ac:spMkLst>
        </pc:spChg>
        <pc:spChg chg="add del">
          <ac:chgData name="CASTRO Grace Ann" userId="8bc3ee02-0701-4c29-baf0-7e79bd1b6f43" providerId="ADAL" clId="{F5CEE227-B68C-47B8-9429-F0E915EFFE5C}" dt="2025-07-21T03:06:02.171" v="372" actId="26606"/>
          <ac:spMkLst>
            <pc:docMk/>
            <pc:sldMk cId="2437418043" sldId="3357"/>
            <ac:spMk id="55" creationId="{8D6EA299-0840-6DEA-E670-C49AEBC87E89}"/>
          </ac:spMkLst>
        </pc:spChg>
        <pc:spChg chg="add del">
          <ac:chgData name="CASTRO Grace Ann" userId="8bc3ee02-0701-4c29-baf0-7e79bd1b6f43" providerId="ADAL" clId="{F5CEE227-B68C-47B8-9429-F0E915EFFE5C}" dt="2025-07-21T03:06:12.458" v="374" actId="26606"/>
          <ac:spMkLst>
            <pc:docMk/>
            <pc:sldMk cId="2437418043" sldId="3357"/>
            <ac:spMk id="57" creationId="{AE3A741D-C19B-960A-5803-1C5887147820}"/>
          </ac:spMkLst>
        </pc:spChg>
        <pc:spChg chg="add del">
          <ac:chgData name="CASTRO Grace Ann" userId="8bc3ee02-0701-4c29-baf0-7e79bd1b6f43" providerId="ADAL" clId="{F5CEE227-B68C-47B8-9429-F0E915EFFE5C}" dt="2025-07-21T03:06:12.458" v="374" actId="26606"/>
          <ac:spMkLst>
            <pc:docMk/>
            <pc:sldMk cId="2437418043" sldId="3357"/>
            <ac:spMk id="58" creationId="{9C3A50E9-9119-7BC3-083B-2D84CCC78E47}"/>
          </ac:spMkLst>
        </pc:spChg>
        <pc:spChg chg="add del">
          <ac:chgData name="CASTRO Grace Ann" userId="8bc3ee02-0701-4c29-baf0-7e79bd1b6f43" providerId="ADAL" clId="{F5CEE227-B68C-47B8-9429-F0E915EFFE5C}" dt="2025-07-21T03:06:12.458" v="374" actId="26606"/>
          <ac:spMkLst>
            <pc:docMk/>
            <pc:sldMk cId="2437418043" sldId="3357"/>
            <ac:spMk id="59" creationId="{DC39DE25-0E4E-0AA7-0932-1D78C2372786}"/>
          </ac:spMkLst>
        </pc:spChg>
        <pc:spChg chg="add del">
          <ac:chgData name="CASTRO Grace Ann" userId="8bc3ee02-0701-4c29-baf0-7e79bd1b6f43" providerId="ADAL" clId="{F5CEE227-B68C-47B8-9429-F0E915EFFE5C}" dt="2025-07-21T03:06:12.458" v="374" actId="26606"/>
          <ac:spMkLst>
            <pc:docMk/>
            <pc:sldMk cId="2437418043" sldId="3357"/>
            <ac:spMk id="60" creationId="{8D6EA299-0840-6DEA-E670-C49AEBC87E89}"/>
          </ac:spMkLst>
        </pc:spChg>
        <pc:graphicFrameChg chg="mod">
          <ac:chgData name="CASTRO Grace Ann" userId="8bc3ee02-0701-4c29-baf0-7e79bd1b6f43" providerId="ADAL" clId="{F5CEE227-B68C-47B8-9429-F0E915EFFE5C}" dt="2025-07-21T03:07:15.110" v="383" actId="14100"/>
          <ac:graphicFrameMkLst>
            <pc:docMk/>
            <pc:sldMk cId="2437418043" sldId="3357"/>
            <ac:graphicFrameMk id="28" creationId="{C36D4FD2-DB6B-AC9E-AFC0-3B3826C5EFC4}"/>
          </ac:graphicFrameMkLst>
        </pc:graphicFrameChg>
        <pc:picChg chg="mod">
          <ac:chgData name="CASTRO Grace Ann" userId="8bc3ee02-0701-4c29-baf0-7e79bd1b6f43" providerId="ADAL" clId="{F5CEE227-B68C-47B8-9429-F0E915EFFE5C}" dt="2025-07-21T03:06:59.660" v="378" actId="27614"/>
          <ac:picMkLst>
            <pc:docMk/>
            <pc:sldMk cId="2437418043" sldId="3357"/>
            <ac:picMk id="3" creationId="{54B5DE09-1C5F-B63C-0D56-78E132DF74C5}"/>
          </ac:picMkLst>
        </pc:picChg>
        <pc:picChg chg="mod">
          <ac:chgData name="CASTRO Grace Ann" userId="8bc3ee02-0701-4c29-baf0-7e79bd1b6f43" providerId="ADAL" clId="{F5CEE227-B68C-47B8-9429-F0E915EFFE5C}" dt="2025-07-21T03:06:58.763" v="376" actId="27614"/>
          <ac:picMkLst>
            <pc:docMk/>
            <pc:sldMk cId="2437418043" sldId="3357"/>
            <ac:picMk id="5" creationId="{BEB836FF-6FB0-35AB-81DF-CDE17D001ACE}"/>
          </ac:picMkLst>
        </pc:picChg>
      </pc:sldChg>
      <pc:sldChg chg="modSp mod">
        <pc:chgData name="CASTRO Grace Ann" userId="8bc3ee02-0701-4c29-baf0-7e79bd1b6f43" providerId="ADAL" clId="{F5CEE227-B68C-47B8-9429-F0E915EFFE5C}" dt="2025-07-21T03:30:23.022" v="1102" actId="207"/>
        <pc:sldMkLst>
          <pc:docMk/>
          <pc:sldMk cId="147059127" sldId="3359"/>
        </pc:sldMkLst>
        <pc:spChg chg="mod">
          <ac:chgData name="CASTRO Grace Ann" userId="8bc3ee02-0701-4c29-baf0-7e79bd1b6f43" providerId="ADAL" clId="{F5CEE227-B68C-47B8-9429-F0E915EFFE5C}" dt="2025-07-21T03:30:23.022" v="1102" actId="207"/>
          <ac:spMkLst>
            <pc:docMk/>
            <pc:sldMk cId="147059127" sldId="3359"/>
            <ac:spMk id="8" creationId="{12CF1A48-D583-8AC4-B74A-C282BE9F2FB7}"/>
          </ac:spMkLst>
        </pc:spChg>
        <pc:graphicFrameChg chg="mod">
          <ac:chgData name="CASTRO Grace Ann" userId="8bc3ee02-0701-4c29-baf0-7e79bd1b6f43" providerId="ADAL" clId="{F5CEE227-B68C-47B8-9429-F0E915EFFE5C}" dt="2025-07-21T03:13:47.587" v="1011" actId="113"/>
          <ac:graphicFrameMkLst>
            <pc:docMk/>
            <pc:sldMk cId="147059127" sldId="3359"/>
            <ac:graphicFrameMk id="26" creationId="{E7126F1B-059F-609A-E5DA-A645D6A553D4}"/>
          </ac:graphicFrameMkLst>
        </pc:graphicFrameChg>
      </pc:sldChg>
      <pc:sldChg chg="addSp delSp modSp mod modNotesTx">
        <pc:chgData name="CASTRO Grace Ann" userId="8bc3ee02-0701-4c29-baf0-7e79bd1b6f43" providerId="ADAL" clId="{F5CEE227-B68C-47B8-9429-F0E915EFFE5C}" dt="2025-07-21T03:48:14.028" v="1550" actId="20577"/>
        <pc:sldMkLst>
          <pc:docMk/>
          <pc:sldMk cId="2973669644" sldId="3360"/>
        </pc:sldMkLst>
        <pc:spChg chg="mod">
          <ac:chgData name="CASTRO Grace Ann" userId="8bc3ee02-0701-4c29-baf0-7e79bd1b6f43" providerId="ADAL" clId="{F5CEE227-B68C-47B8-9429-F0E915EFFE5C}" dt="2025-07-21T03:45:48.372" v="1533" actId="26606"/>
          <ac:spMkLst>
            <pc:docMk/>
            <pc:sldMk cId="2973669644" sldId="3360"/>
            <ac:spMk id="2" creationId="{2CA00EA1-DEFD-040A-3543-E2AE0B9BAD8E}"/>
          </ac:spMkLst>
        </pc:spChg>
        <pc:spChg chg="del">
          <ac:chgData name="CASTRO Grace Ann" userId="8bc3ee02-0701-4c29-baf0-7e79bd1b6f43" providerId="ADAL" clId="{F5CEE227-B68C-47B8-9429-F0E915EFFE5C}" dt="2025-07-21T03:45:48.372" v="1533" actId="26606"/>
          <ac:spMkLst>
            <pc:docMk/>
            <pc:sldMk cId="2973669644" sldId="3360"/>
            <ac:spMk id="9" creationId="{6C4028FD-8BAA-4A19-BFDE-594D991B7552}"/>
          </ac:spMkLst>
        </pc:spChg>
        <pc:spChg chg="add">
          <ac:chgData name="CASTRO Grace Ann" userId="8bc3ee02-0701-4c29-baf0-7e79bd1b6f43" providerId="ADAL" clId="{F5CEE227-B68C-47B8-9429-F0E915EFFE5C}" dt="2025-07-21T03:45:48.372" v="1533" actId="26606"/>
          <ac:spMkLst>
            <pc:docMk/>
            <pc:sldMk cId="2973669644" sldId="3360"/>
            <ac:spMk id="14" creationId="{BACC6370-2D7E-4714-9D71-7542949D7D5D}"/>
          </ac:spMkLst>
        </pc:spChg>
        <pc:spChg chg="add">
          <ac:chgData name="CASTRO Grace Ann" userId="8bc3ee02-0701-4c29-baf0-7e79bd1b6f43" providerId="ADAL" clId="{F5CEE227-B68C-47B8-9429-F0E915EFFE5C}" dt="2025-07-21T03:45:48.372" v="1533" actId="26606"/>
          <ac:spMkLst>
            <pc:docMk/>
            <pc:sldMk cId="2973669644" sldId="3360"/>
            <ac:spMk id="16" creationId="{F68B3F68-107C-434F-AA38-110D5EA91B85}"/>
          </ac:spMkLst>
        </pc:spChg>
        <pc:spChg chg="add">
          <ac:chgData name="CASTRO Grace Ann" userId="8bc3ee02-0701-4c29-baf0-7e79bd1b6f43" providerId="ADAL" clId="{F5CEE227-B68C-47B8-9429-F0E915EFFE5C}" dt="2025-07-21T03:45:48.372" v="1533" actId="26606"/>
          <ac:spMkLst>
            <pc:docMk/>
            <pc:sldMk cId="2973669644" sldId="3360"/>
            <ac:spMk id="18" creationId="{AAD0DBB9-1A4B-4391-81D4-CB19F9AB918A}"/>
          </ac:spMkLst>
        </pc:spChg>
        <pc:spChg chg="add">
          <ac:chgData name="CASTRO Grace Ann" userId="8bc3ee02-0701-4c29-baf0-7e79bd1b6f43" providerId="ADAL" clId="{F5CEE227-B68C-47B8-9429-F0E915EFFE5C}" dt="2025-07-21T03:45:48.372" v="1533" actId="26606"/>
          <ac:spMkLst>
            <pc:docMk/>
            <pc:sldMk cId="2973669644" sldId="3360"/>
            <ac:spMk id="20" creationId="{063BBA22-50EA-4C4D-BE05-F1CE4E63AA56}"/>
          </ac:spMkLst>
        </pc:spChg>
        <pc:graphicFrameChg chg="mod modGraphic">
          <ac:chgData name="CASTRO Grace Ann" userId="8bc3ee02-0701-4c29-baf0-7e79bd1b6f43" providerId="ADAL" clId="{F5CEE227-B68C-47B8-9429-F0E915EFFE5C}" dt="2025-07-21T03:48:14.028" v="1550" actId="20577"/>
          <ac:graphicFrameMkLst>
            <pc:docMk/>
            <pc:sldMk cId="2973669644" sldId="3360"/>
            <ac:graphicFrameMk id="4" creationId="{D06CAD67-BF92-BBB6-0283-2C7A17DED235}"/>
          </ac:graphicFrameMkLst>
        </pc:graphicFrameChg>
      </pc:sldChg>
      <pc:sldChg chg="del">
        <pc:chgData name="CASTRO Grace Ann" userId="8bc3ee02-0701-4c29-baf0-7e79bd1b6f43" providerId="ADAL" clId="{F5CEE227-B68C-47B8-9429-F0E915EFFE5C}" dt="2025-07-21T04:55:11.868" v="1657" actId="2696"/>
        <pc:sldMkLst>
          <pc:docMk/>
          <pc:sldMk cId="803905431" sldId="3362"/>
        </pc:sldMkLst>
      </pc:sldChg>
      <pc:sldChg chg="addSp delSp modSp mod">
        <pc:chgData name="CASTRO Grace Ann" userId="8bc3ee02-0701-4c29-baf0-7e79bd1b6f43" providerId="ADAL" clId="{F5CEE227-B68C-47B8-9429-F0E915EFFE5C}" dt="2025-07-21T00:59:35.054" v="85" actId="14100"/>
        <pc:sldMkLst>
          <pc:docMk/>
          <pc:sldMk cId="4139186023" sldId="3364"/>
        </pc:sldMkLst>
        <pc:spChg chg="add del mod">
          <ac:chgData name="CASTRO Grace Ann" userId="8bc3ee02-0701-4c29-baf0-7e79bd1b6f43" providerId="ADAL" clId="{F5CEE227-B68C-47B8-9429-F0E915EFFE5C}" dt="2025-07-21T00:56:03.070" v="2" actId="478"/>
          <ac:spMkLst>
            <pc:docMk/>
            <pc:sldMk cId="4139186023" sldId="3364"/>
            <ac:spMk id="3" creationId="{88339260-2542-90A9-C459-C03B4FBBBE90}"/>
          </ac:spMkLst>
        </pc:spChg>
        <pc:spChg chg="del mod">
          <ac:chgData name="CASTRO Grace Ann" userId="8bc3ee02-0701-4c29-baf0-7e79bd1b6f43" providerId="ADAL" clId="{F5CEE227-B68C-47B8-9429-F0E915EFFE5C}" dt="2025-07-21T00:55:55.121" v="1" actId="478"/>
          <ac:spMkLst>
            <pc:docMk/>
            <pc:sldMk cId="4139186023" sldId="3364"/>
            <ac:spMk id="19" creationId="{A9603AC1-B180-95B7-1D91-D12F941410DD}"/>
          </ac:spMkLst>
        </pc:spChg>
        <pc:spChg chg="mod">
          <ac:chgData name="CASTRO Grace Ann" userId="8bc3ee02-0701-4c29-baf0-7e79bd1b6f43" providerId="ADAL" clId="{F5CEE227-B68C-47B8-9429-F0E915EFFE5C}" dt="2025-07-21T00:57:43.617" v="49" actId="1037"/>
          <ac:spMkLst>
            <pc:docMk/>
            <pc:sldMk cId="4139186023" sldId="3364"/>
            <ac:spMk id="20" creationId="{215E3282-23DF-8924-4E50-57C2AA09D769}"/>
          </ac:spMkLst>
        </pc:spChg>
        <pc:picChg chg="add del mod">
          <ac:chgData name="CASTRO Grace Ann" userId="8bc3ee02-0701-4c29-baf0-7e79bd1b6f43" providerId="ADAL" clId="{F5CEE227-B68C-47B8-9429-F0E915EFFE5C}" dt="2025-07-21T00:58:38.109" v="62" actId="478"/>
          <ac:picMkLst>
            <pc:docMk/>
            <pc:sldMk cId="4139186023" sldId="3364"/>
            <ac:picMk id="5" creationId="{0AFFD033-967F-01B1-8274-854C9857C990}"/>
          </ac:picMkLst>
        </pc:picChg>
        <pc:picChg chg="add mod">
          <ac:chgData name="CASTRO Grace Ann" userId="8bc3ee02-0701-4c29-baf0-7e79bd1b6f43" providerId="ADAL" clId="{F5CEE227-B68C-47B8-9429-F0E915EFFE5C}" dt="2025-07-21T00:59:24.043" v="84" actId="1037"/>
          <ac:picMkLst>
            <pc:docMk/>
            <pc:sldMk cId="4139186023" sldId="3364"/>
            <ac:picMk id="8" creationId="{B2557E02-287E-C7F3-D4E6-4275304D3B50}"/>
          </ac:picMkLst>
        </pc:picChg>
        <pc:picChg chg="mod">
          <ac:chgData name="CASTRO Grace Ann" userId="8bc3ee02-0701-4c29-baf0-7e79bd1b6f43" providerId="ADAL" clId="{F5CEE227-B68C-47B8-9429-F0E915EFFE5C}" dt="2025-07-21T00:57:51.806" v="51" actId="1076"/>
          <ac:picMkLst>
            <pc:docMk/>
            <pc:sldMk cId="4139186023" sldId="3364"/>
            <ac:picMk id="22" creationId="{08A05913-0D4E-2279-4CF1-E5AE0D365ED7}"/>
          </ac:picMkLst>
        </pc:picChg>
        <pc:picChg chg="del">
          <ac:chgData name="CASTRO Grace Ann" userId="8bc3ee02-0701-4c29-baf0-7e79bd1b6f43" providerId="ADAL" clId="{F5CEE227-B68C-47B8-9429-F0E915EFFE5C}" dt="2025-07-21T00:57:58.711" v="53" actId="478"/>
          <ac:picMkLst>
            <pc:docMk/>
            <pc:sldMk cId="4139186023" sldId="3364"/>
            <ac:picMk id="33" creationId="{97ACA7E6-C2F1-CD8B-83E4-EDB97E6430C9}"/>
          </ac:picMkLst>
        </pc:picChg>
        <pc:picChg chg="mod">
          <ac:chgData name="CASTRO Grace Ann" userId="8bc3ee02-0701-4c29-baf0-7e79bd1b6f43" providerId="ADAL" clId="{F5CEE227-B68C-47B8-9429-F0E915EFFE5C}" dt="2025-07-21T00:59:35.054" v="85" actId="14100"/>
          <ac:picMkLst>
            <pc:docMk/>
            <pc:sldMk cId="4139186023" sldId="3364"/>
            <ac:picMk id="34" creationId="{F6886A20-2614-1D43-2C01-1DE01229B7BF}"/>
          </ac:picMkLst>
        </pc:picChg>
        <pc:picChg chg="del">
          <ac:chgData name="CASTRO Grace Ann" userId="8bc3ee02-0701-4c29-baf0-7e79bd1b6f43" providerId="ADAL" clId="{F5CEE227-B68C-47B8-9429-F0E915EFFE5C}" dt="2025-07-21T00:57:47.959" v="50" actId="478"/>
          <ac:picMkLst>
            <pc:docMk/>
            <pc:sldMk cId="4139186023" sldId="3364"/>
            <ac:picMk id="1026" creationId="{693F2B93-44C3-0BEE-7A7B-F245B7C31039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67EF16-7E30-477E-940C-2CE8093B307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8C915D-4319-4D49-8AEF-BE8D07CA2C3F}">
      <dgm:prSet/>
      <dgm:spPr/>
      <dgm:t>
        <a:bodyPr/>
        <a:lstStyle/>
        <a:p>
          <a:r>
            <a:rPr lang="en-US">
              <a:latin typeface="Arial Nova Light" panose="020B0304020202020204" pitchFamily="34" charset="0"/>
            </a:rPr>
            <a:t>Documents review</a:t>
          </a:r>
        </a:p>
      </dgm:t>
    </dgm:pt>
    <dgm:pt modelId="{3ADB0193-1090-4C10-A0D8-3E5EC96E6DFF}" type="parTrans" cxnId="{CCA928C2-FF84-4EC0-98DD-F50F1011C575}">
      <dgm:prSet/>
      <dgm:spPr/>
      <dgm:t>
        <a:bodyPr/>
        <a:lstStyle/>
        <a:p>
          <a:endParaRPr lang="en-US" sz="1800">
            <a:latin typeface="Arial Nova Light" panose="020B0304020202020204" pitchFamily="34" charset="0"/>
          </a:endParaRPr>
        </a:p>
      </dgm:t>
    </dgm:pt>
    <dgm:pt modelId="{26E38D93-72D0-4659-A8EE-5CE4DE2D0F6E}" type="sibTrans" cxnId="{CCA928C2-FF84-4EC0-98DD-F50F1011C575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10EA5F63-7527-49F7-BFE4-2B2E7589C8CD}">
      <dgm:prSet/>
      <dgm:spPr/>
      <dgm:t>
        <a:bodyPr/>
        <a:lstStyle/>
        <a:p>
          <a:r>
            <a:rPr lang="en-US">
              <a:latin typeface="Arial Nova Light" panose="020B0304020202020204" pitchFamily="34" charset="0"/>
            </a:rPr>
            <a:t>Workshop and consultations </a:t>
          </a:r>
        </a:p>
      </dgm:t>
    </dgm:pt>
    <dgm:pt modelId="{A305DB04-8D99-487F-9885-0162F9884949}" type="parTrans" cxnId="{32606A0D-16B3-4818-BA2C-72F0EC7183BD}">
      <dgm:prSet/>
      <dgm:spPr/>
      <dgm:t>
        <a:bodyPr/>
        <a:lstStyle/>
        <a:p>
          <a:endParaRPr lang="en-US" sz="1800">
            <a:latin typeface="Arial Nova Light" panose="020B0304020202020204" pitchFamily="34" charset="0"/>
          </a:endParaRPr>
        </a:p>
      </dgm:t>
    </dgm:pt>
    <dgm:pt modelId="{CBCED80F-51BD-495E-994B-2C8AF2BCEC52}" type="sibTrans" cxnId="{32606A0D-16B3-4818-BA2C-72F0EC7183BD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8EC5A3FB-9AE0-460C-A70C-A89C2D94EB4C}">
      <dgm:prSet/>
      <dgm:spPr/>
      <dgm:t>
        <a:bodyPr/>
        <a:lstStyle/>
        <a:p>
          <a:r>
            <a:rPr lang="en-US">
              <a:latin typeface="Arial Nova Light" panose="020B0304020202020204" pitchFamily="34" charset="0"/>
            </a:rPr>
            <a:t>Consolidated inputs received during the workshop and consultations</a:t>
          </a:r>
        </a:p>
      </dgm:t>
    </dgm:pt>
    <dgm:pt modelId="{7CBE0BB9-9D31-4968-8228-F6A2FF6A0558}" type="parTrans" cxnId="{E3A65C72-A03C-4DD1-B0BA-2CB494A1F99B}">
      <dgm:prSet/>
      <dgm:spPr/>
      <dgm:t>
        <a:bodyPr/>
        <a:lstStyle/>
        <a:p>
          <a:endParaRPr lang="en-US" sz="1800">
            <a:latin typeface="Arial Nova Light" panose="020B0304020202020204" pitchFamily="34" charset="0"/>
          </a:endParaRPr>
        </a:p>
      </dgm:t>
    </dgm:pt>
    <dgm:pt modelId="{14037140-7F9B-4E07-9259-D4CACC322CD4}" type="sibTrans" cxnId="{E3A65C72-A03C-4DD1-B0BA-2CB494A1F99B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CE922DAB-FB11-4908-832E-2F40E9D63B8E}">
      <dgm:prSet/>
      <dgm:spPr/>
      <dgm:t>
        <a:bodyPr/>
        <a:lstStyle/>
        <a:p>
          <a:r>
            <a:rPr lang="en-US">
              <a:latin typeface="Arial Nova Light" panose="020B0304020202020204" pitchFamily="34" charset="0"/>
            </a:rPr>
            <a:t>Tracked inputs and updated the Plan and SOP </a:t>
          </a:r>
        </a:p>
      </dgm:t>
    </dgm:pt>
    <dgm:pt modelId="{0748B21C-47F9-4A39-B45C-0078A1576B85}" type="parTrans" cxnId="{D9D3F3A0-8FBD-4B6B-AC43-293A407FA1CE}">
      <dgm:prSet/>
      <dgm:spPr/>
      <dgm:t>
        <a:bodyPr/>
        <a:lstStyle/>
        <a:p>
          <a:endParaRPr lang="en-US" sz="1800">
            <a:latin typeface="Arial Nova Light" panose="020B0304020202020204" pitchFamily="34" charset="0"/>
          </a:endParaRPr>
        </a:p>
      </dgm:t>
    </dgm:pt>
    <dgm:pt modelId="{2A4BE362-C181-4732-8C05-CC8AD1ACEF5B}" type="sibTrans" cxnId="{D9D3F3A0-8FBD-4B6B-AC43-293A407FA1CE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3A185F67-9E09-4261-8CF8-00EBE708D289}" type="pres">
      <dgm:prSet presAssocID="{0F67EF16-7E30-477E-940C-2CE8093B307E}" presName="Name0" presStyleCnt="0">
        <dgm:presLayoutVars>
          <dgm:dir/>
          <dgm:resizeHandles val="exact"/>
        </dgm:presLayoutVars>
      </dgm:prSet>
      <dgm:spPr/>
    </dgm:pt>
    <dgm:pt modelId="{857B8B1D-2A16-466A-85AB-B0307F65A657}" type="pres">
      <dgm:prSet presAssocID="{AD8C915D-4319-4D49-8AEF-BE8D07CA2C3F}" presName="node" presStyleLbl="node1" presStyleIdx="0" presStyleCnt="4">
        <dgm:presLayoutVars>
          <dgm:bulletEnabled val="1"/>
        </dgm:presLayoutVars>
      </dgm:prSet>
      <dgm:spPr/>
    </dgm:pt>
    <dgm:pt modelId="{49FDD647-3717-4E89-9B52-B1A221E31C3B}" type="pres">
      <dgm:prSet presAssocID="{26E38D93-72D0-4659-A8EE-5CE4DE2D0F6E}" presName="sibTrans" presStyleLbl="sibTrans1D1" presStyleIdx="0" presStyleCnt="3"/>
      <dgm:spPr/>
    </dgm:pt>
    <dgm:pt modelId="{22CD757A-9806-47E4-820A-403AA2E9CFEC}" type="pres">
      <dgm:prSet presAssocID="{26E38D93-72D0-4659-A8EE-5CE4DE2D0F6E}" presName="connectorText" presStyleLbl="sibTrans1D1" presStyleIdx="0" presStyleCnt="3"/>
      <dgm:spPr/>
    </dgm:pt>
    <dgm:pt modelId="{398E9100-2791-4581-ADB1-90179DC52271}" type="pres">
      <dgm:prSet presAssocID="{10EA5F63-7527-49F7-BFE4-2B2E7589C8CD}" presName="node" presStyleLbl="node1" presStyleIdx="1" presStyleCnt="4">
        <dgm:presLayoutVars>
          <dgm:bulletEnabled val="1"/>
        </dgm:presLayoutVars>
      </dgm:prSet>
      <dgm:spPr/>
    </dgm:pt>
    <dgm:pt modelId="{59B5BDA5-BB4D-4A20-A3B6-5CAD4C380808}" type="pres">
      <dgm:prSet presAssocID="{CBCED80F-51BD-495E-994B-2C8AF2BCEC52}" presName="sibTrans" presStyleLbl="sibTrans1D1" presStyleIdx="1" presStyleCnt="3"/>
      <dgm:spPr/>
    </dgm:pt>
    <dgm:pt modelId="{4E4F7A4A-329C-4037-81E0-1F278B9C4B31}" type="pres">
      <dgm:prSet presAssocID="{CBCED80F-51BD-495E-994B-2C8AF2BCEC52}" presName="connectorText" presStyleLbl="sibTrans1D1" presStyleIdx="1" presStyleCnt="3"/>
      <dgm:spPr/>
    </dgm:pt>
    <dgm:pt modelId="{60DE4471-101F-45B0-B927-D1052126CBB7}" type="pres">
      <dgm:prSet presAssocID="{8EC5A3FB-9AE0-460C-A70C-A89C2D94EB4C}" presName="node" presStyleLbl="node1" presStyleIdx="2" presStyleCnt="4">
        <dgm:presLayoutVars>
          <dgm:bulletEnabled val="1"/>
        </dgm:presLayoutVars>
      </dgm:prSet>
      <dgm:spPr/>
    </dgm:pt>
    <dgm:pt modelId="{2D17D345-3652-47AE-B99A-40213174CA84}" type="pres">
      <dgm:prSet presAssocID="{14037140-7F9B-4E07-9259-D4CACC322CD4}" presName="sibTrans" presStyleLbl="sibTrans1D1" presStyleIdx="2" presStyleCnt="3"/>
      <dgm:spPr/>
    </dgm:pt>
    <dgm:pt modelId="{E711BA75-25C2-4883-93BB-5E65BF682ADE}" type="pres">
      <dgm:prSet presAssocID="{14037140-7F9B-4E07-9259-D4CACC322CD4}" presName="connectorText" presStyleLbl="sibTrans1D1" presStyleIdx="2" presStyleCnt="3"/>
      <dgm:spPr/>
    </dgm:pt>
    <dgm:pt modelId="{D6A5C2CC-6505-4493-9AF9-1F787AEEAB02}" type="pres">
      <dgm:prSet presAssocID="{CE922DAB-FB11-4908-832E-2F40E9D63B8E}" presName="node" presStyleLbl="node1" presStyleIdx="3" presStyleCnt="4">
        <dgm:presLayoutVars>
          <dgm:bulletEnabled val="1"/>
        </dgm:presLayoutVars>
      </dgm:prSet>
      <dgm:spPr/>
    </dgm:pt>
  </dgm:ptLst>
  <dgm:cxnLst>
    <dgm:cxn modelId="{4DD3340B-A6F0-4014-BCF7-001D1195A289}" type="presOf" srcId="{10EA5F63-7527-49F7-BFE4-2B2E7589C8CD}" destId="{398E9100-2791-4581-ADB1-90179DC52271}" srcOrd="0" destOrd="0" presId="urn:microsoft.com/office/officeart/2016/7/layout/RepeatingBendingProcessNew"/>
    <dgm:cxn modelId="{32606A0D-16B3-4818-BA2C-72F0EC7183BD}" srcId="{0F67EF16-7E30-477E-940C-2CE8093B307E}" destId="{10EA5F63-7527-49F7-BFE4-2B2E7589C8CD}" srcOrd="1" destOrd="0" parTransId="{A305DB04-8D99-487F-9885-0162F9884949}" sibTransId="{CBCED80F-51BD-495E-994B-2C8AF2BCEC52}"/>
    <dgm:cxn modelId="{F238A41A-8E5B-4328-9462-8DE895E6BDB6}" type="presOf" srcId="{14037140-7F9B-4E07-9259-D4CACC322CD4}" destId="{E711BA75-25C2-4883-93BB-5E65BF682ADE}" srcOrd="1" destOrd="0" presId="urn:microsoft.com/office/officeart/2016/7/layout/RepeatingBendingProcessNew"/>
    <dgm:cxn modelId="{F7A8511E-6E0D-4F61-BF77-B1D193CEEE41}" type="presOf" srcId="{CBCED80F-51BD-495E-994B-2C8AF2BCEC52}" destId="{59B5BDA5-BB4D-4A20-A3B6-5CAD4C380808}" srcOrd="0" destOrd="0" presId="urn:microsoft.com/office/officeart/2016/7/layout/RepeatingBendingProcessNew"/>
    <dgm:cxn modelId="{54150C3A-A10A-431A-899E-A8689D04355D}" type="presOf" srcId="{14037140-7F9B-4E07-9259-D4CACC322CD4}" destId="{2D17D345-3652-47AE-B99A-40213174CA84}" srcOrd="0" destOrd="0" presId="urn:microsoft.com/office/officeart/2016/7/layout/RepeatingBendingProcessNew"/>
    <dgm:cxn modelId="{F1062D6B-155B-46F6-8759-888124E0A2A6}" type="presOf" srcId="{26E38D93-72D0-4659-A8EE-5CE4DE2D0F6E}" destId="{49FDD647-3717-4E89-9B52-B1A221E31C3B}" srcOrd="0" destOrd="0" presId="urn:microsoft.com/office/officeart/2016/7/layout/RepeatingBendingProcessNew"/>
    <dgm:cxn modelId="{E3A65C72-A03C-4DD1-B0BA-2CB494A1F99B}" srcId="{0F67EF16-7E30-477E-940C-2CE8093B307E}" destId="{8EC5A3FB-9AE0-460C-A70C-A89C2D94EB4C}" srcOrd="2" destOrd="0" parTransId="{7CBE0BB9-9D31-4968-8228-F6A2FF6A0558}" sibTransId="{14037140-7F9B-4E07-9259-D4CACC322CD4}"/>
    <dgm:cxn modelId="{D9D3F3A0-8FBD-4B6B-AC43-293A407FA1CE}" srcId="{0F67EF16-7E30-477E-940C-2CE8093B307E}" destId="{CE922DAB-FB11-4908-832E-2F40E9D63B8E}" srcOrd="3" destOrd="0" parTransId="{0748B21C-47F9-4A39-B45C-0078A1576B85}" sibTransId="{2A4BE362-C181-4732-8C05-CC8AD1ACEF5B}"/>
    <dgm:cxn modelId="{47D1D0B0-DDFE-424B-92B8-1506134D47B8}" type="presOf" srcId="{CE922DAB-FB11-4908-832E-2F40E9D63B8E}" destId="{D6A5C2CC-6505-4493-9AF9-1F787AEEAB02}" srcOrd="0" destOrd="0" presId="urn:microsoft.com/office/officeart/2016/7/layout/RepeatingBendingProcessNew"/>
    <dgm:cxn modelId="{1F183EB8-0AEC-48C1-B498-88DFDBE10836}" type="presOf" srcId="{8EC5A3FB-9AE0-460C-A70C-A89C2D94EB4C}" destId="{60DE4471-101F-45B0-B927-D1052126CBB7}" srcOrd="0" destOrd="0" presId="urn:microsoft.com/office/officeart/2016/7/layout/RepeatingBendingProcessNew"/>
    <dgm:cxn modelId="{3DF3A4C1-9CF7-42F2-BB4C-2AFB485102B1}" type="presOf" srcId="{CBCED80F-51BD-495E-994B-2C8AF2BCEC52}" destId="{4E4F7A4A-329C-4037-81E0-1F278B9C4B31}" srcOrd="1" destOrd="0" presId="urn:microsoft.com/office/officeart/2016/7/layout/RepeatingBendingProcessNew"/>
    <dgm:cxn modelId="{CCA928C2-FF84-4EC0-98DD-F50F1011C575}" srcId="{0F67EF16-7E30-477E-940C-2CE8093B307E}" destId="{AD8C915D-4319-4D49-8AEF-BE8D07CA2C3F}" srcOrd="0" destOrd="0" parTransId="{3ADB0193-1090-4C10-A0D8-3E5EC96E6DFF}" sibTransId="{26E38D93-72D0-4659-A8EE-5CE4DE2D0F6E}"/>
    <dgm:cxn modelId="{1790FDD1-C1FE-4DB8-9F33-6D6683024A94}" type="presOf" srcId="{0F67EF16-7E30-477E-940C-2CE8093B307E}" destId="{3A185F67-9E09-4261-8CF8-00EBE708D289}" srcOrd="0" destOrd="0" presId="urn:microsoft.com/office/officeart/2016/7/layout/RepeatingBendingProcessNew"/>
    <dgm:cxn modelId="{BB2EA0DE-B04A-462D-AC8D-03A1D7F0C00C}" type="presOf" srcId="{AD8C915D-4319-4D49-8AEF-BE8D07CA2C3F}" destId="{857B8B1D-2A16-466A-85AB-B0307F65A657}" srcOrd="0" destOrd="0" presId="urn:microsoft.com/office/officeart/2016/7/layout/RepeatingBendingProcessNew"/>
    <dgm:cxn modelId="{DEA7F1E5-C073-4714-8912-0ED877CFACF7}" type="presOf" srcId="{26E38D93-72D0-4659-A8EE-5CE4DE2D0F6E}" destId="{22CD757A-9806-47E4-820A-403AA2E9CFEC}" srcOrd="1" destOrd="0" presId="urn:microsoft.com/office/officeart/2016/7/layout/RepeatingBendingProcessNew"/>
    <dgm:cxn modelId="{4F96F41B-592E-49B0-9579-61BCB315C267}" type="presParOf" srcId="{3A185F67-9E09-4261-8CF8-00EBE708D289}" destId="{857B8B1D-2A16-466A-85AB-B0307F65A657}" srcOrd="0" destOrd="0" presId="urn:microsoft.com/office/officeart/2016/7/layout/RepeatingBendingProcessNew"/>
    <dgm:cxn modelId="{E02AEA55-3710-431F-9AE2-37781FF7945F}" type="presParOf" srcId="{3A185F67-9E09-4261-8CF8-00EBE708D289}" destId="{49FDD647-3717-4E89-9B52-B1A221E31C3B}" srcOrd="1" destOrd="0" presId="urn:microsoft.com/office/officeart/2016/7/layout/RepeatingBendingProcessNew"/>
    <dgm:cxn modelId="{B8CA887C-57D2-4926-BC2D-8E5FE4F0B94F}" type="presParOf" srcId="{49FDD647-3717-4E89-9B52-B1A221E31C3B}" destId="{22CD757A-9806-47E4-820A-403AA2E9CFEC}" srcOrd="0" destOrd="0" presId="urn:microsoft.com/office/officeart/2016/7/layout/RepeatingBendingProcessNew"/>
    <dgm:cxn modelId="{5E7AC002-05BA-41E9-879A-0FAB149EDDE0}" type="presParOf" srcId="{3A185F67-9E09-4261-8CF8-00EBE708D289}" destId="{398E9100-2791-4581-ADB1-90179DC52271}" srcOrd="2" destOrd="0" presId="urn:microsoft.com/office/officeart/2016/7/layout/RepeatingBendingProcessNew"/>
    <dgm:cxn modelId="{A9315C27-B26A-47C3-9968-0C54F1DD5519}" type="presParOf" srcId="{3A185F67-9E09-4261-8CF8-00EBE708D289}" destId="{59B5BDA5-BB4D-4A20-A3B6-5CAD4C380808}" srcOrd="3" destOrd="0" presId="urn:microsoft.com/office/officeart/2016/7/layout/RepeatingBendingProcessNew"/>
    <dgm:cxn modelId="{1003D1D2-D60B-4CCA-B270-F37C37BDA8A2}" type="presParOf" srcId="{59B5BDA5-BB4D-4A20-A3B6-5CAD4C380808}" destId="{4E4F7A4A-329C-4037-81E0-1F278B9C4B31}" srcOrd="0" destOrd="0" presId="urn:microsoft.com/office/officeart/2016/7/layout/RepeatingBendingProcessNew"/>
    <dgm:cxn modelId="{400478D7-CE17-4D0A-813F-E73220DDA302}" type="presParOf" srcId="{3A185F67-9E09-4261-8CF8-00EBE708D289}" destId="{60DE4471-101F-45B0-B927-D1052126CBB7}" srcOrd="4" destOrd="0" presId="urn:microsoft.com/office/officeart/2016/7/layout/RepeatingBendingProcessNew"/>
    <dgm:cxn modelId="{4F98A56B-FB8F-4272-9435-6B95EE5B2276}" type="presParOf" srcId="{3A185F67-9E09-4261-8CF8-00EBE708D289}" destId="{2D17D345-3652-47AE-B99A-40213174CA84}" srcOrd="5" destOrd="0" presId="urn:microsoft.com/office/officeart/2016/7/layout/RepeatingBendingProcessNew"/>
    <dgm:cxn modelId="{CDF276CF-6B15-4A0D-B9BA-36171246BD65}" type="presParOf" srcId="{2D17D345-3652-47AE-B99A-40213174CA84}" destId="{E711BA75-25C2-4883-93BB-5E65BF682ADE}" srcOrd="0" destOrd="0" presId="urn:microsoft.com/office/officeart/2016/7/layout/RepeatingBendingProcessNew"/>
    <dgm:cxn modelId="{22F43942-6914-472D-90A8-FF23C3207D2B}" type="presParOf" srcId="{3A185F67-9E09-4261-8CF8-00EBE708D289}" destId="{D6A5C2CC-6505-4493-9AF9-1F787AEEAB02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4D6D49-5589-42DE-B1F8-C54B1FB5D295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63AA965-9380-43B5-B8A5-CA469C0A1FCD}">
      <dgm:prSet/>
      <dgm:spPr/>
      <dgm:t>
        <a:bodyPr/>
        <a:lstStyle/>
        <a:p>
          <a:r>
            <a:rPr lang="en-US" dirty="0">
              <a:latin typeface="Arial Nova Light" panose="020B0304020202020204" pitchFamily="34" charset="0"/>
            </a:rPr>
            <a:t>Revisions to CDMP</a:t>
          </a:r>
        </a:p>
      </dgm:t>
    </dgm:pt>
    <dgm:pt modelId="{3CB389FF-A7C3-42B1-83DB-36548D486A36}" type="parTrans" cxnId="{70153738-11EA-476C-93E7-A8B7E2BA06CC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04AA2429-329E-4247-B166-4A69E5A2AC84}" type="sibTrans" cxnId="{70153738-11EA-476C-93E7-A8B7E2BA06CC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D2A0A59F-EC11-45BD-AFCC-B5200EADD80D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>
              <a:latin typeface="Arial Nova Light" panose="020B0304020202020204" pitchFamily="34" charset="0"/>
            </a:rPr>
            <a:t>Added cyber attacks under possible threats</a:t>
          </a:r>
        </a:p>
      </dgm:t>
    </dgm:pt>
    <dgm:pt modelId="{5CE67537-A42B-4710-AB7F-B57A56AB6B9A}" type="parTrans" cxnId="{70D19A7B-56A5-4739-A1D9-CFF955B27636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0957B799-636E-4D14-918F-AFA343D2CD1E}" type="sibTrans" cxnId="{70D19A7B-56A5-4739-A1D9-CFF955B27636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439046CE-3899-4F6B-B057-15F89EE9421B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>
              <a:latin typeface="Arial Nova Light" panose="020B0304020202020204" pitchFamily="34" charset="0"/>
            </a:rPr>
            <a:t>Corrected typo errors and Edited selected text  </a:t>
          </a:r>
        </a:p>
      </dgm:t>
    </dgm:pt>
    <dgm:pt modelId="{DE18A3AE-ACA5-4AEC-AB64-91062EA2C0DB}" type="parTrans" cxnId="{B8460B46-D973-4C69-831C-4799D9A66014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05322953-3C07-4A24-95C0-41AAEB222B5D}" type="sibTrans" cxnId="{B8460B46-D973-4C69-831C-4799D9A66014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DAB8A6D5-BD09-47F6-A721-09D32E3DE228}">
      <dgm:prSet/>
      <dgm:spPr/>
      <dgm:t>
        <a:bodyPr/>
        <a:lstStyle/>
        <a:p>
          <a:r>
            <a:rPr lang="en-US" dirty="0">
              <a:latin typeface="Arial Nova Light" panose="020B0304020202020204" pitchFamily="34" charset="0"/>
            </a:rPr>
            <a:t>Revisions to SOP</a:t>
          </a:r>
        </a:p>
      </dgm:t>
    </dgm:pt>
    <dgm:pt modelId="{521A9D56-8D59-4FB6-8346-C5B0146A1F06}" type="parTrans" cxnId="{F7342737-7066-4310-8571-F636589D736D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D0F3218E-15A7-4528-B957-CDCA113C11DC}" type="sibTrans" cxnId="{F7342737-7066-4310-8571-F636589D736D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6F5CD854-5BC8-4243-95BF-F0E070B74860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>
              <a:latin typeface="Arial Nova Light" panose="020B0304020202020204" pitchFamily="34" charset="0"/>
            </a:rPr>
            <a:t>Edited Office of Environment and Emergency Management (OEEM) to Department of Environment, Climate Change &amp; Emergency Management (DECEM)</a:t>
          </a:r>
        </a:p>
      </dgm:t>
    </dgm:pt>
    <dgm:pt modelId="{29D7DAC5-7927-404C-AA9F-914EB1D07448}" type="parTrans" cxnId="{6245E04D-18AA-41EE-8935-71C574FF0046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4B720649-B43A-4465-9F9D-4D79CE1625F9}" type="sibTrans" cxnId="{6245E04D-18AA-41EE-8935-71C574FF0046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4C9BD2E3-37A5-4628-ABA9-9CF8F0C89A48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>
              <a:latin typeface="Arial Nova Light" panose="020B0304020202020204" pitchFamily="34" charset="0"/>
            </a:rPr>
            <a:t>Added UN partner: UNICEF</a:t>
          </a:r>
        </a:p>
      </dgm:t>
    </dgm:pt>
    <dgm:pt modelId="{CFCA91C6-359A-41BF-A9D3-CA539DA215EF}" type="parTrans" cxnId="{7B6F0A4B-69AF-4295-A796-8BB0C8A85BE9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6C547511-3DF2-4BBC-9CFF-B20298FCFF0C}" type="sibTrans" cxnId="{7B6F0A4B-69AF-4295-A796-8BB0C8A85BE9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005E98E5-C678-41C2-AEEB-DE63FDE066FC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>
              <a:latin typeface="Arial Nova Light" panose="020B0304020202020204" pitchFamily="34" charset="0"/>
            </a:rPr>
            <a:t>Revised the SOP to align with the changes proposed to the State Plan, and National Plan (NDMP) and SOP</a:t>
          </a:r>
        </a:p>
      </dgm:t>
    </dgm:pt>
    <dgm:pt modelId="{4DC27AC7-DF8B-4025-9D05-78337B74794C}" type="parTrans" cxnId="{8F508020-7FAB-4DE5-B225-5542FB8DFC07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78A6D98D-78DA-4526-BA5E-9B851FD2E5BF}" type="sibTrans" cxnId="{8F508020-7FAB-4DE5-B225-5542FB8DFC07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A019DFF3-EBBB-4B04-A927-3EF81006E57C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Arial Nova Light" panose="020B0304020202020204" pitchFamily="34" charset="0"/>
            </a:rPr>
            <a:t>man-made &gt;&gt; human-induced</a:t>
          </a:r>
        </a:p>
      </dgm:t>
    </dgm:pt>
    <dgm:pt modelId="{2152DE1B-CC66-4936-A146-AE503661F5E7}" type="parTrans" cxnId="{771A56CD-D569-43F0-A6F5-EF5E4FA570B5}">
      <dgm:prSet/>
      <dgm:spPr/>
      <dgm:t>
        <a:bodyPr/>
        <a:lstStyle/>
        <a:p>
          <a:endParaRPr lang="en-US"/>
        </a:p>
      </dgm:t>
    </dgm:pt>
    <dgm:pt modelId="{3AE7D4CC-7E53-44BD-9A14-F16225350700}" type="sibTrans" cxnId="{771A56CD-D569-43F0-A6F5-EF5E4FA570B5}">
      <dgm:prSet/>
      <dgm:spPr/>
      <dgm:t>
        <a:bodyPr/>
        <a:lstStyle/>
        <a:p>
          <a:endParaRPr lang="en-US"/>
        </a:p>
      </dgm:t>
    </dgm:pt>
    <dgm:pt modelId="{1377E54B-8BE0-49EB-B85E-A185153BB969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Arial Nova Light" panose="020B0304020202020204" pitchFamily="34" charset="0"/>
            </a:rPr>
            <a:t>natural disaster &gt;&gt; disasters induced by natural hazards</a:t>
          </a:r>
        </a:p>
      </dgm:t>
    </dgm:pt>
    <dgm:pt modelId="{FC561AA8-040A-4BB2-A350-5464E5396215}" type="parTrans" cxnId="{D271CFEB-E82A-43FE-9E9F-B3798AFF7418}">
      <dgm:prSet/>
      <dgm:spPr/>
      <dgm:t>
        <a:bodyPr/>
        <a:lstStyle/>
        <a:p>
          <a:endParaRPr lang="en-US"/>
        </a:p>
      </dgm:t>
    </dgm:pt>
    <dgm:pt modelId="{2D8FED78-69AE-402C-A3D0-76F688AB29EC}" type="sibTrans" cxnId="{D271CFEB-E82A-43FE-9E9F-B3798AFF7418}">
      <dgm:prSet/>
      <dgm:spPr/>
      <dgm:t>
        <a:bodyPr/>
        <a:lstStyle/>
        <a:p>
          <a:endParaRPr lang="en-US"/>
        </a:p>
      </dgm:t>
    </dgm:pt>
    <dgm:pt modelId="{DDE86C1F-33BD-488C-847F-AE37C589553E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Arial Nova Light" panose="020B0304020202020204" pitchFamily="34" charset="0"/>
            </a:rPr>
            <a:t>disabled persons &gt;&gt; persons with disability…</a:t>
          </a:r>
        </a:p>
      </dgm:t>
    </dgm:pt>
    <dgm:pt modelId="{B8428092-3259-42BA-AFF5-CBA2034C673D}" type="parTrans" cxnId="{545585CB-F5B9-4B2D-AD04-8236195A1001}">
      <dgm:prSet/>
      <dgm:spPr/>
      <dgm:t>
        <a:bodyPr/>
        <a:lstStyle/>
        <a:p>
          <a:endParaRPr lang="en-US"/>
        </a:p>
      </dgm:t>
    </dgm:pt>
    <dgm:pt modelId="{1755EBC2-25B2-48BE-B0E6-843D9AAD4009}" type="sibTrans" cxnId="{545585CB-F5B9-4B2D-AD04-8236195A1001}">
      <dgm:prSet/>
      <dgm:spPr/>
      <dgm:t>
        <a:bodyPr/>
        <a:lstStyle/>
        <a:p>
          <a:endParaRPr lang="en-US"/>
        </a:p>
      </dgm:t>
    </dgm:pt>
    <dgm:pt modelId="{E97671E9-44F8-4758-829F-653169718EBB}" type="pres">
      <dgm:prSet presAssocID="{CE4D6D49-5589-42DE-B1F8-C54B1FB5D295}" presName="linear" presStyleCnt="0">
        <dgm:presLayoutVars>
          <dgm:dir/>
          <dgm:animLvl val="lvl"/>
          <dgm:resizeHandles val="exact"/>
        </dgm:presLayoutVars>
      </dgm:prSet>
      <dgm:spPr/>
    </dgm:pt>
    <dgm:pt modelId="{783D8EE8-D38A-4082-8D08-169C581C2DBD}" type="pres">
      <dgm:prSet presAssocID="{663AA965-9380-43B5-B8A5-CA469C0A1FCD}" presName="parentLin" presStyleCnt="0"/>
      <dgm:spPr/>
    </dgm:pt>
    <dgm:pt modelId="{F9E35F11-F7A6-4139-9647-A8DF395FC688}" type="pres">
      <dgm:prSet presAssocID="{663AA965-9380-43B5-B8A5-CA469C0A1FCD}" presName="parentLeftMargin" presStyleLbl="node1" presStyleIdx="0" presStyleCnt="2"/>
      <dgm:spPr/>
    </dgm:pt>
    <dgm:pt modelId="{4E3E1065-3FA7-456A-BC29-5E7F3912A371}" type="pres">
      <dgm:prSet presAssocID="{663AA965-9380-43B5-B8A5-CA469C0A1FC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8BF1C6D-0DBA-4DE6-85E4-82EC891B5D06}" type="pres">
      <dgm:prSet presAssocID="{663AA965-9380-43B5-B8A5-CA469C0A1FCD}" presName="negativeSpace" presStyleCnt="0"/>
      <dgm:spPr/>
    </dgm:pt>
    <dgm:pt modelId="{6A49866B-008C-4C4C-BD2A-D85DBC5AA32F}" type="pres">
      <dgm:prSet presAssocID="{663AA965-9380-43B5-B8A5-CA469C0A1FCD}" presName="childText" presStyleLbl="conFgAcc1" presStyleIdx="0" presStyleCnt="2">
        <dgm:presLayoutVars>
          <dgm:bulletEnabled val="1"/>
        </dgm:presLayoutVars>
      </dgm:prSet>
      <dgm:spPr/>
    </dgm:pt>
    <dgm:pt modelId="{162171DE-2C25-43B9-A182-A7885F69056C}" type="pres">
      <dgm:prSet presAssocID="{04AA2429-329E-4247-B166-4A69E5A2AC84}" presName="spaceBetweenRectangles" presStyleCnt="0"/>
      <dgm:spPr/>
    </dgm:pt>
    <dgm:pt modelId="{12A0B469-2210-4A0A-B5AA-8BB77CBB31B0}" type="pres">
      <dgm:prSet presAssocID="{DAB8A6D5-BD09-47F6-A721-09D32E3DE228}" presName="parentLin" presStyleCnt="0"/>
      <dgm:spPr/>
    </dgm:pt>
    <dgm:pt modelId="{79E9F57E-A13E-4B7B-AF66-A81A7E9248C7}" type="pres">
      <dgm:prSet presAssocID="{DAB8A6D5-BD09-47F6-A721-09D32E3DE228}" presName="parentLeftMargin" presStyleLbl="node1" presStyleIdx="0" presStyleCnt="2"/>
      <dgm:spPr/>
    </dgm:pt>
    <dgm:pt modelId="{F534FD66-2E30-4020-8400-D16739C6505C}" type="pres">
      <dgm:prSet presAssocID="{DAB8A6D5-BD09-47F6-A721-09D32E3DE22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28541E3-9F2C-411F-8238-D5E7596E2D63}" type="pres">
      <dgm:prSet presAssocID="{DAB8A6D5-BD09-47F6-A721-09D32E3DE228}" presName="negativeSpace" presStyleCnt="0"/>
      <dgm:spPr/>
    </dgm:pt>
    <dgm:pt modelId="{4F163AD5-BBA8-4D01-BC4D-E5AC51E7A6AE}" type="pres">
      <dgm:prSet presAssocID="{DAB8A6D5-BD09-47F6-A721-09D32E3DE22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F508020-7FAB-4DE5-B225-5542FB8DFC07}" srcId="{DAB8A6D5-BD09-47F6-A721-09D32E3DE228}" destId="{005E98E5-C678-41C2-AEEB-DE63FDE066FC}" srcOrd="2" destOrd="0" parTransId="{4DC27AC7-DF8B-4025-9D05-78337B74794C}" sibTransId="{78A6D98D-78DA-4526-BA5E-9B851FD2E5BF}"/>
    <dgm:cxn modelId="{F7342737-7066-4310-8571-F636589D736D}" srcId="{CE4D6D49-5589-42DE-B1F8-C54B1FB5D295}" destId="{DAB8A6D5-BD09-47F6-A721-09D32E3DE228}" srcOrd="1" destOrd="0" parTransId="{521A9D56-8D59-4FB6-8346-C5B0146A1F06}" sibTransId="{D0F3218E-15A7-4528-B957-CDCA113C11DC}"/>
    <dgm:cxn modelId="{70153738-11EA-476C-93E7-A8B7E2BA06CC}" srcId="{CE4D6D49-5589-42DE-B1F8-C54B1FB5D295}" destId="{663AA965-9380-43B5-B8A5-CA469C0A1FCD}" srcOrd="0" destOrd="0" parTransId="{3CB389FF-A7C3-42B1-83DB-36548D486A36}" sibTransId="{04AA2429-329E-4247-B166-4A69E5A2AC84}"/>
    <dgm:cxn modelId="{40052A3B-FB91-41C0-86EB-A3C53E9F96F5}" type="presOf" srcId="{439046CE-3899-4F6B-B057-15F89EE9421B}" destId="{6A49866B-008C-4C4C-BD2A-D85DBC5AA32F}" srcOrd="0" destOrd="1" presId="urn:microsoft.com/office/officeart/2005/8/layout/list1"/>
    <dgm:cxn modelId="{48C8CF5F-FE7F-4B0B-A21E-1507C563E411}" type="presOf" srcId="{6F5CD854-5BC8-4243-95BF-F0E070B74860}" destId="{4F163AD5-BBA8-4D01-BC4D-E5AC51E7A6AE}" srcOrd="0" destOrd="0" presId="urn:microsoft.com/office/officeart/2005/8/layout/list1"/>
    <dgm:cxn modelId="{ACFF8460-F759-45AD-AA24-CC85842E7059}" type="presOf" srcId="{1377E54B-8BE0-49EB-B85E-A185153BB969}" destId="{6A49866B-008C-4C4C-BD2A-D85DBC5AA32F}" srcOrd="0" destOrd="3" presId="urn:microsoft.com/office/officeart/2005/8/layout/list1"/>
    <dgm:cxn modelId="{A0917C45-FC2C-44C7-A2DC-7F961820024A}" type="presOf" srcId="{A019DFF3-EBBB-4B04-A927-3EF81006E57C}" destId="{6A49866B-008C-4C4C-BD2A-D85DBC5AA32F}" srcOrd="0" destOrd="2" presId="urn:microsoft.com/office/officeart/2005/8/layout/list1"/>
    <dgm:cxn modelId="{B8460B46-D973-4C69-831C-4799D9A66014}" srcId="{663AA965-9380-43B5-B8A5-CA469C0A1FCD}" destId="{439046CE-3899-4F6B-B057-15F89EE9421B}" srcOrd="1" destOrd="0" parTransId="{DE18A3AE-ACA5-4AEC-AB64-91062EA2C0DB}" sibTransId="{05322953-3C07-4A24-95C0-41AAEB222B5D}"/>
    <dgm:cxn modelId="{7B6F0A4B-69AF-4295-A796-8BB0C8A85BE9}" srcId="{DAB8A6D5-BD09-47F6-A721-09D32E3DE228}" destId="{4C9BD2E3-37A5-4628-ABA9-9CF8F0C89A48}" srcOrd="1" destOrd="0" parTransId="{CFCA91C6-359A-41BF-A9D3-CA539DA215EF}" sibTransId="{6C547511-3DF2-4BBC-9CFF-B20298FCFF0C}"/>
    <dgm:cxn modelId="{6245E04D-18AA-41EE-8935-71C574FF0046}" srcId="{DAB8A6D5-BD09-47F6-A721-09D32E3DE228}" destId="{6F5CD854-5BC8-4243-95BF-F0E070B74860}" srcOrd="0" destOrd="0" parTransId="{29D7DAC5-7927-404C-AA9F-914EB1D07448}" sibTransId="{4B720649-B43A-4465-9F9D-4D79CE1625F9}"/>
    <dgm:cxn modelId="{E3FC3274-62A2-40FA-A061-92FA1CF3A93F}" type="presOf" srcId="{DAB8A6D5-BD09-47F6-A721-09D32E3DE228}" destId="{79E9F57E-A13E-4B7B-AF66-A81A7E9248C7}" srcOrd="0" destOrd="0" presId="urn:microsoft.com/office/officeart/2005/8/layout/list1"/>
    <dgm:cxn modelId="{70D19A7B-56A5-4739-A1D9-CFF955B27636}" srcId="{663AA965-9380-43B5-B8A5-CA469C0A1FCD}" destId="{D2A0A59F-EC11-45BD-AFCC-B5200EADD80D}" srcOrd="0" destOrd="0" parTransId="{5CE67537-A42B-4710-AB7F-B57A56AB6B9A}" sibTransId="{0957B799-636E-4D14-918F-AFA343D2CD1E}"/>
    <dgm:cxn modelId="{59A2F284-175D-4E35-BE7A-793832910228}" type="presOf" srcId="{663AA965-9380-43B5-B8A5-CA469C0A1FCD}" destId="{F9E35F11-F7A6-4139-9647-A8DF395FC688}" srcOrd="0" destOrd="0" presId="urn:microsoft.com/office/officeart/2005/8/layout/list1"/>
    <dgm:cxn modelId="{3FF37288-6E58-47EF-A1E7-A5BECAD3FB86}" type="presOf" srcId="{DAB8A6D5-BD09-47F6-A721-09D32E3DE228}" destId="{F534FD66-2E30-4020-8400-D16739C6505C}" srcOrd="1" destOrd="0" presId="urn:microsoft.com/office/officeart/2005/8/layout/list1"/>
    <dgm:cxn modelId="{54575190-BD9C-45F1-BAE0-09AA7640DF47}" type="presOf" srcId="{D2A0A59F-EC11-45BD-AFCC-B5200EADD80D}" destId="{6A49866B-008C-4C4C-BD2A-D85DBC5AA32F}" srcOrd="0" destOrd="0" presId="urn:microsoft.com/office/officeart/2005/8/layout/list1"/>
    <dgm:cxn modelId="{8BD60AA4-00DC-4A1D-89DF-0E5C2377C48C}" type="presOf" srcId="{4C9BD2E3-37A5-4628-ABA9-9CF8F0C89A48}" destId="{4F163AD5-BBA8-4D01-BC4D-E5AC51E7A6AE}" srcOrd="0" destOrd="1" presId="urn:microsoft.com/office/officeart/2005/8/layout/list1"/>
    <dgm:cxn modelId="{21E9D6B3-C9D0-4495-BBFD-08719AA743E4}" type="presOf" srcId="{DDE86C1F-33BD-488C-847F-AE37C589553E}" destId="{6A49866B-008C-4C4C-BD2A-D85DBC5AA32F}" srcOrd="0" destOrd="4" presId="urn:microsoft.com/office/officeart/2005/8/layout/list1"/>
    <dgm:cxn modelId="{F1A391C8-BF86-4C0B-9DA5-B3F82C0853D2}" type="presOf" srcId="{005E98E5-C678-41C2-AEEB-DE63FDE066FC}" destId="{4F163AD5-BBA8-4D01-BC4D-E5AC51E7A6AE}" srcOrd="0" destOrd="2" presId="urn:microsoft.com/office/officeart/2005/8/layout/list1"/>
    <dgm:cxn modelId="{545585CB-F5B9-4B2D-AD04-8236195A1001}" srcId="{663AA965-9380-43B5-B8A5-CA469C0A1FCD}" destId="{DDE86C1F-33BD-488C-847F-AE37C589553E}" srcOrd="4" destOrd="0" parTransId="{B8428092-3259-42BA-AFF5-CBA2034C673D}" sibTransId="{1755EBC2-25B2-48BE-B0E6-843D9AAD4009}"/>
    <dgm:cxn modelId="{771A56CD-D569-43F0-A6F5-EF5E4FA570B5}" srcId="{663AA965-9380-43B5-B8A5-CA469C0A1FCD}" destId="{A019DFF3-EBBB-4B04-A927-3EF81006E57C}" srcOrd="2" destOrd="0" parTransId="{2152DE1B-CC66-4936-A146-AE503661F5E7}" sibTransId="{3AE7D4CC-7E53-44BD-9A14-F16225350700}"/>
    <dgm:cxn modelId="{C7B4D8D1-D075-4730-940F-91105C84A99F}" type="presOf" srcId="{CE4D6D49-5589-42DE-B1F8-C54B1FB5D295}" destId="{E97671E9-44F8-4758-829F-653169718EBB}" srcOrd="0" destOrd="0" presId="urn:microsoft.com/office/officeart/2005/8/layout/list1"/>
    <dgm:cxn modelId="{CAFD22D4-062E-40E1-88D8-6E68BBC12610}" type="presOf" srcId="{663AA965-9380-43B5-B8A5-CA469C0A1FCD}" destId="{4E3E1065-3FA7-456A-BC29-5E7F3912A371}" srcOrd="1" destOrd="0" presId="urn:microsoft.com/office/officeart/2005/8/layout/list1"/>
    <dgm:cxn modelId="{D271CFEB-E82A-43FE-9E9F-B3798AFF7418}" srcId="{663AA965-9380-43B5-B8A5-CA469C0A1FCD}" destId="{1377E54B-8BE0-49EB-B85E-A185153BB969}" srcOrd="3" destOrd="0" parTransId="{FC561AA8-040A-4BB2-A350-5464E5396215}" sibTransId="{2D8FED78-69AE-402C-A3D0-76F688AB29EC}"/>
    <dgm:cxn modelId="{50BF9964-575F-4A13-94ED-A9573CC03A30}" type="presParOf" srcId="{E97671E9-44F8-4758-829F-653169718EBB}" destId="{783D8EE8-D38A-4082-8D08-169C581C2DBD}" srcOrd="0" destOrd="0" presId="urn:microsoft.com/office/officeart/2005/8/layout/list1"/>
    <dgm:cxn modelId="{C133297B-5A88-4A49-8991-95A4AB0AB50E}" type="presParOf" srcId="{783D8EE8-D38A-4082-8D08-169C581C2DBD}" destId="{F9E35F11-F7A6-4139-9647-A8DF395FC688}" srcOrd="0" destOrd="0" presId="urn:microsoft.com/office/officeart/2005/8/layout/list1"/>
    <dgm:cxn modelId="{FED04C43-36F6-4361-9B8A-C47E69A6FF99}" type="presParOf" srcId="{783D8EE8-D38A-4082-8D08-169C581C2DBD}" destId="{4E3E1065-3FA7-456A-BC29-5E7F3912A371}" srcOrd="1" destOrd="0" presId="urn:microsoft.com/office/officeart/2005/8/layout/list1"/>
    <dgm:cxn modelId="{36D8300D-F24C-4040-84A0-0015DBFBDD0B}" type="presParOf" srcId="{E97671E9-44F8-4758-829F-653169718EBB}" destId="{18BF1C6D-0DBA-4DE6-85E4-82EC891B5D06}" srcOrd="1" destOrd="0" presId="urn:microsoft.com/office/officeart/2005/8/layout/list1"/>
    <dgm:cxn modelId="{A22EBDD8-1C04-4CBB-8DFA-7BED8EE7F42E}" type="presParOf" srcId="{E97671E9-44F8-4758-829F-653169718EBB}" destId="{6A49866B-008C-4C4C-BD2A-D85DBC5AA32F}" srcOrd="2" destOrd="0" presId="urn:microsoft.com/office/officeart/2005/8/layout/list1"/>
    <dgm:cxn modelId="{5A2CA896-6630-40F8-B470-60B027FCA4AB}" type="presParOf" srcId="{E97671E9-44F8-4758-829F-653169718EBB}" destId="{162171DE-2C25-43B9-A182-A7885F69056C}" srcOrd="3" destOrd="0" presId="urn:microsoft.com/office/officeart/2005/8/layout/list1"/>
    <dgm:cxn modelId="{038ABE50-03D5-494E-AD0A-DEC34037E9DF}" type="presParOf" srcId="{E97671E9-44F8-4758-829F-653169718EBB}" destId="{12A0B469-2210-4A0A-B5AA-8BB77CBB31B0}" srcOrd="4" destOrd="0" presId="urn:microsoft.com/office/officeart/2005/8/layout/list1"/>
    <dgm:cxn modelId="{33A1AA0D-AB7A-43E4-A157-5801A1D6B6C9}" type="presParOf" srcId="{12A0B469-2210-4A0A-B5AA-8BB77CBB31B0}" destId="{79E9F57E-A13E-4B7B-AF66-A81A7E9248C7}" srcOrd="0" destOrd="0" presId="urn:microsoft.com/office/officeart/2005/8/layout/list1"/>
    <dgm:cxn modelId="{4639C6C9-C90E-4A4A-8DDC-7B823810F411}" type="presParOf" srcId="{12A0B469-2210-4A0A-B5AA-8BB77CBB31B0}" destId="{F534FD66-2E30-4020-8400-D16739C6505C}" srcOrd="1" destOrd="0" presId="urn:microsoft.com/office/officeart/2005/8/layout/list1"/>
    <dgm:cxn modelId="{3FC5465E-5CDF-4C84-961C-3899BDA595B1}" type="presParOf" srcId="{E97671E9-44F8-4758-829F-653169718EBB}" destId="{328541E3-9F2C-411F-8238-D5E7596E2D63}" srcOrd="5" destOrd="0" presId="urn:microsoft.com/office/officeart/2005/8/layout/list1"/>
    <dgm:cxn modelId="{A27E2A22-F601-447D-BCCD-D0BBBAEC9B22}" type="presParOf" srcId="{E97671E9-44F8-4758-829F-653169718EBB}" destId="{4F163AD5-BBA8-4D01-BC4D-E5AC51E7A6A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4E066B-752D-4DE2-B4EF-7527EA6AD0C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E2AEA655-AABB-4155-986B-A93CDBAB1D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Nova Light" panose="020B0304020202020204" pitchFamily="34" charset="0"/>
            </a:rPr>
            <a:t>A </a:t>
          </a:r>
          <a:r>
            <a:rPr lang="en-US" sz="1600" b="1" dirty="0">
              <a:latin typeface="Arial Nova Light" panose="020B0304020202020204" pitchFamily="34" charset="0"/>
            </a:rPr>
            <a:t>comprehensive framework </a:t>
          </a:r>
          <a:r>
            <a:rPr lang="en-US" sz="1600" dirty="0">
              <a:latin typeface="Arial Nova Light" panose="020B0304020202020204" pitchFamily="34" charset="0"/>
            </a:rPr>
            <a:t>desired to ensure effective disaster mitigation, preparedness, response and recovery efforts within Chuuk State. </a:t>
          </a:r>
        </a:p>
      </dgm:t>
    </dgm:pt>
    <dgm:pt modelId="{242A5AC5-D32A-43C4-BA03-1906C0478106}" type="parTrans" cxnId="{72659BD8-2D74-4595-AE40-A581E51F4CC1}">
      <dgm:prSet/>
      <dgm:spPr/>
      <dgm:t>
        <a:bodyPr/>
        <a:lstStyle/>
        <a:p>
          <a:endParaRPr lang="en-US" sz="3200">
            <a:latin typeface="Arial Nova Light" panose="020B0304020202020204" pitchFamily="34" charset="0"/>
          </a:endParaRPr>
        </a:p>
      </dgm:t>
    </dgm:pt>
    <dgm:pt modelId="{6A5096FD-C6BC-40D5-A2FF-879C207E8021}" type="sibTrans" cxnId="{72659BD8-2D74-4595-AE40-A581E51F4CC1}">
      <dgm:prSet/>
      <dgm:spPr/>
      <dgm:t>
        <a:bodyPr/>
        <a:lstStyle/>
        <a:p>
          <a:endParaRPr lang="en-US" sz="2800">
            <a:latin typeface="Arial Nova Light" panose="020B0304020202020204" pitchFamily="34" charset="0"/>
          </a:endParaRPr>
        </a:p>
      </dgm:t>
    </dgm:pt>
    <dgm:pt modelId="{94134BA7-F971-40AF-9B0C-BDB8237E2F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Nova Light" panose="020B0304020202020204" pitchFamily="34" charset="0"/>
            </a:rPr>
            <a:t>It details </a:t>
          </a:r>
          <a:r>
            <a:rPr lang="en-US" sz="1600" b="1" dirty="0">
              <a:latin typeface="Arial Nova Light" panose="020B0304020202020204" pitchFamily="34" charset="0"/>
            </a:rPr>
            <a:t>the organizational structure </a:t>
          </a:r>
          <a:r>
            <a:rPr lang="en-US" sz="1600" dirty="0">
              <a:latin typeface="Arial Nova Light" panose="020B0304020202020204" pitchFamily="34" charset="0"/>
            </a:rPr>
            <a:t>for disaster management, including the roles and responsibilities of key government entities like the Governor, CDEOC and the GDC/SDCT. </a:t>
          </a:r>
          <a:endParaRPr lang="LID4096" sz="1600" dirty="0">
            <a:latin typeface="Arial Nova Light" panose="020B0304020202020204" pitchFamily="34" charset="0"/>
          </a:endParaRPr>
        </a:p>
        <a:p>
          <a:pPr>
            <a:lnSpc>
              <a:spcPct val="100000"/>
            </a:lnSpc>
          </a:pPr>
          <a:endParaRPr lang="en-US" sz="1600" dirty="0">
            <a:latin typeface="Arial Nova Light" panose="020B0304020202020204" pitchFamily="34" charset="0"/>
          </a:endParaRPr>
        </a:p>
      </dgm:t>
    </dgm:pt>
    <dgm:pt modelId="{745B90B5-5122-4DE1-A545-914747797A88}" type="parTrans" cxnId="{E2FE13CF-9B3A-498C-9B66-77110197D68D}">
      <dgm:prSet/>
      <dgm:spPr/>
      <dgm:t>
        <a:bodyPr/>
        <a:lstStyle/>
        <a:p>
          <a:endParaRPr lang="en-US" sz="3200">
            <a:latin typeface="Arial Nova Light" panose="020B0304020202020204" pitchFamily="34" charset="0"/>
          </a:endParaRPr>
        </a:p>
      </dgm:t>
    </dgm:pt>
    <dgm:pt modelId="{0D5609DC-87EE-4D0E-878B-9E6F30155599}" type="sibTrans" cxnId="{E2FE13CF-9B3A-498C-9B66-77110197D68D}">
      <dgm:prSet/>
      <dgm:spPr/>
      <dgm:t>
        <a:bodyPr/>
        <a:lstStyle/>
        <a:p>
          <a:endParaRPr lang="en-US" sz="2800">
            <a:latin typeface="Arial Nova Light" panose="020B0304020202020204" pitchFamily="34" charset="0"/>
          </a:endParaRPr>
        </a:p>
      </dgm:t>
    </dgm:pt>
    <dgm:pt modelId="{79D4C701-0140-4EA5-B17B-F1F57A62E8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Nova Light" panose="020B0304020202020204" pitchFamily="34" charset="0"/>
            </a:rPr>
            <a:t>The Plan </a:t>
          </a:r>
          <a:r>
            <a:rPr lang="en-US" sz="1600" b="1" dirty="0">
              <a:latin typeface="Arial Nova Light" panose="020B0304020202020204" pitchFamily="34" charset="0"/>
            </a:rPr>
            <a:t>specifies major counter-disaster measures</a:t>
          </a:r>
          <a:r>
            <a:rPr lang="en-US" sz="1600" dirty="0">
              <a:latin typeface="Arial Nova Light" panose="020B0304020202020204" pitchFamily="34" charset="0"/>
            </a:rPr>
            <a:t>, covering aspects such as funding, public education, contingency plans, &amp; training all aimed at safeguarding lives, property and resources from various natural and human-induced hazards.</a:t>
          </a:r>
        </a:p>
      </dgm:t>
    </dgm:pt>
    <dgm:pt modelId="{7AC69FA8-CE41-458C-A1BA-8E0A3ED521E2}" type="parTrans" cxnId="{7746DD3E-1942-4E56-9E8C-96AB1C2E0147}">
      <dgm:prSet/>
      <dgm:spPr/>
      <dgm:t>
        <a:bodyPr/>
        <a:lstStyle/>
        <a:p>
          <a:endParaRPr lang="en-US" sz="3200">
            <a:latin typeface="Arial Nova Light" panose="020B0304020202020204" pitchFamily="34" charset="0"/>
          </a:endParaRPr>
        </a:p>
      </dgm:t>
    </dgm:pt>
    <dgm:pt modelId="{AA1BE747-96C6-4D5B-B2FB-6EEF6DBDCEB2}" type="sibTrans" cxnId="{7746DD3E-1942-4E56-9E8C-96AB1C2E0147}">
      <dgm:prSet/>
      <dgm:spPr/>
      <dgm:t>
        <a:bodyPr/>
        <a:lstStyle/>
        <a:p>
          <a:endParaRPr lang="en-US" sz="2800">
            <a:latin typeface="Arial Nova Light" panose="020B0304020202020204" pitchFamily="34" charset="0"/>
          </a:endParaRPr>
        </a:p>
      </dgm:t>
    </dgm:pt>
    <dgm:pt modelId="{10005266-D135-4918-872D-A717B68E5432}" type="pres">
      <dgm:prSet presAssocID="{5F4E066B-752D-4DE2-B4EF-7527EA6AD0CD}" presName="root" presStyleCnt="0">
        <dgm:presLayoutVars>
          <dgm:dir/>
          <dgm:resizeHandles val="exact"/>
        </dgm:presLayoutVars>
      </dgm:prSet>
      <dgm:spPr/>
    </dgm:pt>
    <dgm:pt modelId="{EEEA03B9-9253-43B3-93A4-77CCAE9F631C}" type="pres">
      <dgm:prSet presAssocID="{E2AEA655-AABB-4155-986B-A93CDBAB1D2E}" presName="compNode" presStyleCnt="0"/>
      <dgm:spPr/>
    </dgm:pt>
    <dgm:pt modelId="{7DB9809E-DA81-4F98-B46F-AF189726EEAC}" type="pres">
      <dgm:prSet presAssocID="{E2AEA655-AABB-4155-986B-A93CDBAB1D2E}" presName="iconRect" presStyleLbl="node1" presStyleIdx="0" presStyleCnt="3"/>
      <dgm:spPr>
        <a:blipFill rotWithShape="1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A3B3B9B-D850-41F1-9990-EB75F59D1D40}" type="pres">
      <dgm:prSet presAssocID="{E2AEA655-AABB-4155-986B-A93CDBAB1D2E}" presName="spaceRect" presStyleCnt="0"/>
      <dgm:spPr/>
    </dgm:pt>
    <dgm:pt modelId="{4B613668-1BE8-419C-8E53-AF66438FDE30}" type="pres">
      <dgm:prSet presAssocID="{E2AEA655-AABB-4155-986B-A93CDBAB1D2E}" presName="textRect" presStyleLbl="revTx" presStyleIdx="0" presStyleCnt="3">
        <dgm:presLayoutVars>
          <dgm:chMax val="1"/>
          <dgm:chPref val="1"/>
        </dgm:presLayoutVars>
      </dgm:prSet>
      <dgm:spPr/>
    </dgm:pt>
    <dgm:pt modelId="{F17B60D2-E473-49A9-AA51-F30FA35F5498}" type="pres">
      <dgm:prSet presAssocID="{6A5096FD-C6BC-40D5-A2FF-879C207E8021}" presName="sibTrans" presStyleCnt="0"/>
      <dgm:spPr/>
    </dgm:pt>
    <dgm:pt modelId="{D9B2C437-1895-4E5C-8127-20E69A835F1C}" type="pres">
      <dgm:prSet presAssocID="{94134BA7-F971-40AF-9B0C-BDB8237E2F7F}" presName="compNode" presStyleCnt="0"/>
      <dgm:spPr/>
    </dgm:pt>
    <dgm:pt modelId="{D0B668D0-EE51-402B-8023-2E50AC18041F}" type="pres">
      <dgm:prSet presAssocID="{94134BA7-F971-40AF-9B0C-BDB8237E2F7F}" presName="iconRect" presStyleLbl="node1" presStyleIdx="1" presStyleCnt="3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o-Hazard"/>
        </a:ext>
      </dgm:extLst>
    </dgm:pt>
    <dgm:pt modelId="{45B05293-37FD-42A1-A05D-B4A54BF89386}" type="pres">
      <dgm:prSet presAssocID="{94134BA7-F971-40AF-9B0C-BDB8237E2F7F}" presName="spaceRect" presStyleCnt="0"/>
      <dgm:spPr/>
    </dgm:pt>
    <dgm:pt modelId="{640C4908-5892-4265-A5D6-45247DD6B377}" type="pres">
      <dgm:prSet presAssocID="{94134BA7-F971-40AF-9B0C-BDB8237E2F7F}" presName="textRect" presStyleLbl="revTx" presStyleIdx="1" presStyleCnt="3" custScaleX="102632">
        <dgm:presLayoutVars>
          <dgm:chMax val="1"/>
          <dgm:chPref val="1"/>
        </dgm:presLayoutVars>
      </dgm:prSet>
      <dgm:spPr/>
    </dgm:pt>
    <dgm:pt modelId="{92F8543B-6D82-47BB-B3FF-09660FB41CBB}" type="pres">
      <dgm:prSet presAssocID="{0D5609DC-87EE-4D0E-878B-9E6F30155599}" presName="sibTrans" presStyleCnt="0"/>
      <dgm:spPr/>
    </dgm:pt>
    <dgm:pt modelId="{3444E271-01C2-4C6D-999A-F6E35636493F}" type="pres">
      <dgm:prSet presAssocID="{79D4C701-0140-4EA5-B17B-F1F57A62E808}" presName="compNode" presStyleCnt="0"/>
      <dgm:spPr/>
    </dgm:pt>
    <dgm:pt modelId="{C8275A40-3D80-4BCB-9333-FC3FC224F94F}" type="pres">
      <dgm:prSet presAssocID="{79D4C701-0140-4EA5-B17B-F1F57A62E808}" presName="iconRect" presStyleLbl="node1" presStyleIdx="2" presStyleCnt="3"/>
      <dgm:spPr>
        <a:blipFill>
          <a:blip xmlns:r="http://schemas.openxmlformats.org/officeDocument/2006/relationships"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1C507AFD-DB87-41DE-8A42-482BD7533933}" type="pres">
      <dgm:prSet presAssocID="{79D4C701-0140-4EA5-B17B-F1F57A62E808}" presName="spaceRect" presStyleCnt="0"/>
      <dgm:spPr/>
    </dgm:pt>
    <dgm:pt modelId="{DE6A8356-2797-4F09-9680-5FD11A654921}" type="pres">
      <dgm:prSet presAssocID="{79D4C701-0140-4EA5-B17B-F1F57A62E80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A23E529-27B6-4829-843B-862D18FF3E54}" type="presOf" srcId="{79D4C701-0140-4EA5-B17B-F1F57A62E808}" destId="{DE6A8356-2797-4F09-9680-5FD11A654921}" srcOrd="0" destOrd="0" presId="urn:microsoft.com/office/officeart/2018/2/layout/IconLabelList"/>
    <dgm:cxn modelId="{7746DD3E-1942-4E56-9E8C-96AB1C2E0147}" srcId="{5F4E066B-752D-4DE2-B4EF-7527EA6AD0CD}" destId="{79D4C701-0140-4EA5-B17B-F1F57A62E808}" srcOrd="2" destOrd="0" parTransId="{7AC69FA8-CE41-458C-A1BA-8E0A3ED521E2}" sibTransId="{AA1BE747-96C6-4D5B-B2FB-6EEF6DBDCEB2}"/>
    <dgm:cxn modelId="{D0835592-2047-47D4-BEF8-BDD17901EC9E}" type="presOf" srcId="{94134BA7-F971-40AF-9B0C-BDB8237E2F7F}" destId="{640C4908-5892-4265-A5D6-45247DD6B377}" srcOrd="0" destOrd="0" presId="urn:microsoft.com/office/officeart/2018/2/layout/IconLabelList"/>
    <dgm:cxn modelId="{D05873C3-1971-4D37-9DB2-289DD1CA300C}" type="presOf" srcId="{5F4E066B-752D-4DE2-B4EF-7527EA6AD0CD}" destId="{10005266-D135-4918-872D-A717B68E5432}" srcOrd="0" destOrd="0" presId="urn:microsoft.com/office/officeart/2018/2/layout/IconLabelList"/>
    <dgm:cxn modelId="{E2FE13CF-9B3A-498C-9B66-77110197D68D}" srcId="{5F4E066B-752D-4DE2-B4EF-7527EA6AD0CD}" destId="{94134BA7-F971-40AF-9B0C-BDB8237E2F7F}" srcOrd="1" destOrd="0" parTransId="{745B90B5-5122-4DE1-A545-914747797A88}" sibTransId="{0D5609DC-87EE-4D0E-878B-9E6F30155599}"/>
    <dgm:cxn modelId="{72659BD8-2D74-4595-AE40-A581E51F4CC1}" srcId="{5F4E066B-752D-4DE2-B4EF-7527EA6AD0CD}" destId="{E2AEA655-AABB-4155-986B-A93CDBAB1D2E}" srcOrd="0" destOrd="0" parTransId="{242A5AC5-D32A-43C4-BA03-1906C0478106}" sibTransId="{6A5096FD-C6BC-40D5-A2FF-879C207E8021}"/>
    <dgm:cxn modelId="{78152CFE-41EA-4238-B9F3-7EE1F06B633D}" type="presOf" srcId="{E2AEA655-AABB-4155-986B-A93CDBAB1D2E}" destId="{4B613668-1BE8-419C-8E53-AF66438FDE30}" srcOrd="0" destOrd="0" presId="urn:microsoft.com/office/officeart/2018/2/layout/IconLabelList"/>
    <dgm:cxn modelId="{02A30E4B-7184-4E1A-9C79-954E7EDBA4E4}" type="presParOf" srcId="{10005266-D135-4918-872D-A717B68E5432}" destId="{EEEA03B9-9253-43B3-93A4-77CCAE9F631C}" srcOrd="0" destOrd="0" presId="urn:microsoft.com/office/officeart/2018/2/layout/IconLabelList"/>
    <dgm:cxn modelId="{D81E1EA8-95DA-4A49-89E1-5281C7512E32}" type="presParOf" srcId="{EEEA03B9-9253-43B3-93A4-77CCAE9F631C}" destId="{7DB9809E-DA81-4F98-B46F-AF189726EEAC}" srcOrd="0" destOrd="0" presId="urn:microsoft.com/office/officeart/2018/2/layout/IconLabelList"/>
    <dgm:cxn modelId="{57382A53-DB95-41A1-BB91-52D8486B11AF}" type="presParOf" srcId="{EEEA03B9-9253-43B3-93A4-77CCAE9F631C}" destId="{BA3B3B9B-D850-41F1-9990-EB75F59D1D40}" srcOrd="1" destOrd="0" presId="urn:microsoft.com/office/officeart/2018/2/layout/IconLabelList"/>
    <dgm:cxn modelId="{E16A898C-0D36-47A2-9645-444CB102AEB5}" type="presParOf" srcId="{EEEA03B9-9253-43B3-93A4-77CCAE9F631C}" destId="{4B613668-1BE8-419C-8E53-AF66438FDE30}" srcOrd="2" destOrd="0" presId="urn:microsoft.com/office/officeart/2018/2/layout/IconLabelList"/>
    <dgm:cxn modelId="{549E19A6-DAC7-4369-B7E6-A2239147919C}" type="presParOf" srcId="{10005266-D135-4918-872D-A717B68E5432}" destId="{F17B60D2-E473-49A9-AA51-F30FA35F5498}" srcOrd="1" destOrd="0" presId="urn:microsoft.com/office/officeart/2018/2/layout/IconLabelList"/>
    <dgm:cxn modelId="{D970F2A3-A707-4A61-8A00-D5A451E3A059}" type="presParOf" srcId="{10005266-D135-4918-872D-A717B68E5432}" destId="{D9B2C437-1895-4E5C-8127-20E69A835F1C}" srcOrd="2" destOrd="0" presId="urn:microsoft.com/office/officeart/2018/2/layout/IconLabelList"/>
    <dgm:cxn modelId="{110C3FC8-E354-40B5-9DAC-212724917D32}" type="presParOf" srcId="{D9B2C437-1895-4E5C-8127-20E69A835F1C}" destId="{D0B668D0-EE51-402B-8023-2E50AC18041F}" srcOrd="0" destOrd="0" presId="urn:microsoft.com/office/officeart/2018/2/layout/IconLabelList"/>
    <dgm:cxn modelId="{67CD6023-0336-4A56-894B-F02836383EDD}" type="presParOf" srcId="{D9B2C437-1895-4E5C-8127-20E69A835F1C}" destId="{45B05293-37FD-42A1-A05D-B4A54BF89386}" srcOrd="1" destOrd="0" presId="urn:microsoft.com/office/officeart/2018/2/layout/IconLabelList"/>
    <dgm:cxn modelId="{427AED01-887F-4E03-A94A-02B038E261B4}" type="presParOf" srcId="{D9B2C437-1895-4E5C-8127-20E69A835F1C}" destId="{640C4908-5892-4265-A5D6-45247DD6B377}" srcOrd="2" destOrd="0" presId="urn:microsoft.com/office/officeart/2018/2/layout/IconLabelList"/>
    <dgm:cxn modelId="{7D6055B7-508B-4F95-BF8A-DD2FF588978B}" type="presParOf" srcId="{10005266-D135-4918-872D-A717B68E5432}" destId="{92F8543B-6D82-47BB-B3FF-09660FB41CBB}" srcOrd="3" destOrd="0" presId="urn:microsoft.com/office/officeart/2018/2/layout/IconLabelList"/>
    <dgm:cxn modelId="{1EA399C1-8DE3-4320-AAA3-D360214174FB}" type="presParOf" srcId="{10005266-D135-4918-872D-A717B68E5432}" destId="{3444E271-01C2-4C6D-999A-F6E35636493F}" srcOrd="4" destOrd="0" presId="urn:microsoft.com/office/officeart/2018/2/layout/IconLabelList"/>
    <dgm:cxn modelId="{C2A4DD05-A182-4BD3-A776-AFF95D12E89C}" type="presParOf" srcId="{3444E271-01C2-4C6D-999A-F6E35636493F}" destId="{C8275A40-3D80-4BCB-9333-FC3FC224F94F}" srcOrd="0" destOrd="0" presId="urn:microsoft.com/office/officeart/2018/2/layout/IconLabelList"/>
    <dgm:cxn modelId="{ED97586B-7DE1-4357-A4B3-4A3DC5D04303}" type="presParOf" srcId="{3444E271-01C2-4C6D-999A-F6E35636493F}" destId="{1C507AFD-DB87-41DE-8A42-482BD7533933}" srcOrd="1" destOrd="0" presId="urn:microsoft.com/office/officeart/2018/2/layout/IconLabelList"/>
    <dgm:cxn modelId="{81A36097-6C37-4926-A728-2C095C88DE63}" type="presParOf" srcId="{3444E271-01C2-4C6D-999A-F6E35636493F}" destId="{DE6A8356-2797-4F09-9680-5FD11A65492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67EF16-7E30-477E-940C-2CE8093B307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8C915D-4319-4D49-8AEF-BE8D07CA2C3F}">
      <dgm:prSet/>
      <dgm:spPr/>
      <dgm:t>
        <a:bodyPr/>
        <a:lstStyle/>
        <a:p>
          <a:r>
            <a:rPr lang="en-US" dirty="0">
              <a:latin typeface="Arial Nova Light" panose="020B0304020202020204" pitchFamily="34" charset="0"/>
            </a:rPr>
            <a:t>The SOP was designed to streamline emergency operations and disaster response activities</a:t>
          </a:r>
        </a:p>
      </dgm:t>
    </dgm:pt>
    <dgm:pt modelId="{3ADB0193-1090-4C10-A0D8-3E5EC96E6DFF}" type="parTrans" cxnId="{CCA928C2-FF84-4EC0-98DD-F50F1011C575}">
      <dgm:prSet/>
      <dgm:spPr/>
      <dgm:t>
        <a:bodyPr/>
        <a:lstStyle/>
        <a:p>
          <a:endParaRPr lang="en-US" sz="1800">
            <a:latin typeface="Arial Nova Light" panose="020B0304020202020204" pitchFamily="34" charset="0"/>
          </a:endParaRPr>
        </a:p>
      </dgm:t>
    </dgm:pt>
    <dgm:pt modelId="{26E38D93-72D0-4659-A8EE-5CE4DE2D0F6E}" type="sibTrans" cxnId="{CCA928C2-FF84-4EC0-98DD-F50F1011C575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10EA5F63-7527-49F7-BFE4-2B2E7589C8CD}">
      <dgm:prSet/>
      <dgm:spPr/>
      <dgm:t>
        <a:bodyPr/>
        <a:lstStyle/>
        <a:p>
          <a:r>
            <a:rPr lang="en-US" dirty="0">
              <a:latin typeface="Arial Nova Light" panose="020B0304020202020204" pitchFamily="34" charset="0"/>
            </a:rPr>
            <a:t>It highlights the importance of continuous maintenance and updates to ensure its effectiveness</a:t>
          </a:r>
        </a:p>
      </dgm:t>
    </dgm:pt>
    <dgm:pt modelId="{A305DB04-8D99-487F-9885-0162F9884949}" type="parTrans" cxnId="{32606A0D-16B3-4818-BA2C-72F0EC7183BD}">
      <dgm:prSet/>
      <dgm:spPr/>
      <dgm:t>
        <a:bodyPr/>
        <a:lstStyle/>
        <a:p>
          <a:endParaRPr lang="en-US" sz="1800">
            <a:latin typeface="Arial Nova Light" panose="020B0304020202020204" pitchFamily="34" charset="0"/>
          </a:endParaRPr>
        </a:p>
      </dgm:t>
    </dgm:pt>
    <dgm:pt modelId="{CBCED80F-51BD-495E-994B-2C8AF2BCEC52}" type="sibTrans" cxnId="{32606A0D-16B3-4818-BA2C-72F0EC7183BD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8EC5A3FB-9AE0-460C-A70C-A89C2D94EB4C}">
      <dgm:prSet/>
      <dgm:spPr/>
      <dgm:t>
        <a:bodyPr/>
        <a:lstStyle/>
        <a:p>
          <a:r>
            <a:rPr lang="en-US" dirty="0">
              <a:latin typeface="Arial Nova Light" panose="020B0304020202020204" pitchFamily="34" charset="0"/>
            </a:rPr>
            <a:t>The SOP emphasizes a comprehensive, multi-phased approach to disaster management</a:t>
          </a:r>
        </a:p>
      </dgm:t>
    </dgm:pt>
    <dgm:pt modelId="{7CBE0BB9-9D31-4968-8228-F6A2FF6A0558}" type="parTrans" cxnId="{E3A65C72-A03C-4DD1-B0BA-2CB494A1F99B}">
      <dgm:prSet/>
      <dgm:spPr/>
      <dgm:t>
        <a:bodyPr/>
        <a:lstStyle/>
        <a:p>
          <a:endParaRPr lang="en-US" sz="1800">
            <a:latin typeface="Arial Nova Light" panose="020B0304020202020204" pitchFamily="34" charset="0"/>
          </a:endParaRPr>
        </a:p>
      </dgm:t>
    </dgm:pt>
    <dgm:pt modelId="{14037140-7F9B-4E07-9259-D4CACC322CD4}" type="sibTrans" cxnId="{E3A65C72-A03C-4DD1-B0BA-2CB494A1F99B}">
      <dgm:prSet/>
      <dgm:spPr/>
      <dgm:t>
        <a:bodyPr/>
        <a:lstStyle/>
        <a:p>
          <a:endParaRPr lang="en-US">
            <a:latin typeface="Arial Nova Light" panose="020B0304020202020204" pitchFamily="34" charset="0"/>
          </a:endParaRPr>
        </a:p>
      </dgm:t>
    </dgm:pt>
    <dgm:pt modelId="{C93B6F6B-4130-4680-800E-4987CDE5C075}" type="pres">
      <dgm:prSet presAssocID="{0F67EF16-7E30-477E-940C-2CE8093B307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11525E-D37D-4699-8688-BA662C8F376D}" type="pres">
      <dgm:prSet presAssocID="{AD8C915D-4319-4D49-8AEF-BE8D07CA2C3F}" presName="hierRoot1" presStyleCnt="0"/>
      <dgm:spPr/>
    </dgm:pt>
    <dgm:pt modelId="{850D84E0-D314-41EF-B9A7-B0B42646A9CF}" type="pres">
      <dgm:prSet presAssocID="{AD8C915D-4319-4D49-8AEF-BE8D07CA2C3F}" presName="composite" presStyleCnt="0"/>
      <dgm:spPr/>
    </dgm:pt>
    <dgm:pt modelId="{3B0C298E-AEB0-463A-9100-65B371A3D54B}" type="pres">
      <dgm:prSet presAssocID="{AD8C915D-4319-4D49-8AEF-BE8D07CA2C3F}" presName="background" presStyleLbl="node0" presStyleIdx="0" presStyleCnt="3"/>
      <dgm:spPr/>
    </dgm:pt>
    <dgm:pt modelId="{CEC6C068-6BF1-49FF-9092-40B5ACD8D429}" type="pres">
      <dgm:prSet presAssocID="{AD8C915D-4319-4D49-8AEF-BE8D07CA2C3F}" presName="text" presStyleLbl="fgAcc0" presStyleIdx="0" presStyleCnt="3">
        <dgm:presLayoutVars>
          <dgm:chPref val="3"/>
        </dgm:presLayoutVars>
      </dgm:prSet>
      <dgm:spPr/>
    </dgm:pt>
    <dgm:pt modelId="{748E4BB2-1502-427B-89C3-A28D81FD39FE}" type="pres">
      <dgm:prSet presAssocID="{AD8C915D-4319-4D49-8AEF-BE8D07CA2C3F}" presName="hierChild2" presStyleCnt="0"/>
      <dgm:spPr/>
    </dgm:pt>
    <dgm:pt modelId="{68910D51-D8B5-486D-8E1E-890F8C1BB45E}" type="pres">
      <dgm:prSet presAssocID="{10EA5F63-7527-49F7-BFE4-2B2E7589C8CD}" presName="hierRoot1" presStyleCnt="0"/>
      <dgm:spPr/>
    </dgm:pt>
    <dgm:pt modelId="{33F4101C-100E-42B9-B548-E3785B8AB19C}" type="pres">
      <dgm:prSet presAssocID="{10EA5F63-7527-49F7-BFE4-2B2E7589C8CD}" presName="composite" presStyleCnt="0"/>
      <dgm:spPr/>
    </dgm:pt>
    <dgm:pt modelId="{EF0E65BC-8FD6-41E9-8E96-3D8A52D84132}" type="pres">
      <dgm:prSet presAssocID="{10EA5F63-7527-49F7-BFE4-2B2E7589C8CD}" presName="background" presStyleLbl="node0" presStyleIdx="1" presStyleCnt="3"/>
      <dgm:spPr/>
    </dgm:pt>
    <dgm:pt modelId="{10DCACF9-A7B5-4469-8305-0163B78FBF26}" type="pres">
      <dgm:prSet presAssocID="{10EA5F63-7527-49F7-BFE4-2B2E7589C8CD}" presName="text" presStyleLbl="fgAcc0" presStyleIdx="1" presStyleCnt="3">
        <dgm:presLayoutVars>
          <dgm:chPref val="3"/>
        </dgm:presLayoutVars>
      </dgm:prSet>
      <dgm:spPr/>
    </dgm:pt>
    <dgm:pt modelId="{0BE2AC1D-9C70-48E9-B568-8AFCD1E5F21F}" type="pres">
      <dgm:prSet presAssocID="{10EA5F63-7527-49F7-BFE4-2B2E7589C8CD}" presName="hierChild2" presStyleCnt="0"/>
      <dgm:spPr/>
    </dgm:pt>
    <dgm:pt modelId="{71029916-2500-46E1-A655-F0965E7E61C3}" type="pres">
      <dgm:prSet presAssocID="{8EC5A3FB-9AE0-460C-A70C-A89C2D94EB4C}" presName="hierRoot1" presStyleCnt="0"/>
      <dgm:spPr/>
    </dgm:pt>
    <dgm:pt modelId="{D9F7F516-FBE6-4323-9CD3-C4CAB515D8BB}" type="pres">
      <dgm:prSet presAssocID="{8EC5A3FB-9AE0-460C-A70C-A89C2D94EB4C}" presName="composite" presStyleCnt="0"/>
      <dgm:spPr/>
    </dgm:pt>
    <dgm:pt modelId="{08CEAF5E-A35A-4FA7-BAAD-97CA2611F2E1}" type="pres">
      <dgm:prSet presAssocID="{8EC5A3FB-9AE0-460C-A70C-A89C2D94EB4C}" presName="background" presStyleLbl="node0" presStyleIdx="2" presStyleCnt="3"/>
      <dgm:spPr/>
    </dgm:pt>
    <dgm:pt modelId="{AF0EA8E2-2C91-46E7-A757-EA416F92C223}" type="pres">
      <dgm:prSet presAssocID="{8EC5A3FB-9AE0-460C-A70C-A89C2D94EB4C}" presName="text" presStyleLbl="fgAcc0" presStyleIdx="2" presStyleCnt="3">
        <dgm:presLayoutVars>
          <dgm:chPref val="3"/>
        </dgm:presLayoutVars>
      </dgm:prSet>
      <dgm:spPr/>
    </dgm:pt>
    <dgm:pt modelId="{3FCDF46C-952A-476E-BA89-CF24C2949640}" type="pres">
      <dgm:prSet presAssocID="{8EC5A3FB-9AE0-460C-A70C-A89C2D94EB4C}" presName="hierChild2" presStyleCnt="0"/>
      <dgm:spPr/>
    </dgm:pt>
  </dgm:ptLst>
  <dgm:cxnLst>
    <dgm:cxn modelId="{32606A0D-16B3-4818-BA2C-72F0EC7183BD}" srcId="{0F67EF16-7E30-477E-940C-2CE8093B307E}" destId="{10EA5F63-7527-49F7-BFE4-2B2E7589C8CD}" srcOrd="1" destOrd="0" parTransId="{A305DB04-8D99-487F-9885-0162F9884949}" sibTransId="{CBCED80F-51BD-495E-994B-2C8AF2BCEC52}"/>
    <dgm:cxn modelId="{29A10152-B74F-4947-8AE2-6B14D3A010EE}" type="presOf" srcId="{0F67EF16-7E30-477E-940C-2CE8093B307E}" destId="{C93B6F6B-4130-4680-800E-4987CDE5C075}" srcOrd="0" destOrd="0" presId="urn:microsoft.com/office/officeart/2005/8/layout/hierarchy1"/>
    <dgm:cxn modelId="{E3A65C72-A03C-4DD1-B0BA-2CB494A1F99B}" srcId="{0F67EF16-7E30-477E-940C-2CE8093B307E}" destId="{8EC5A3FB-9AE0-460C-A70C-A89C2D94EB4C}" srcOrd="2" destOrd="0" parTransId="{7CBE0BB9-9D31-4968-8228-F6A2FF6A0558}" sibTransId="{14037140-7F9B-4E07-9259-D4CACC322CD4}"/>
    <dgm:cxn modelId="{ED052975-A223-48D9-89AF-4F416BDE9649}" type="presOf" srcId="{8EC5A3FB-9AE0-460C-A70C-A89C2D94EB4C}" destId="{AF0EA8E2-2C91-46E7-A757-EA416F92C223}" srcOrd="0" destOrd="0" presId="urn:microsoft.com/office/officeart/2005/8/layout/hierarchy1"/>
    <dgm:cxn modelId="{CCA928C2-FF84-4EC0-98DD-F50F1011C575}" srcId="{0F67EF16-7E30-477E-940C-2CE8093B307E}" destId="{AD8C915D-4319-4D49-8AEF-BE8D07CA2C3F}" srcOrd="0" destOrd="0" parTransId="{3ADB0193-1090-4C10-A0D8-3E5EC96E6DFF}" sibTransId="{26E38D93-72D0-4659-A8EE-5CE4DE2D0F6E}"/>
    <dgm:cxn modelId="{15AA93C9-26DB-4632-9BEA-18B19656C7F0}" type="presOf" srcId="{10EA5F63-7527-49F7-BFE4-2B2E7589C8CD}" destId="{10DCACF9-A7B5-4469-8305-0163B78FBF26}" srcOrd="0" destOrd="0" presId="urn:microsoft.com/office/officeart/2005/8/layout/hierarchy1"/>
    <dgm:cxn modelId="{46C092E7-E9BF-4C40-9DF6-3BB767B39FFF}" type="presOf" srcId="{AD8C915D-4319-4D49-8AEF-BE8D07CA2C3F}" destId="{CEC6C068-6BF1-49FF-9092-40B5ACD8D429}" srcOrd="0" destOrd="0" presId="urn:microsoft.com/office/officeart/2005/8/layout/hierarchy1"/>
    <dgm:cxn modelId="{6FD8E93B-3AA8-4E85-BAA5-26397B565F17}" type="presParOf" srcId="{C93B6F6B-4130-4680-800E-4987CDE5C075}" destId="{E111525E-D37D-4699-8688-BA662C8F376D}" srcOrd="0" destOrd="0" presId="urn:microsoft.com/office/officeart/2005/8/layout/hierarchy1"/>
    <dgm:cxn modelId="{1404FB0D-947B-4972-B48B-FF5C21CFD988}" type="presParOf" srcId="{E111525E-D37D-4699-8688-BA662C8F376D}" destId="{850D84E0-D314-41EF-B9A7-B0B42646A9CF}" srcOrd="0" destOrd="0" presId="urn:microsoft.com/office/officeart/2005/8/layout/hierarchy1"/>
    <dgm:cxn modelId="{4991F50D-16FC-485B-8450-CFF5F272D4E2}" type="presParOf" srcId="{850D84E0-D314-41EF-B9A7-B0B42646A9CF}" destId="{3B0C298E-AEB0-463A-9100-65B371A3D54B}" srcOrd="0" destOrd="0" presId="urn:microsoft.com/office/officeart/2005/8/layout/hierarchy1"/>
    <dgm:cxn modelId="{70CBEDED-7DC3-4124-944C-BC655C0CA10D}" type="presParOf" srcId="{850D84E0-D314-41EF-B9A7-B0B42646A9CF}" destId="{CEC6C068-6BF1-49FF-9092-40B5ACD8D429}" srcOrd="1" destOrd="0" presId="urn:microsoft.com/office/officeart/2005/8/layout/hierarchy1"/>
    <dgm:cxn modelId="{FB8FC97B-E0EA-45FC-9113-1CCFE9F83300}" type="presParOf" srcId="{E111525E-D37D-4699-8688-BA662C8F376D}" destId="{748E4BB2-1502-427B-89C3-A28D81FD39FE}" srcOrd="1" destOrd="0" presId="urn:microsoft.com/office/officeart/2005/8/layout/hierarchy1"/>
    <dgm:cxn modelId="{E39BF087-868B-4506-8EDE-482CB238DD5B}" type="presParOf" srcId="{C93B6F6B-4130-4680-800E-4987CDE5C075}" destId="{68910D51-D8B5-486D-8E1E-890F8C1BB45E}" srcOrd="1" destOrd="0" presId="urn:microsoft.com/office/officeart/2005/8/layout/hierarchy1"/>
    <dgm:cxn modelId="{20139AF3-7019-484C-93F9-C303D14D0C5E}" type="presParOf" srcId="{68910D51-D8B5-486D-8E1E-890F8C1BB45E}" destId="{33F4101C-100E-42B9-B548-E3785B8AB19C}" srcOrd="0" destOrd="0" presId="urn:microsoft.com/office/officeart/2005/8/layout/hierarchy1"/>
    <dgm:cxn modelId="{1838FA35-D50E-4534-86B7-E94B24B07E04}" type="presParOf" srcId="{33F4101C-100E-42B9-B548-E3785B8AB19C}" destId="{EF0E65BC-8FD6-41E9-8E96-3D8A52D84132}" srcOrd="0" destOrd="0" presId="urn:microsoft.com/office/officeart/2005/8/layout/hierarchy1"/>
    <dgm:cxn modelId="{B5A0C87C-ED3A-4C8D-9CF5-9F420F09FCF7}" type="presParOf" srcId="{33F4101C-100E-42B9-B548-E3785B8AB19C}" destId="{10DCACF9-A7B5-4469-8305-0163B78FBF26}" srcOrd="1" destOrd="0" presId="urn:microsoft.com/office/officeart/2005/8/layout/hierarchy1"/>
    <dgm:cxn modelId="{65468D8E-A021-4A58-AA31-781CB13CD19F}" type="presParOf" srcId="{68910D51-D8B5-486D-8E1E-890F8C1BB45E}" destId="{0BE2AC1D-9C70-48E9-B568-8AFCD1E5F21F}" srcOrd="1" destOrd="0" presId="urn:microsoft.com/office/officeart/2005/8/layout/hierarchy1"/>
    <dgm:cxn modelId="{9397CF4F-4086-4A29-86F3-D47041F6CA8A}" type="presParOf" srcId="{C93B6F6B-4130-4680-800E-4987CDE5C075}" destId="{71029916-2500-46E1-A655-F0965E7E61C3}" srcOrd="2" destOrd="0" presId="urn:microsoft.com/office/officeart/2005/8/layout/hierarchy1"/>
    <dgm:cxn modelId="{EC3CC0B7-C136-412C-890A-23E8E2FB4AAE}" type="presParOf" srcId="{71029916-2500-46E1-A655-F0965E7E61C3}" destId="{D9F7F516-FBE6-4323-9CD3-C4CAB515D8BB}" srcOrd="0" destOrd="0" presId="urn:microsoft.com/office/officeart/2005/8/layout/hierarchy1"/>
    <dgm:cxn modelId="{0B88386B-D659-4EF6-BD86-F85D1C89FB53}" type="presParOf" srcId="{D9F7F516-FBE6-4323-9CD3-C4CAB515D8BB}" destId="{08CEAF5E-A35A-4FA7-BAAD-97CA2611F2E1}" srcOrd="0" destOrd="0" presId="urn:microsoft.com/office/officeart/2005/8/layout/hierarchy1"/>
    <dgm:cxn modelId="{02302D12-1390-4101-A1AC-0C85721104A8}" type="presParOf" srcId="{D9F7F516-FBE6-4323-9CD3-C4CAB515D8BB}" destId="{AF0EA8E2-2C91-46E7-A757-EA416F92C223}" srcOrd="1" destOrd="0" presId="urn:microsoft.com/office/officeart/2005/8/layout/hierarchy1"/>
    <dgm:cxn modelId="{FA85005A-7DAE-4D23-BA80-F916CFE74770}" type="presParOf" srcId="{71029916-2500-46E1-A655-F0965E7E61C3}" destId="{3FCDF46C-952A-476E-BA89-CF24C29496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DD647-3717-4E89-9B52-B1A221E31C3B}">
      <dsp:nvSpPr>
        <dsp:cNvPr id="0" name=""/>
        <dsp:cNvSpPr/>
      </dsp:nvSpPr>
      <dsp:spPr>
        <a:xfrm>
          <a:off x="2245681" y="1274111"/>
          <a:ext cx="4860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607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 Nova Light" panose="020B0304020202020204" pitchFamily="34" charset="0"/>
          </a:endParaRPr>
        </a:p>
      </dsp:txBody>
      <dsp:txXfrm>
        <a:off x="2475804" y="1317248"/>
        <a:ext cx="25833" cy="5166"/>
      </dsp:txXfrm>
    </dsp:sp>
    <dsp:sp modelId="{857B8B1D-2A16-466A-85AB-B0307F65A657}">
      <dsp:nvSpPr>
        <dsp:cNvPr id="0" name=""/>
        <dsp:cNvSpPr/>
      </dsp:nvSpPr>
      <dsp:spPr>
        <a:xfrm>
          <a:off x="1052" y="645902"/>
          <a:ext cx="2246429" cy="13478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077" tIns="115545" rIns="110077" bIns="1155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ova Light" panose="020B0304020202020204" pitchFamily="34" charset="0"/>
            </a:rPr>
            <a:t>Documents review</a:t>
          </a:r>
        </a:p>
      </dsp:txBody>
      <dsp:txXfrm>
        <a:off x="1052" y="645902"/>
        <a:ext cx="2246429" cy="1347857"/>
      </dsp:txXfrm>
    </dsp:sp>
    <dsp:sp modelId="{59B5BDA5-BB4D-4A20-A3B6-5CAD4C380808}">
      <dsp:nvSpPr>
        <dsp:cNvPr id="0" name=""/>
        <dsp:cNvSpPr/>
      </dsp:nvSpPr>
      <dsp:spPr>
        <a:xfrm>
          <a:off x="1124266" y="1991960"/>
          <a:ext cx="2763108" cy="486078"/>
        </a:xfrm>
        <a:custGeom>
          <a:avLst/>
          <a:gdLst/>
          <a:ahLst/>
          <a:cxnLst/>
          <a:rect l="0" t="0" r="0" b="0"/>
          <a:pathLst>
            <a:path>
              <a:moveTo>
                <a:pt x="2763108" y="0"/>
              </a:moveTo>
              <a:lnTo>
                <a:pt x="2763108" y="260139"/>
              </a:lnTo>
              <a:lnTo>
                <a:pt x="0" y="260139"/>
              </a:lnTo>
              <a:lnTo>
                <a:pt x="0" y="486078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 Nova Light" panose="020B0304020202020204" pitchFamily="34" charset="0"/>
          </a:endParaRPr>
        </a:p>
      </dsp:txBody>
      <dsp:txXfrm>
        <a:off x="2435545" y="2232416"/>
        <a:ext cx="140550" cy="5166"/>
      </dsp:txXfrm>
    </dsp:sp>
    <dsp:sp modelId="{398E9100-2791-4581-ADB1-90179DC52271}">
      <dsp:nvSpPr>
        <dsp:cNvPr id="0" name=""/>
        <dsp:cNvSpPr/>
      </dsp:nvSpPr>
      <dsp:spPr>
        <a:xfrm>
          <a:off x="2764160" y="645902"/>
          <a:ext cx="2246429" cy="13478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077" tIns="115545" rIns="110077" bIns="1155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ova Light" panose="020B0304020202020204" pitchFamily="34" charset="0"/>
            </a:rPr>
            <a:t>Workshop and consultations </a:t>
          </a:r>
        </a:p>
      </dsp:txBody>
      <dsp:txXfrm>
        <a:off x="2764160" y="645902"/>
        <a:ext cx="2246429" cy="1347857"/>
      </dsp:txXfrm>
    </dsp:sp>
    <dsp:sp modelId="{2D17D345-3652-47AE-B99A-40213174CA84}">
      <dsp:nvSpPr>
        <dsp:cNvPr id="0" name=""/>
        <dsp:cNvSpPr/>
      </dsp:nvSpPr>
      <dsp:spPr>
        <a:xfrm>
          <a:off x="2245681" y="3138648"/>
          <a:ext cx="4860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6078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 Nova Light" panose="020B0304020202020204" pitchFamily="34" charset="0"/>
          </a:endParaRPr>
        </a:p>
      </dsp:txBody>
      <dsp:txXfrm>
        <a:off x="2475804" y="3181784"/>
        <a:ext cx="25833" cy="5166"/>
      </dsp:txXfrm>
    </dsp:sp>
    <dsp:sp modelId="{60DE4471-101F-45B0-B927-D1052126CBB7}">
      <dsp:nvSpPr>
        <dsp:cNvPr id="0" name=""/>
        <dsp:cNvSpPr/>
      </dsp:nvSpPr>
      <dsp:spPr>
        <a:xfrm>
          <a:off x="1052" y="2510439"/>
          <a:ext cx="2246429" cy="13478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077" tIns="115545" rIns="110077" bIns="1155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ova Light" panose="020B0304020202020204" pitchFamily="34" charset="0"/>
            </a:rPr>
            <a:t>Consolidated inputs received during the workshop and consultations</a:t>
          </a:r>
        </a:p>
      </dsp:txBody>
      <dsp:txXfrm>
        <a:off x="1052" y="2510439"/>
        <a:ext cx="2246429" cy="1347857"/>
      </dsp:txXfrm>
    </dsp:sp>
    <dsp:sp modelId="{D6A5C2CC-6505-4493-9AF9-1F787AEEAB02}">
      <dsp:nvSpPr>
        <dsp:cNvPr id="0" name=""/>
        <dsp:cNvSpPr/>
      </dsp:nvSpPr>
      <dsp:spPr>
        <a:xfrm>
          <a:off x="2764160" y="2510439"/>
          <a:ext cx="2246429" cy="13478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077" tIns="115545" rIns="110077" bIns="1155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ova Light" panose="020B0304020202020204" pitchFamily="34" charset="0"/>
            </a:rPr>
            <a:t>Tracked inputs and updated the Plan and SOP </a:t>
          </a:r>
        </a:p>
      </dsp:txBody>
      <dsp:txXfrm>
        <a:off x="2764160" y="2510439"/>
        <a:ext cx="2246429" cy="13478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9866B-008C-4C4C-BD2A-D85DBC5AA32F}">
      <dsp:nvSpPr>
        <dsp:cNvPr id="0" name=""/>
        <dsp:cNvSpPr/>
      </dsp:nvSpPr>
      <dsp:spPr>
        <a:xfrm>
          <a:off x="0" y="311667"/>
          <a:ext cx="10515600" cy="2249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37388" rIns="81612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arenR"/>
          </a:pPr>
          <a:r>
            <a:rPr lang="en-US" sz="2100" kern="1200" dirty="0">
              <a:latin typeface="Arial Nova Light" panose="020B0304020202020204" pitchFamily="34" charset="0"/>
            </a:rPr>
            <a:t>Added cyber attacks under possible threats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arenR"/>
          </a:pPr>
          <a:r>
            <a:rPr lang="en-US" sz="2100" kern="1200" dirty="0">
              <a:latin typeface="Arial Nova Light" panose="020B0304020202020204" pitchFamily="34" charset="0"/>
            </a:rPr>
            <a:t>Corrected typo errors and Edited selected text 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>
              <a:latin typeface="Arial Nova Light" panose="020B0304020202020204" pitchFamily="34" charset="0"/>
            </a:rPr>
            <a:t>man-made &gt;&gt; human-induced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>
              <a:latin typeface="Arial Nova Light" panose="020B0304020202020204" pitchFamily="34" charset="0"/>
            </a:rPr>
            <a:t>natural disaster &gt;&gt; disasters induced by natural hazards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100" kern="1200" dirty="0">
              <a:latin typeface="Arial Nova Light" panose="020B0304020202020204" pitchFamily="34" charset="0"/>
            </a:rPr>
            <a:t>disabled persons &gt;&gt; persons with disability…</a:t>
          </a:r>
        </a:p>
      </dsp:txBody>
      <dsp:txXfrm>
        <a:off x="0" y="311667"/>
        <a:ext cx="10515600" cy="2249100"/>
      </dsp:txXfrm>
    </dsp:sp>
    <dsp:sp modelId="{4E3E1065-3FA7-456A-BC29-5E7F3912A371}">
      <dsp:nvSpPr>
        <dsp:cNvPr id="0" name=""/>
        <dsp:cNvSpPr/>
      </dsp:nvSpPr>
      <dsp:spPr>
        <a:xfrm>
          <a:off x="525780" y="1707"/>
          <a:ext cx="7360920" cy="6199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ova Light" panose="020B0304020202020204" pitchFamily="34" charset="0"/>
            </a:rPr>
            <a:t>Revisions to CDMP</a:t>
          </a:r>
        </a:p>
      </dsp:txBody>
      <dsp:txXfrm>
        <a:off x="556042" y="31969"/>
        <a:ext cx="7300396" cy="559396"/>
      </dsp:txXfrm>
    </dsp:sp>
    <dsp:sp modelId="{4F163AD5-BBA8-4D01-BC4D-E5AC51E7A6AE}">
      <dsp:nvSpPr>
        <dsp:cNvPr id="0" name=""/>
        <dsp:cNvSpPr/>
      </dsp:nvSpPr>
      <dsp:spPr>
        <a:xfrm>
          <a:off x="0" y="2984127"/>
          <a:ext cx="10515600" cy="2447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37388" rIns="81612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arenR"/>
          </a:pPr>
          <a:r>
            <a:rPr lang="en-US" sz="2100" kern="1200" dirty="0">
              <a:latin typeface="Arial Nova Light" panose="020B0304020202020204" pitchFamily="34" charset="0"/>
            </a:rPr>
            <a:t>Edited Office of Environment and Emergency Management (OEEM) to Department of Environment, Climate Change &amp; Emergency Management (DECEM)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arenR"/>
          </a:pPr>
          <a:r>
            <a:rPr lang="en-US" sz="2100" kern="1200" dirty="0">
              <a:latin typeface="Arial Nova Light" panose="020B0304020202020204" pitchFamily="34" charset="0"/>
            </a:rPr>
            <a:t>Added UN partner: UNICEF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arenR"/>
          </a:pPr>
          <a:r>
            <a:rPr lang="en-US" sz="2100" kern="1200" dirty="0">
              <a:latin typeface="Arial Nova Light" panose="020B0304020202020204" pitchFamily="34" charset="0"/>
            </a:rPr>
            <a:t>Revised the SOP to align with the changes proposed to the State Plan, and National Plan (NDMP) and SOP</a:t>
          </a:r>
        </a:p>
      </dsp:txBody>
      <dsp:txXfrm>
        <a:off x="0" y="2984127"/>
        <a:ext cx="10515600" cy="2447550"/>
      </dsp:txXfrm>
    </dsp:sp>
    <dsp:sp modelId="{F534FD66-2E30-4020-8400-D16739C6505C}">
      <dsp:nvSpPr>
        <dsp:cNvPr id="0" name=""/>
        <dsp:cNvSpPr/>
      </dsp:nvSpPr>
      <dsp:spPr>
        <a:xfrm>
          <a:off x="525780" y="2674167"/>
          <a:ext cx="7360920" cy="6199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ova Light" panose="020B0304020202020204" pitchFamily="34" charset="0"/>
            </a:rPr>
            <a:t>Revisions to SOP</a:t>
          </a:r>
        </a:p>
      </dsp:txBody>
      <dsp:txXfrm>
        <a:off x="556042" y="2704429"/>
        <a:ext cx="7300396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9809E-DA81-4F98-B46F-AF189726EEAC}">
      <dsp:nvSpPr>
        <dsp:cNvPr id="0" name=""/>
        <dsp:cNvSpPr/>
      </dsp:nvSpPr>
      <dsp:spPr>
        <a:xfrm>
          <a:off x="1052971" y="853511"/>
          <a:ext cx="1489130" cy="148913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13668-1BE8-419C-8E53-AF66438FDE30}">
      <dsp:nvSpPr>
        <dsp:cNvPr id="0" name=""/>
        <dsp:cNvSpPr/>
      </dsp:nvSpPr>
      <dsp:spPr>
        <a:xfrm>
          <a:off x="142947" y="2909607"/>
          <a:ext cx="3309177" cy="172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ova Light" panose="020B0304020202020204" pitchFamily="34" charset="0"/>
            </a:rPr>
            <a:t>A </a:t>
          </a:r>
          <a:r>
            <a:rPr lang="en-US" sz="1600" b="1" kern="1200" dirty="0">
              <a:latin typeface="Arial Nova Light" panose="020B0304020202020204" pitchFamily="34" charset="0"/>
            </a:rPr>
            <a:t>comprehensive framework </a:t>
          </a:r>
          <a:r>
            <a:rPr lang="en-US" sz="1600" kern="1200" dirty="0">
              <a:latin typeface="Arial Nova Light" panose="020B0304020202020204" pitchFamily="34" charset="0"/>
            </a:rPr>
            <a:t>desired to ensure effective disaster mitigation, preparedness, response and recovery efforts within Chuuk State. </a:t>
          </a:r>
        </a:p>
      </dsp:txBody>
      <dsp:txXfrm>
        <a:off x="142947" y="2909607"/>
        <a:ext cx="3309177" cy="1723281"/>
      </dsp:txXfrm>
    </dsp:sp>
    <dsp:sp modelId="{D0B668D0-EE51-402B-8023-2E50AC18041F}">
      <dsp:nvSpPr>
        <dsp:cNvPr id="0" name=""/>
        <dsp:cNvSpPr/>
      </dsp:nvSpPr>
      <dsp:spPr>
        <a:xfrm>
          <a:off x="4984804" y="853511"/>
          <a:ext cx="1489130" cy="1489130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C4908-5892-4265-A5D6-45247DD6B377}">
      <dsp:nvSpPr>
        <dsp:cNvPr id="0" name=""/>
        <dsp:cNvSpPr/>
      </dsp:nvSpPr>
      <dsp:spPr>
        <a:xfrm>
          <a:off x="4031231" y="2909607"/>
          <a:ext cx="3396275" cy="172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ova Light" panose="020B0304020202020204" pitchFamily="34" charset="0"/>
            </a:rPr>
            <a:t>It details </a:t>
          </a:r>
          <a:r>
            <a:rPr lang="en-US" sz="1600" b="1" kern="1200" dirty="0">
              <a:latin typeface="Arial Nova Light" panose="020B0304020202020204" pitchFamily="34" charset="0"/>
            </a:rPr>
            <a:t>the organizational structure </a:t>
          </a:r>
          <a:r>
            <a:rPr lang="en-US" sz="1600" kern="1200" dirty="0">
              <a:latin typeface="Arial Nova Light" panose="020B0304020202020204" pitchFamily="34" charset="0"/>
            </a:rPr>
            <a:t>for disaster management, including the roles and responsibilities of key government entities like the Governor, CDEOC and the GDC/SDCT. </a:t>
          </a:r>
          <a:endParaRPr lang="LID4096" sz="1600" kern="1200" dirty="0">
            <a:latin typeface="Arial Nova Light" panose="020B0304020202020204" pitchFamily="34" charset="0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Arial Nova Light" panose="020B0304020202020204" pitchFamily="34" charset="0"/>
          </a:endParaRPr>
        </a:p>
      </dsp:txBody>
      <dsp:txXfrm>
        <a:off x="4031231" y="2909607"/>
        <a:ext cx="3396275" cy="1723281"/>
      </dsp:txXfrm>
    </dsp:sp>
    <dsp:sp modelId="{C8275A40-3D80-4BCB-9333-FC3FC224F94F}">
      <dsp:nvSpPr>
        <dsp:cNvPr id="0" name=""/>
        <dsp:cNvSpPr/>
      </dsp:nvSpPr>
      <dsp:spPr>
        <a:xfrm>
          <a:off x="8916637" y="853511"/>
          <a:ext cx="1489130" cy="1489130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A8356-2797-4F09-9680-5FD11A654921}">
      <dsp:nvSpPr>
        <dsp:cNvPr id="0" name=""/>
        <dsp:cNvSpPr/>
      </dsp:nvSpPr>
      <dsp:spPr>
        <a:xfrm>
          <a:off x="8006613" y="2909607"/>
          <a:ext cx="3309177" cy="172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ova Light" panose="020B0304020202020204" pitchFamily="34" charset="0"/>
            </a:rPr>
            <a:t>The Plan </a:t>
          </a:r>
          <a:r>
            <a:rPr lang="en-US" sz="1600" b="1" kern="1200" dirty="0">
              <a:latin typeface="Arial Nova Light" panose="020B0304020202020204" pitchFamily="34" charset="0"/>
            </a:rPr>
            <a:t>specifies major counter-disaster measures</a:t>
          </a:r>
          <a:r>
            <a:rPr lang="en-US" sz="1600" kern="1200" dirty="0">
              <a:latin typeface="Arial Nova Light" panose="020B0304020202020204" pitchFamily="34" charset="0"/>
            </a:rPr>
            <a:t>, covering aspects such as funding, public education, contingency plans, &amp; training all aimed at safeguarding lives, property and resources from various natural and human-induced hazards.</a:t>
          </a:r>
        </a:p>
      </dsp:txBody>
      <dsp:txXfrm>
        <a:off x="8006613" y="2909607"/>
        <a:ext cx="3309177" cy="17232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C298E-AEB0-463A-9100-65B371A3D54B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6C068-6BF1-49FF-9092-40B5ACD8D429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ova Light" panose="020B0304020202020204" pitchFamily="34" charset="0"/>
            </a:rPr>
            <a:t>The SOP was designed to streamline emergency operations and disaster response activities</a:t>
          </a:r>
        </a:p>
      </dsp:txBody>
      <dsp:txXfrm>
        <a:off x="398656" y="1088253"/>
        <a:ext cx="2959127" cy="1837317"/>
      </dsp:txXfrm>
    </dsp:sp>
    <dsp:sp modelId="{EF0E65BC-8FD6-41E9-8E96-3D8A52D84132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ACF9-A7B5-4469-8305-0163B78FBF26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ova Light" panose="020B0304020202020204" pitchFamily="34" charset="0"/>
            </a:rPr>
            <a:t>It highlights the importance of continuous maintenance and updates to ensure its effectiveness</a:t>
          </a:r>
        </a:p>
      </dsp:txBody>
      <dsp:txXfrm>
        <a:off x="4155097" y="1088253"/>
        <a:ext cx="2959127" cy="1837317"/>
      </dsp:txXfrm>
    </dsp:sp>
    <dsp:sp modelId="{08CEAF5E-A35A-4FA7-BAAD-97CA2611F2E1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EA8E2-2C91-46E7-A757-EA416F92C223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ova Light" panose="020B0304020202020204" pitchFamily="34" charset="0"/>
            </a:rPr>
            <a:t>The SOP emphasizes a comprehensive, multi-phased approach to disaster management</a:t>
          </a:r>
        </a:p>
      </dsp:txBody>
      <dsp:txXfrm>
        <a:off x="7911539" y="1088253"/>
        <a:ext cx="2959127" cy="1837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17E081-FF99-4E50-9D90-452D523B9D00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944136-6322-490A-B2F7-B1906EB656F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92037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050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workshop was facilitated by IOM with support from State DCO and DECEM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535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Stakeholders from various agencies were invited to look in the state documents and provide valuable inputs on how to better improve the Chuuk Disaster Management Plan and SOP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7472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297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556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5575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SOP was designed to streamline emergency operations and disaster response activities by defining roles, responsibilities &amp; activation protocols across different governmental &amp; non-governmental entities.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Arial Nova Light" panose="020B0304020202020204" pitchFamily="34" charset="0"/>
              </a:rPr>
              <a:t>It highlights the importance of continuous maintenance and updates to ensure its effectiveness, utilizing mechanisms like regular reviews, exercises, and post-disaster "after-action" meetings, and details available resources and crucial communication lines for coordinated efforts.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>
                <a:latin typeface="Arial Nova Light" panose="020B0304020202020204" pitchFamily="34" charset="0"/>
              </a:rPr>
              <a:t>The SOP emphasizes a comprehensive, multi-phased approach to disaster management categorizing events into preparedness, warnings (watch, alert, onset), impact, relief/response, and recovery, with detailed checklists for key actors like the Governor, the Chuuk Disaster and Emergency Operations Center (CDEOC) Director, and local Mayors at each stage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2723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69944136-6322-490A-B2F7-B1906EB656F7}" type="slidenum">
              <a:rPr lang="LID4096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</a:t>
            </a:fld>
            <a:endParaRPr lang="LID4096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7310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136-6322-490A-B2F7-B1906EB656F7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5168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1DE61-50DB-E1CE-293C-5223E2C9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BDCF5-0201-F72C-8F7A-00C06A4F0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71E39-E59C-30A1-A5AB-1DD59810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A0D89-6E34-017A-D5B3-568FF916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5989E-F039-A0FB-2FF2-57007FEE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0479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EFE65-42E2-BA2D-4B9D-8D6B76D9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E274C-EB07-1026-8BAB-C6142C5C2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409E6-2ACA-503E-6A56-7A420FFF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A1BA-AEA0-464E-2D65-9B780593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CBCCA-CB3D-DA6E-E159-C2439541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101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8625C7-C119-989D-2043-3F2752B77B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FF3CD-C12B-836B-359C-4472EA25C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130F5-815C-728B-1248-5BDF98DF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7F377-7537-0F26-C840-CB2659A6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F5322-4891-9483-8024-82D483C0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2297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505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87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6D98-562D-3ACD-C91E-457BAF931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57A2-8CD9-4863-B9A3-B3ABBDE0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D17C9-E038-0EFA-0669-B97F9A0A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00F77-5320-9C5D-0655-374C63C6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82D41-E9C0-B049-AE4E-9358EAE3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706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7D46-FE61-6C51-2AF4-BECB5A4A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A6A99-E4AF-5FD0-1458-EB697E700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5625-7E60-1A4C-EF8C-DE0D4B4E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EB2EB-E7D1-E6F9-4EDA-3DC1A39F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0ABF0-EF69-F2A3-87F8-FEDC84AE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511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5697-7377-46BC-D251-971433BD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8637D-18D2-36EA-5C7A-FE14BEB74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8B7BC-BFD5-F279-7FC7-266E318E9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7C1E2-70A6-0C43-C183-04BA35A5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9CE3C-8D78-DA7C-8B45-AA32D857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F00AD-95C8-464A-2827-5C6EEA45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439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86EB-A5AF-AD49-3BE9-9CCDEACD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E45CB-4E1E-6B91-B4C8-D8A2E242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2B9DE-9553-3852-1C71-DB9F5BA8E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BA77B-BBB7-8931-5BB3-6C143A09A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BB5A5D-B4F3-2512-E68B-1A312822A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C4AE0-F90D-E70D-783F-62F11C11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201D4-9E61-9C4D-747F-8575F237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BF478F-9D84-9C18-925D-1D3FDFF9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2278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0002-4252-5B62-97A0-03A8AF9F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731F3-06E2-080F-BD6D-FD65A0C1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87F37-5E95-B0D6-5CC6-A29EAD1C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0F645-D037-694A-7F85-46B6FD6A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6653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CD43C-FC1A-6134-9397-C73409C2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C1CB0-ED6B-DAD6-5460-AF208F8C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479E6-1126-A478-47BF-91C88B08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219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5C6D-2D36-C30F-9CF1-929A66F0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20AE3-B657-4202-5FAA-258976A0A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4DF6C-7E3C-FCEA-9E6A-27966A3E8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DB35E-FC3C-32B7-7C2C-BD6A616A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DD9A2-D95A-C945-78AC-879C7FCE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4F128-CB4F-32CA-6167-C19ED386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503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ED65-E13B-7A60-3142-1A4E96BD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582C3-22E5-8341-419D-B380A9545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6495E-00C4-F02D-4AE6-94751AC05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75483-220F-EE22-E74C-D4B288DF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872CF-0DEA-FD04-84FB-A70A10E1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93B6D-8CAB-6AD8-9025-EC2DDED0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493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209D5-CB2E-F32C-0FFC-DC818824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29839-2D8A-DD49-981E-89E63118F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B4E0A-28A4-44AE-7EAA-420452F46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9C06F-9CB5-4D4C-BC40-81C8B6899A2F}" type="datetimeFigureOut">
              <a:rPr lang="LID4096" smtClean="0"/>
              <a:t>07/21/2025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C745B-A042-7519-3D79-724225F83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5EE2A-CFA1-FFB7-0BB4-B7BFFDD74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66C9-AEB8-4443-B1A4-6446DF09F0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963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11138968" y="330493"/>
            <a:ext cx="3825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2130A1F-96FE-9345-9E91-FD9BE4197128}" type="slidenum">
              <a:rPr lang="en-US" sz="1300" b="0" i="0" spc="150" smtClean="0">
                <a:solidFill>
                  <a:schemeClr val="accent2"/>
                </a:solidFill>
                <a:latin typeface="Oswald Light" panose="02000303000000000000" pitchFamily="2" charset="77"/>
              </a:rPr>
              <a:pPr algn="ctr"/>
              <a:t>‹#›</a:t>
            </a:fld>
            <a:endParaRPr lang="en-US" sz="1300" b="0" i="0" spc="150" dirty="0">
              <a:solidFill>
                <a:schemeClr val="accent2"/>
              </a:solidFill>
              <a:latin typeface="Oswald Light" panose="02000303000000000000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5D1CA9-D975-3349-8005-7229427D45F0}"/>
              </a:ext>
            </a:extLst>
          </p:cNvPr>
          <p:cNvSpPr/>
          <p:nvPr userDrawn="1"/>
        </p:nvSpPr>
        <p:spPr>
          <a:xfrm>
            <a:off x="11083198" y="223025"/>
            <a:ext cx="457319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9611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Oswald" panose="02000503000000000000" pitchFamily="2" charset="77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44C687C-CABF-3232-BD01-783A12453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r="18749"/>
          <a:stretch/>
        </p:blipFill>
        <p:spPr>
          <a:xfrm>
            <a:off x="2643668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15E3282-23DF-8924-4E50-57C2AA09D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2" y="472011"/>
            <a:ext cx="5898490" cy="388833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300" b="1" dirty="0">
                <a:solidFill>
                  <a:srgbClr val="0000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CHUUK STATE DISASTER MANAGEMENT PLAN 2025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300" b="1" dirty="0">
              <a:solidFill>
                <a:srgbClr val="000099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300" b="1" dirty="0">
                <a:solidFill>
                  <a:srgbClr val="0000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STANDARD OPERATING PROCEDURE FOR EMERGENCY AND DISASTER RESPONSE 2025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500" b="1" dirty="0">
              <a:solidFill>
                <a:srgbClr val="000099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900" b="1" dirty="0">
                <a:solidFill>
                  <a:srgbClr val="00B0F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FEDERATED STATES OF MICRONESIA</a:t>
            </a:r>
          </a:p>
          <a:p>
            <a:pPr marL="0" indent="0">
              <a:lnSpc>
                <a:spcPct val="120000"/>
              </a:lnSpc>
              <a:buNone/>
            </a:pPr>
            <a:endParaRPr lang="LID4096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A05913-0D4E-2279-4CF1-E5AE0D365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2" y="5298777"/>
            <a:ext cx="1063155" cy="10601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886A20-2614-1D43-2C01-1DE01229B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182" y="5267723"/>
            <a:ext cx="1106655" cy="110665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EFE86A-9E79-14F6-18FC-37983C9AA426}"/>
              </a:ext>
            </a:extLst>
          </p:cNvPr>
          <p:cNvCxnSpPr/>
          <p:nvPr/>
        </p:nvCxnSpPr>
        <p:spPr>
          <a:xfrm>
            <a:off x="640696" y="4275999"/>
            <a:ext cx="2002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black logo">
            <a:extLst>
              <a:ext uri="{FF2B5EF4-FFF2-40B4-BE49-F238E27FC236}">
                <a16:creationId xmlns:a16="http://schemas.microsoft.com/office/drawing/2014/main" id="{B2557E02-287E-C7F3-D4E6-4275304D3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3" y="5259239"/>
            <a:ext cx="2203513" cy="11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73B4-E83F-DA86-70C0-9ED4F396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495753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99"/>
                </a:solidFill>
                <a:latin typeface="Aptos" panose="020B0004020202020204" pitchFamily="34" charset="0"/>
              </a:rPr>
              <a:t>Review Workshop</a:t>
            </a:r>
            <a:br>
              <a:rPr lang="en-US" sz="3200" dirty="0">
                <a:solidFill>
                  <a:srgbClr val="000099"/>
                </a:solidFill>
                <a:latin typeface="Aptos" panose="020B0004020202020204" pitchFamily="34" charset="0"/>
              </a:rPr>
            </a:br>
            <a:endParaRPr lang="LID4096" sz="3200" dirty="0">
              <a:solidFill>
                <a:srgbClr val="000099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DB36E-8D91-2074-6772-AF39F5B0C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" y="1821316"/>
            <a:ext cx="10691222" cy="48021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i="0" u="none" strike="noStrike" baseline="0" dirty="0">
                <a:solidFill>
                  <a:srgbClr val="000099"/>
                </a:solidFill>
                <a:latin typeface="Arial Nova Light" panose="020B0304020202020204" pitchFamily="34" charset="0"/>
              </a:rPr>
              <a:t>Date:</a:t>
            </a:r>
            <a:r>
              <a:rPr lang="en-US" sz="2000" b="1" i="0" u="none" strike="noStrike" baseline="0" dirty="0">
                <a:latin typeface="Arial Nova Light" panose="020B0304020202020204" pitchFamily="34" charset="0"/>
              </a:rPr>
              <a:t>		</a:t>
            </a:r>
            <a:r>
              <a:rPr lang="en-US" sz="2000" i="0" u="none" strike="noStrike" baseline="0" dirty="0">
                <a:latin typeface="Arial Nova Light" panose="020B0304020202020204" pitchFamily="34" charset="0"/>
              </a:rPr>
              <a:t>October 19, 2023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i="0" u="none" strike="noStrike" baseline="0" dirty="0">
                <a:solidFill>
                  <a:srgbClr val="000099"/>
                </a:solidFill>
                <a:latin typeface="Arial Nova Light" panose="020B0304020202020204" pitchFamily="34" charset="0"/>
              </a:rPr>
              <a:t>Location: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 Nova Light" panose="020B0304020202020204" pitchFamily="34" charset="0"/>
              </a:rPr>
              <a:t>	</a:t>
            </a:r>
            <a:r>
              <a:rPr lang="en-US" sz="2000" i="0" u="none" strike="noStrike" baseline="0" dirty="0">
                <a:latin typeface="Arial Nova Light" panose="020B0304020202020204" pitchFamily="34" charset="0"/>
              </a:rPr>
              <a:t>Chuuk State</a:t>
            </a:r>
            <a:endParaRPr lang="en-US" sz="2000" dirty="0">
              <a:latin typeface="Arial Nova Light" panose="020B03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i="0" u="none" strike="noStrike" baseline="0" dirty="0">
                <a:solidFill>
                  <a:srgbClr val="000099"/>
                </a:solidFill>
                <a:latin typeface="Arial Nova Light" panose="020B0304020202020204" pitchFamily="34" charset="0"/>
              </a:rPr>
              <a:t>Entities</a:t>
            </a:r>
            <a:r>
              <a:rPr lang="en-US" sz="2000" b="1" dirty="0">
                <a:solidFill>
                  <a:srgbClr val="000099"/>
                </a:solidFill>
                <a:latin typeface="Arial Nova Light" panose="020B0304020202020204" pitchFamily="34" charset="0"/>
              </a:rPr>
              <a:t>:	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</a:rPr>
              <a:t>	</a:t>
            </a:r>
            <a:r>
              <a:rPr lang="en-US" sz="2000" i="0" u="none" strike="noStrike" baseline="0" dirty="0">
                <a:latin typeface="Arial Nova Light" panose="020B0304020202020204" pitchFamily="34" charset="0"/>
              </a:rPr>
              <a:t>Government and Non-Government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Participants:</a:t>
            </a:r>
            <a:r>
              <a:rPr lang="en-US" sz="2000" b="1" dirty="0">
                <a:solidFill>
                  <a:srgbClr val="000099"/>
                </a:solidFill>
                <a:latin typeface="Arial Nova Light" panose="020B0304020202020204" pitchFamily="34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rial Nova Light" panose="020B0304020202020204" pitchFamily="34" charset="0"/>
              </a:rPr>
              <a:t>	</a:t>
            </a:r>
            <a:r>
              <a:rPr lang="en-US" sz="2000" dirty="0">
                <a:solidFill>
                  <a:prstClr val="black"/>
                </a:solidFill>
                <a:latin typeface="Arial Nova Light" panose="020B0304020202020204" pitchFamily="34" charset="0"/>
              </a:rPr>
              <a:t>30</a:t>
            </a:r>
            <a:r>
              <a:rPr lang="en-US" sz="2000" b="1" dirty="0">
                <a:solidFill>
                  <a:prstClr val="black"/>
                </a:solidFill>
                <a:latin typeface="Arial Nova Light" panose="020B03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men and 10women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000099"/>
                </a:solidFill>
                <a:latin typeface="Arial Nova Light" panose="020B0304020202020204" pitchFamily="34" charset="0"/>
              </a:rPr>
              <a:t>Facilitators: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</a:rPr>
              <a:t>	</a:t>
            </a:r>
            <a:r>
              <a:rPr lang="en-US" sz="2000" dirty="0">
                <a:latin typeface="Arial Nova Light" panose="020B0304020202020204" pitchFamily="34" charset="0"/>
              </a:rPr>
              <a:t>1. Department of Environment, Climate Change &amp; Emergency Management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 Nova Light" panose="020B0304020202020204" pitchFamily="34" charset="0"/>
              </a:rPr>
              <a:t>		2. Chuuk State DCO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 Nova Light" panose="020B0304020202020204" pitchFamily="34" charset="0"/>
              </a:rPr>
              <a:t>		3. International Organization for Migration 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solidFill>
                  <a:srgbClr val="000099"/>
                </a:solidFill>
                <a:latin typeface="Arial Nova Light" panose="020B0304020202020204" pitchFamily="34" charset="0"/>
              </a:rPr>
              <a:t>Funded by: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Nova Light" panose="020B0304020202020204" pitchFamily="34" charset="0"/>
              </a:rPr>
              <a:t>	</a:t>
            </a:r>
            <a:r>
              <a:rPr lang="en-US" sz="2000" dirty="0">
                <a:solidFill>
                  <a:prstClr val="black"/>
                </a:solidFill>
                <a:latin typeface="Arial Nova Light" panose="020B0304020202020204" pitchFamily="34" charset="0"/>
              </a:rPr>
              <a:t>United Sates Agency for International Development</a:t>
            </a:r>
            <a:endParaRPr lang="LID4096" sz="1800" dirty="0">
              <a:latin typeface="Arial Nova Light" panose="020B03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EF49F6-60C2-6408-8B0F-E19D05E5DE5E}"/>
              </a:ext>
            </a:extLst>
          </p:cNvPr>
          <p:cNvCxnSpPr/>
          <p:nvPr/>
        </p:nvCxnSpPr>
        <p:spPr>
          <a:xfrm>
            <a:off x="0" y="1451201"/>
            <a:ext cx="121919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88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8418A-A2DD-CE78-8146-6B3821E5A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768463" cy="735717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The Process</a:t>
            </a:r>
            <a:endParaRPr lang="LID4096" sz="3200" dirty="0">
              <a:latin typeface="Aptos" panose="020B0004020202020204" pitchFamily="34" charset="0"/>
            </a:endParaRPr>
          </a:p>
        </p:txBody>
      </p: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4B5DE09-1C5F-B63C-0D56-78E132DF7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3" r="17490" b="2"/>
          <a:stretch>
            <a:fillRect/>
          </a:stretch>
        </p:blipFill>
        <p:spPr>
          <a:xfrm>
            <a:off x="6543675" y="-15447"/>
            <a:ext cx="5645154" cy="3447832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B836FF-6FB0-35AB-81DF-CDE17D001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1" r="873"/>
          <a:stretch>
            <a:fillRect/>
          </a:stretch>
        </p:blipFill>
        <p:spPr>
          <a:xfrm>
            <a:off x="6543675" y="3429000"/>
            <a:ext cx="5648324" cy="3429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40768" y="3211903"/>
            <a:ext cx="1664453" cy="565863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86000">
                <a:schemeClr val="accent5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3235" y="0"/>
            <a:ext cx="1370340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4000">
                <a:schemeClr val="accent5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530" y="-11248"/>
            <a:ext cx="5648324" cy="132321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61635" y="3593533"/>
            <a:ext cx="2743200" cy="327571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C36D4FD2-DB6B-AC9E-AFC0-3B3826C5EF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796571"/>
              </p:ext>
            </p:extLst>
          </p:nvPr>
        </p:nvGraphicFramePr>
        <p:xfrm>
          <a:off x="876692" y="1477108"/>
          <a:ext cx="5011642" cy="450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3741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FED54-1E9A-4F12-2690-05C730850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7591" r="4139" b="1003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8" name="Content Placeholder 12">
            <a:extLst>
              <a:ext uri="{FF2B5EF4-FFF2-40B4-BE49-F238E27FC236}">
                <a16:creationId xmlns:a16="http://schemas.microsoft.com/office/drawing/2014/main" id="{EBB08FE0-4182-2B30-05CB-80D2998761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41222"/>
              </p:ext>
            </p:extLst>
          </p:nvPr>
        </p:nvGraphicFramePr>
        <p:xfrm>
          <a:off x="838200" y="743578"/>
          <a:ext cx="10515600" cy="543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6361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E7126F1B-059F-609A-E5DA-A645D6A553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400616"/>
              </p:ext>
            </p:extLst>
          </p:nvPr>
        </p:nvGraphicFramePr>
        <p:xfrm>
          <a:off x="366630" y="1034835"/>
          <a:ext cx="11458739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2CF1A48-D583-8AC4-B74A-C282BE9F2FB7}"/>
              </a:ext>
            </a:extLst>
          </p:cNvPr>
          <p:cNvSpPr txBox="1">
            <a:spLocks/>
          </p:cNvSpPr>
          <p:nvPr/>
        </p:nvSpPr>
        <p:spPr>
          <a:xfrm>
            <a:off x="609600" y="336765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Chuuk State Disaster Management Plan </a:t>
            </a:r>
            <a:endParaRPr lang="LID4096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898F56-63B1-FC4B-927A-12843A7EF16E}"/>
              </a:ext>
            </a:extLst>
          </p:cNvPr>
          <p:cNvSpPr/>
          <p:nvPr/>
        </p:nvSpPr>
        <p:spPr>
          <a:xfrm>
            <a:off x="5823391" y="1024067"/>
            <a:ext cx="1143000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A8ADCBAE-C6AC-C54E-9857-18F10E45A0F8}"/>
              </a:ext>
            </a:extLst>
          </p:cNvPr>
          <p:cNvSpPr/>
          <p:nvPr/>
        </p:nvSpPr>
        <p:spPr>
          <a:xfrm>
            <a:off x="4583564" y="1670768"/>
            <a:ext cx="2032031" cy="175175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15D8B16B-7F14-0044-A325-344F057C85B0}"/>
              </a:ext>
            </a:extLst>
          </p:cNvPr>
          <p:cNvSpPr/>
          <p:nvPr/>
        </p:nvSpPr>
        <p:spPr>
          <a:xfrm>
            <a:off x="6280432" y="2571836"/>
            <a:ext cx="2032031" cy="1751751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6534DED2-3892-E04B-9AEC-59B1479584D3}"/>
              </a:ext>
            </a:extLst>
          </p:cNvPr>
          <p:cNvSpPr/>
          <p:nvPr/>
        </p:nvSpPr>
        <p:spPr>
          <a:xfrm>
            <a:off x="4583564" y="3541960"/>
            <a:ext cx="2032031" cy="1751751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0A77426-3040-F049-A1B8-1AC016A40A19}"/>
              </a:ext>
            </a:extLst>
          </p:cNvPr>
          <p:cNvSpPr/>
          <p:nvPr/>
        </p:nvSpPr>
        <p:spPr>
          <a:xfrm>
            <a:off x="6280432" y="4417836"/>
            <a:ext cx="2032031" cy="1751751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3472E-ED83-EC48-93DF-3B2E15D81F5F}"/>
              </a:ext>
            </a:extLst>
          </p:cNvPr>
          <p:cNvCxnSpPr/>
          <p:nvPr/>
        </p:nvCxnSpPr>
        <p:spPr>
          <a:xfrm flipH="1">
            <a:off x="3731075" y="2550442"/>
            <a:ext cx="1243672" cy="0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82326F-3591-A546-893E-EE38440F2D27}"/>
              </a:ext>
            </a:extLst>
          </p:cNvPr>
          <p:cNvCxnSpPr/>
          <p:nvPr/>
        </p:nvCxnSpPr>
        <p:spPr>
          <a:xfrm flipH="1">
            <a:off x="3731075" y="4421634"/>
            <a:ext cx="1175272" cy="0"/>
          </a:xfrm>
          <a:prstGeom prst="line">
            <a:avLst/>
          </a:prstGeom>
          <a:ln w="38100">
            <a:solidFill>
              <a:schemeClr val="accent3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9DAC53-DB96-BF46-BA70-65C37F67FCF4}"/>
              </a:ext>
            </a:extLst>
          </p:cNvPr>
          <p:cNvCxnSpPr>
            <a:cxnSpLocks/>
          </p:cNvCxnSpPr>
          <p:nvPr/>
        </p:nvCxnSpPr>
        <p:spPr>
          <a:xfrm flipH="1">
            <a:off x="7928831" y="3440241"/>
            <a:ext cx="1142841" cy="0"/>
          </a:xfrm>
          <a:prstGeom prst="line">
            <a:avLst/>
          </a:prstGeom>
          <a:ln w="38100">
            <a:solidFill>
              <a:schemeClr val="accent2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668C14-E98F-4545-9C05-C4FB6380FDC2}"/>
              </a:ext>
            </a:extLst>
          </p:cNvPr>
          <p:cNvCxnSpPr>
            <a:cxnSpLocks/>
          </p:cNvCxnSpPr>
          <p:nvPr/>
        </p:nvCxnSpPr>
        <p:spPr>
          <a:xfrm flipH="1">
            <a:off x="7928832" y="5297122"/>
            <a:ext cx="1142840" cy="0"/>
          </a:xfrm>
          <a:prstGeom prst="line">
            <a:avLst/>
          </a:prstGeom>
          <a:ln w="38100">
            <a:solidFill>
              <a:schemeClr val="accent4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63D69D6F-2D75-DD40-9A18-836A0274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607" y="1978533"/>
            <a:ext cx="763417" cy="680252"/>
          </a:xfrm>
          <a:custGeom>
            <a:avLst/>
            <a:gdLst>
              <a:gd name="connsiteX0" fmla="*/ 155336 w 306028"/>
              <a:gd name="connsiteY0" fmla="*/ 130175 h 272690"/>
              <a:gd name="connsiteX1" fmla="*/ 163100 w 306028"/>
              <a:gd name="connsiteY1" fmla="*/ 130175 h 272690"/>
              <a:gd name="connsiteX2" fmla="*/ 167905 w 306028"/>
              <a:gd name="connsiteY2" fmla="*/ 134479 h 272690"/>
              <a:gd name="connsiteX3" fmla="*/ 163100 w 306028"/>
              <a:gd name="connsiteY3" fmla="*/ 139142 h 272690"/>
              <a:gd name="connsiteX4" fmla="*/ 155336 w 306028"/>
              <a:gd name="connsiteY4" fmla="*/ 139142 h 272690"/>
              <a:gd name="connsiteX5" fmla="*/ 150530 w 306028"/>
              <a:gd name="connsiteY5" fmla="*/ 143805 h 272690"/>
              <a:gd name="connsiteX6" fmla="*/ 150530 w 306028"/>
              <a:gd name="connsiteY6" fmla="*/ 201912 h 272690"/>
              <a:gd name="connsiteX7" fmla="*/ 155336 w 306028"/>
              <a:gd name="connsiteY7" fmla="*/ 206574 h 272690"/>
              <a:gd name="connsiteX8" fmla="*/ 163100 w 306028"/>
              <a:gd name="connsiteY8" fmla="*/ 206574 h 272690"/>
              <a:gd name="connsiteX9" fmla="*/ 167905 w 306028"/>
              <a:gd name="connsiteY9" fmla="*/ 211237 h 272690"/>
              <a:gd name="connsiteX10" fmla="*/ 163100 w 306028"/>
              <a:gd name="connsiteY10" fmla="*/ 215541 h 272690"/>
              <a:gd name="connsiteX11" fmla="*/ 155336 w 306028"/>
              <a:gd name="connsiteY11" fmla="*/ 215541 h 272690"/>
              <a:gd name="connsiteX12" fmla="*/ 141288 w 306028"/>
              <a:gd name="connsiteY12" fmla="*/ 201912 h 272690"/>
              <a:gd name="connsiteX13" fmla="*/ 141288 w 306028"/>
              <a:gd name="connsiteY13" fmla="*/ 143805 h 272690"/>
              <a:gd name="connsiteX14" fmla="*/ 155336 w 306028"/>
              <a:gd name="connsiteY14" fmla="*/ 130175 h 272690"/>
              <a:gd name="connsiteX15" fmla="*/ 224172 w 306028"/>
              <a:gd name="connsiteY15" fmla="*/ 58891 h 272690"/>
              <a:gd name="connsiteX16" fmla="*/ 216600 w 306028"/>
              <a:gd name="connsiteY16" fmla="*/ 59250 h 272690"/>
              <a:gd name="connsiteX17" fmla="*/ 218764 w 306028"/>
              <a:gd name="connsiteY17" fmla="*/ 87569 h 272690"/>
              <a:gd name="connsiteX18" fmla="*/ 196767 w 306028"/>
              <a:gd name="connsiteY18" fmla="*/ 121982 h 272690"/>
              <a:gd name="connsiteX19" fmla="*/ 185228 w 306028"/>
              <a:gd name="connsiteY19" fmla="*/ 138113 h 272690"/>
              <a:gd name="connsiteX20" fmla="*/ 185228 w 306028"/>
              <a:gd name="connsiteY20" fmla="*/ 200486 h 272690"/>
              <a:gd name="connsiteX21" fmla="*/ 191358 w 306028"/>
              <a:gd name="connsiteY21" fmla="*/ 206580 h 272690"/>
              <a:gd name="connsiteX22" fmla="*/ 274295 w 306028"/>
              <a:gd name="connsiteY22" fmla="*/ 206580 h 272690"/>
              <a:gd name="connsiteX23" fmla="*/ 275016 w 306028"/>
              <a:gd name="connsiteY23" fmla="*/ 206222 h 272690"/>
              <a:gd name="connsiteX24" fmla="*/ 284392 w 306028"/>
              <a:gd name="connsiteY24" fmla="*/ 195826 h 272690"/>
              <a:gd name="connsiteX25" fmla="*/ 283310 w 306028"/>
              <a:gd name="connsiteY25" fmla="*/ 190807 h 272690"/>
              <a:gd name="connsiteX26" fmla="*/ 282950 w 306028"/>
              <a:gd name="connsiteY26" fmla="*/ 186506 h 272690"/>
              <a:gd name="connsiteX27" fmla="*/ 286195 w 306028"/>
              <a:gd name="connsiteY27" fmla="*/ 183997 h 272690"/>
              <a:gd name="connsiteX28" fmla="*/ 294849 w 306028"/>
              <a:gd name="connsiteY28" fmla="*/ 173601 h 272690"/>
              <a:gd name="connsiteX29" fmla="*/ 291604 w 306028"/>
              <a:gd name="connsiteY29" fmla="*/ 166432 h 272690"/>
              <a:gd name="connsiteX30" fmla="*/ 290883 w 306028"/>
              <a:gd name="connsiteY30" fmla="*/ 162847 h 272690"/>
              <a:gd name="connsiteX31" fmla="*/ 292325 w 306028"/>
              <a:gd name="connsiteY31" fmla="*/ 159621 h 272690"/>
              <a:gd name="connsiteX32" fmla="*/ 296652 w 306028"/>
              <a:gd name="connsiteY32" fmla="*/ 151376 h 272690"/>
              <a:gd name="connsiteX33" fmla="*/ 293046 w 306028"/>
              <a:gd name="connsiteY33" fmla="*/ 144207 h 272690"/>
              <a:gd name="connsiteX34" fmla="*/ 289801 w 306028"/>
              <a:gd name="connsiteY34" fmla="*/ 139188 h 272690"/>
              <a:gd name="connsiteX35" fmla="*/ 291964 w 306028"/>
              <a:gd name="connsiteY35" fmla="*/ 133811 h 272690"/>
              <a:gd name="connsiteX36" fmla="*/ 295570 w 306028"/>
              <a:gd name="connsiteY36" fmla="*/ 125566 h 272690"/>
              <a:gd name="connsiteX37" fmla="*/ 287998 w 306028"/>
              <a:gd name="connsiteY37" fmla="*/ 116246 h 272690"/>
              <a:gd name="connsiteX38" fmla="*/ 241120 w 306028"/>
              <a:gd name="connsiteY38" fmla="*/ 116246 h 272690"/>
              <a:gd name="connsiteX39" fmla="*/ 237154 w 306028"/>
              <a:gd name="connsiteY39" fmla="*/ 114454 h 272690"/>
              <a:gd name="connsiteX40" fmla="*/ 236793 w 306028"/>
              <a:gd name="connsiteY40" fmla="*/ 110511 h 272690"/>
              <a:gd name="connsiteX41" fmla="*/ 238957 w 306028"/>
              <a:gd name="connsiteY41" fmla="*/ 83626 h 272690"/>
              <a:gd name="connsiteX42" fmla="*/ 224172 w 306028"/>
              <a:gd name="connsiteY42" fmla="*/ 58891 h 272690"/>
              <a:gd name="connsiteX43" fmla="*/ 224533 w 306028"/>
              <a:gd name="connsiteY43" fmla="*/ 49571 h 272690"/>
              <a:gd name="connsiteX44" fmla="*/ 248332 w 306028"/>
              <a:gd name="connsiteY44" fmla="*/ 82909 h 272690"/>
              <a:gd name="connsiteX45" fmla="*/ 247251 w 306028"/>
              <a:gd name="connsiteY45" fmla="*/ 107284 h 272690"/>
              <a:gd name="connsiteX46" fmla="*/ 287998 w 306028"/>
              <a:gd name="connsiteY46" fmla="*/ 107284 h 272690"/>
              <a:gd name="connsiteX47" fmla="*/ 304946 w 306028"/>
              <a:gd name="connsiteY47" fmla="*/ 125566 h 272690"/>
              <a:gd name="connsiteX48" fmla="*/ 300979 w 306028"/>
              <a:gd name="connsiteY48" fmla="*/ 138471 h 272690"/>
              <a:gd name="connsiteX49" fmla="*/ 306028 w 306028"/>
              <a:gd name="connsiteY49" fmla="*/ 151376 h 272690"/>
              <a:gd name="connsiteX50" fmla="*/ 301340 w 306028"/>
              <a:gd name="connsiteY50" fmla="*/ 163922 h 272690"/>
              <a:gd name="connsiteX51" fmla="*/ 303864 w 306028"/>
              <a:gd name="connsiteY51" fmla="*/ 173601 h 272690"/>
              <a:gd name="connsiteX52" fmla="*/ 293046 w 306028"/>
              <a:gd name="connsiteY52" fmla="*/ 191166 h 272690"/>
              <a:gd name="connsiteX53" fmla="*/ 293767 w 306028"/>
              <a:gd name="connsiteY53" fmla="*/ 195826 h 272690"/>
              <a:gd name="connsiteX54" fmla="*/ 275738 w 306028"/>
              <a:gd name="connsiteY54" fmla="*/ 215542 h 272690"/>
              <a:gd name="connsiteX55" fmla="*/ 274295 w 306028"/>
              <a:gd name="connsiteY55" fmla="*/ 215542 h 272690"/>
              <a:gd name="connsiteX56" fmla="*/ 191358 w 306028"/>
              <a:gd name="connsiteY56" fmla="*/ 215542 h 272690"/>
              <a:gd name="connsiteX57" fmla="*/ 176213 w 306028"/>
              <a:gd name="connsiteY57" fmla="*/ 200486 h 272690"/>
              <a:gd name="connsiteX58" fmla="*/ 176213 w 306028"/>
              <a:gd name="connsiteY58" fmla="*/ 138113 h 272690"/>
              <a:gd name="connsiteX59" fmla="*/ 189916 w 306028"/>
              <a:gd name="connsiteY59" fmla="*/ 115888 h 272690"/>
              <a:gd name="connsiteX60" fmla="*/ 209749 w 306028"/>
              <a:gd name="connsiteY60" fmla="*/ 85418 h 272690"/>
              <a:gd name="connsiteX61" fmla="*/ 206503 w 306028"/>
              <a:gd name="connsiteY61" fmla="*/ 56741 h 272690"/>
              <a:gd name="connsiteX62" fmla="*/ 208667 w 306028"/>
              <a:gd name="connsiteY62" fmla="*/ 52081 h 272690"/>
              <a:gd name="connsiteX63" fmla="*/ 224533 w 306028"/>
              <a:gd name="connsiteY63" fmla="*/ 49571 h 272690"/>
              <a:gd name="connsiteX64" fmla="*/ 84446 w 306028"/>
              <a:gd name="connsiteY64" fmla="*/ 0 h 272690"/>
              <a:gd name="connsiteX65" fmla="*/ 153014 w 306028"/>
              <a:gd name="connsiteY65" fmla="*/ 35255 h 272690"/>
              <a:gd name="connsiteX66" fmla="*/ 221581 w 306028"/>
              <a:gd name="connsiteY66" fmla="*/ 0 h 272690"/>
              <a:gd name="connsiteX67" fmla="*/ 306027 w 306028"/>
              <a:gd name="connsiteY67" fmla="*/ 84181 h 272690"/>
              <a:gd name="connsiteX68" fmla="*/ 305666 w 306028"/>
              <a:gd name="connsiteY68" fmla="*/ 90657 h 272690"/>
              <a:gd name="connsiteX69" fmla="*/ 300975 w 306028"/>
              <a:gd name="connsiteY69" fmla="*/ 94974 h 272690"/>
              <a:gd name="connsiteX70" fmla="*/ 296644 w 306028"/>
              <a:gd name="connsiteY70" fmla="*/ 90297 h 272690"/>
              <a:gd name="connsiteX71" fmla="*/ 296644 w 306028"/>
              <a:gd name="connsiteY71" fmla="*/ 84181 h 272690"/>
              <a:gd name="connsiteX72" fmla="*/ 221581 w 306028"/>
              <a:gd name="connsiteY72" fmla="*/ 9353 h 272690"/>
              <a:gd name="connsiteX73" fmla="*/ 156983 w 306028"/>
              <a:gd name="connsiteY73" fmla="*/ 46048 h 272690"/>
              <a:gd name="connsiteX74" fmla="*/ 153014 w 306028"/>
              <a:gd name="connsiteY74" fmla="*/ 48566 h 272690"/>
              <a:gd name="connsiteX75" fmla="*/ 149044 w 306028"/>
              <a:gd name="connsiteY75" fmla="*/ 46048 h 272690"/>
              <a:gd name="connsiteX76" fmla="*/ 84446 w 306028"/>
              <a:gd name="connsiteY76" fmla="*/ 9353 h 272690"/>
              <a:gd name="connsiteX77" fmla="*/ 9383 w 306028"/>
              <a:gd name="connsiteY77" fmla="*/ 84181 h 272690"/>
              <a:gd name="connsiteX78" fmla="*/ 153014 w 306028"/>
              <a:gd name="connsiteY78" fmla="*/ 262617 h 272690"/>
              <a:gd name="connsiteX79" fmla="*/ 198485 w 306028"/>
              <a:gd name="connsiteY79" fmla="*/ 229880 h 272690"/>
              <a:gd name="connsiteX80" fmla="*/ 204981 w 306028"/>
              <a:gd name="connsiteY80" fmla="*/ 230600 h 272690"/>
              <a:gd name="connsiteX81" fmla="*/ 204259 w 306028"/>
              <a:gd name="connsiteY81" fmla="*/ 237075 h 272690"/>
              <a:gd name="connsiteX82" fmla="*/ 155540 w 306028"/>
              <a:gd name="connsiteY82" fmla="*/ 271971 h 272690"/>
              <a:gd name="connsiteX83" fmla="*/ 153014 w 306028"/>
              <a:gd name="connsiteY83" fmla="*/ 272690 h 272690"/>
              <a:gd name="connsiteX84" fmla="*/ 150488 w 306028"/>
              <a:gd name="connsiteY84" fmla="*/ 271971 h 272690"/>
              <a:gd name="connsiteX85" fmla="*/ 0 w 306028"/>
              <a:gd name="connsiteY85" fmla="*/ 84181 h 272690"/>
              <a:gd name="connsiteX86" fmla="*/ 84446 w 306028"/>
              <a:gd name="connsiteY86" fmla="*/ 0 h 2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06028" h="27269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B3B5BE4-A1E2-954B-AFE5-89E17D1AB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076" y="4748202"/>
            <a:ext cx="671894" cy="667720"/>
          </a:xfrm>
          <a:custGeom>
            <a:avLst/>
            <a:gdLst>
              <a:gd name="connsiteX0" fmla="*/ 28448 w 306028"/>
              <a:gd name="connsiteY0" fmla="*/ 224238 h 304127"/>
              <a:gd name="connsiteX1" fmla="*/ 28448 w 306028"/>
              <a:gd name="connsiteY1" fmla="*/ 260583 h 304127"/>
              <a:gd name="connsiteX2" fmla="*/ 130354 w 306028"/>
              <a:gd name="connsiteY2" fmla="*/ 260583 h 304127"/>
              <a:gd name="connsiteX3" fmla="*/ 130354 w 306028"/>
              <a:gd name="connsiteY3" fmla="*/ 224238 h 304127"/>
              <a:gd name="connsiteX4" fmla="*/ 235090 w 306028"/>
              <a:gd name="connsiteY4" fmla="*/ 63546 h 304127"/>
              <a:gd name="connsiteX5" fmla="*/ 250214 w 306028"/>
              <a:gd name="connsiteY5" fmla="*/ 73974 h 304127"/>
              <a:gd name="connsiteX6" fmla="*/ 262097 w 306028"/>
              <a:gd name="connsiteY6" fmla="*/ 70378 h 304127"/>
              <a:gd name="connsiteX7" fmla="*/ 279381 w 306028"/>
              <a:gd name="connsiteY7" fmla="*/ 89438 h 304127"/>
              <a:gd name="connsiteX8" fmla="*/ 279381 w 306028"/>
              <a:gd name="connsiteY8" fmla="*/ 93034 h 304127"/>
              <a:gd name="connsiteX9" fmla="*/ 289104 w 306028"/>
              <a:gd name="connsiteY9" fmla="*/ 90876 h 304127"/>
              <a:gd name="connsiteX10" fmla="*/ 306028 w 306028"/>
              <a:gd name="connsiteY10" fmla="*/ 109576 h 304127"/>
              <a:gd name="connsiteX11" fmla="*/ 306028 w 306028"/>
              <a:gd name="connsiteY11" fmla="*/ 153449 h 304127"/>
              <a:gd name="connsiteX12" fmla="*/ 296306 w 306028"/>
              <a:gd name="connsiteY12" fmla="*/ 219618 h 304127"/>
              <a:gd name="connsiteX13" fmla="*/ 287663 w 306028"/>
              <a:gd name="connsiteY13" fmla="*/ 280032 h 304127"/>
              <a:gd name="connsiteX14" fmla="*/ 287663 w 306028"/>
              <a:gd name="connsiteY14" fmla="*/ 299452 h 304127"/>
              <a:gd name="connsiteX15" fmla="*/ 282982 w 306028"/>
              <a:gd name="connsiteY15" fmla="*/ 304127 h 304127"/>
              <a:gd name="connsiteX16" fmla="*/ 278301 w 306028"/>
              <a:gd name="connsiteY16" fmla="*/ 299452 h 304127"/>
              <a:gd name="connsiteX17" fmla="*/ 278301 w 306028"/>
              <a:gd name="connsiteY17" fmla="*/ 280032 h 304127"/>
              <a:gd name="connsiteX18" fmla="*/ 287663 w 306028"/>
              <a:gd name="connsiteY18" fmla="*/ 217100 h 304127"/>
              <a:gd name="connsiteX19" fmla="*/ 297026 w 306028"/>
              <a:gd name="connsiteY19" fmla="*/ 153449 h 304127"/>
              <a:gd name="connsiteX20" fmla="*/ 297026 w 306028"/>
              <a:gd name="connsiteY20" fmla="*/ 109576 h 304127"/>
              <a:gd name="connsiteX21" fmla="*/ 288744 w 306028"/>
              <a:gd name="connsiteY21" fmla="*/ 100226 h 304127"/>
              <a:gd name="connsiteX22" fmla="*/ 281902 w 306028"/>
              <a:gd name="connsiteY22" fmla="*/ 102384 h 304127"/>
              <a:gd name="connsiteX23" fmla="*/ 279381 w 306028"/>
              <a:gd name="connsiteY23" fmla="*/ 108857 h 304127"/>
              <a:gd name="connsiteX24" fmla="*/ 279381 w 306028"/>
              <a:gd name="connsiteY24" fmla="*/ 159203 h 304127"/>
              <a:gd name="connsiteX25" fmla="*/ 274700 w 306028"/>
              <a:gd name="connsiteY25" fmla="*/ 163518 h 304127"/>
              <a:gd name="connsiteX26" fmla="*/ 270019 w 306028"/>
              <a:gd name="connsiteY26" fmla="*/ 159203 h 304127"/>
              <a:gd name="connsiteX27" fmla="*/ 270019 w 306028"/>
              <a:gd name="connsiteY27" fmla="*/ 108857 h 304127"/>
              <a:gd name="connsiteX28" fmla="*/ 270019 w 306028"/>
              <a:gd name="connsiteY28" fmla="*/ 89438 h 304127"/>
              <a:gd name="connsiteX29" fmla="*/ 261377 w 306028"/>
              <a:gd name="connsiteY29" fmla="*/ 79728 h 304127"/>
              <a:gd name="connsiteX30" fmla="*/ 254895 w 306028"/>
              <a:gd name="connsiteY30" fmla="*/ 82246 h 304127"/>
              <a:gd name="connsiteX31" fmla="*/ 252374 w 306028"/>
              <a:gd name="connsiteY31" fmla="*/ 88719 h 304127"/>
              <a:gd name="connsiteX32" fmla="*/ 252374 w 306028"/>
              <a:gd name="connsiteY32" fmla="*/ 154887 h 304127"/>
              <a:gd name="connsiteX33" fmla="*/ 247693 w 306028"/>
              <a:gd name="connsiteY33" fmla="*/ 159562 h 304127"/>
              <a:gd name="connsiteX34" fmla="*/ 243012 w 306028"/>
              <a:gd name="connsiteY34" fmla="*/ 154887 h 304127"/>
              <a:gd name="connsiteX35" fmla="*/ 243012 w 306028"/>
              <a:gd name="connsiteY35" fmla="*/ 88719 h 304127"/>
              <a:gd name="connsiteX36" fmla="*/ 243012 w 306028"/>
              <a:gd name="connsiteY36" fmla="*/ 82246 h 304127"/>
              <a:gd name="connsiteX37" fmla="*/ 234370 w 306028"/>
              <a:gd name="connsiteY37" fmla="*/ 72536 h 304127"/>
              <a:gd name="connsiteX38" fmla="*/ 227888 w 306028"/>
              <a:gd name="connsiteY38" fmla="*/ 75053 h 304127"/>
              <a:gd name="connsiteX39" fmla="*/ 225007 w 306028"/>
              <a:gd name="connsiteY39" fmla="*/ 81526 h 304127"/>
              <a:gd name="connsiteX40" fmla="*/ 225007 w 306028"/>
              <a:gd name="connsiteY40" fmla="*/ 101665 h 304127"/>
              <a:gd name="connsiteX41" fmla="*/ 225007 w 306028"/>
              <a:gd name="connsiteY41" fmla="*/ 150572 h 304127"/>
              <a:gd name="connsiteX42" fmla="*/ 220326 w 306028"/>
              <a:gd name="connsiteY42" fmla="*/ 155247 h 304127"/>
              <a:gd name="connsiteX43" fmla="*/ 216005 w 306028"/>
              <a:gd name="connsiteY43" fmla="*/ 150572 h 304127"/>
              <a:gd name="connsiteX44" fmla="*/ 216005 w 306028"/>
              <a:gd name="connsiteY44" fmla="*/ 101665 h 304127"/>
              <a:gd name="connsiteX45" fmla="*/ 216005 w 306028"/>
              <a:gd name="connsiteY45" fmla="*/ 101305 h 304127"/>
              <a:gd name="connsiteX46" fmla="*/ 212764 w 306028"/>
              <a:gd name="connsiteY46" fmla="*/ 94832 h 304127"/>
              <a:gd name="connsiteX47" fmla="*/ 205202 w 306028"/>
              <a:gd name="connsiteY47" fmla="*/ 93034 h 304127"/>
              <a:gd name="connsiteX48" fmla="*/ 198000 w 306028"/>
              <a:gd name="connsiteY48" fmla="*/ 102024 h 304127"/>
              <a:gd name="connsiteX49" fmla="*/ 198000 w 306028"/>
              <a:gd name="connsiteY49" fmla="*/ 166035 h 304127"/>
              <a:gd name="connsiteX50" fmla="*/ 198000 w 306028"/>
              <a:gd name="connsiteY50" fmla="*/ 193366 h 304127"/>
              <a:gd name="connsiteX51" fmla="*/ 200521 w 306028"/>
              <a:gd name="connsiteY51" fmla="*/ 199839 h 304127"/>
              <a:gd name="connsiteX52" fmla="*/ 206643 w 306028"/>
              <a:gd name="connsiteY52" fmla="*/ 206312 h 304127"/>
              <a:gd name="connsiteX53" fmla="*/ 206643 w 306028"/>
              <a:gd name="connsiteY53" fmla="*/ 212785 h 304127"/>
              <a:gd name="connsiteX54" fmla="*/ 203402 w 306028"/>
              <a:gd name="connsiteY54" fmla="*/ 214223 h 304127"/>
              <a:gd name="connsiteX55" fmla="*/ 200161 w 306028"/>
              <a:gd name="connsiteY55" fmla="*/ 212785 h 304127"/>
              <a:gd name="connsiteX56" fmla="*/ 193679 w 306028"/>
              <a:gd name="connsiteY56" fmla="*/ 206312 h 304127"/>
              <a:gd name="connsiteX57" fmla="*/ 188998 w 306028"/>
              <a:gd name="connsiteY57" fmla="*/ 193366 h 304127"/>
              <a:gd name="connsiteX58" fmla="*/ 188998 w 306028"/>
              <a:gd name="connsiteY58" fmla="*/ 166035 h 304127"/>
              <a:gd name="connsiteX59" fmla="*/ 184677 w 306028"/>
              <a:gd name="connsiteY59" fmla="*/ 156326 h 304127"/>
              <a:gd name="connsiteX60" fmla="*/ 176395 w 306028"/>
              <a:gd name="connsiteY60" fmla="*/ 154528 h 304127"/>
              <a:gd name="connsiteX61" fmla="*/ 168113 w 306028"/>
              <a:gd name="connsiteY61" fmla="*/ 166755 h 304127"/>
              <a:gd name="connsiteX62" fmla="*/ 168113 w 306028"/>
              <a:gd name="connsiteY62" fmla="*/ 216021 h 304127"/>
              <a:gd name="connsiteX63" fmla="*/ 174594 w 306028"/>
              <a:gd name="connsiteY63" fmla="*/ 232923 h 304127"/>
              <a:gd name="connsiteX64" fmla="*/ 190078 w 306028"/>
              <a:gd name="connsiteY64" fmla="*/ 248746 h 304127"/>
              <a:gd name="connsiteX65" fmla="*/ 198000 w 306028"/>
              <a:gd name="connsiteY65" fmla="*/ 268525 h 304127"/>
              <a:gd name="connsiteX66" fmla="*/ 198000 w 306028"/>
              <a:gd name="connsiteY66" fmla="*/ 299452 h 304127"/>
              <a:gd name="connsiteX67" fmla="*/ 193679 w 306028"/>
              <a:gd name="connsiteY67" fmla="*/ 304127 h 304127"/>
              <a:gd name="connsiteX68" fmla="*/ 188998 w 306028"/>
              <a:gd name="connsiteY68" fmla="*/ 299452 h 304127"/>
              <a:gd name="connsiteX69" fmla="*/ 188998 w 306028"/>
              <a:gd name="connsiteY69" fmla="*/ 268525 h 304127"/>
              <a:gd name="connsiteX70" fmla="*/ 183237 w 306028"/>
              <a:gd name="connsiteY70" fmla="*/ 255219 h 304127"/>
              <a:gd name="connsiteX71" fmla="*/ 167753 w 306028"/>
              <a:gd name="connsiteY71" fmla="*/ 239396 h 304127"/>
              <a:gd name="connsiteX72" fmla="*/ 158750 w 306028"/>
              <a:gd name="connsiteY72" fmla="*/ 216021 h 304127"/>
              <a:gd name="connsiteX73" fmla="*/ 158750 w 306028"/>
              <a:gd name="connsiteY73" fmla="*/ 166755 h 304127"/>
              <a:gd name="connsiteX74" fmla="*/ 174234 w 306028"/>
              <a:gd name="connsiteY74" fmla="*/ 145537 h 304127"/>
              <a:gd name="connsiteX75" fmla="*/ 188998 w 306028"/>
              <a:gd name="connsiteY75" fmla="*/ 148414 h 304127"/>
              <a:gd name="connsiteX76" fmla="*/ 188998 w 306028"/>
              <a:gd name="connsiteY76" fmla="*/ 102024 h 304127"/>
              <a:gd name="connsiteX77" fmla="*/ 203762 w 306028"/>
              <a:gd name="connsiteY77" fmla="*/ 83684 h 304127"/>
              <a:gd name="connsiteX78" fmla="*/ 216005 w 306028"/>
              <a:gd name="connsiteY78" fmla="*/ 85842 h 304127"/>
              <a:gd name="connsiteX79" fmla="*/ 216005 w 306028"/>
              <a:gd name="connsiteY79" fmla="*/ 81526 h 304127"/>
              <a:gd name="connsiteX80" fmla="*/ 221406 w 306028"/>
              <a:gd name="connsiteY80" fmla="*/ 68580 h 304127"/>
              <a:gd name="connsiteX81" fmla="*/ 235090 w 306028"/>
              <a:gd name="connsiteY81" fmla="*/ 63546 h 304127"/>
              <a:gd name="connsiteX82" fmla="*/ 75620 w 306028"/>
              <a:gd name="connsiteY82" fmla="*/ 9402 h 304127"/>
              <a:gd name="connsiteX83" fmla="*/ 69138 w 306028"/>
              <a:gd name="connsiteY83" fmla="*/ 11561 h 304127"/>
              <a:gd name="connsiteX84" fmla="*/ 66257 w 306028"/>
              <a:gd name="connsiteY84" fmla="*/ 18039 h 304127"/>
              <a:gd name="connsiteX85" fmla="*/ 66257 w 306028"/>
              <a:gd name="connsiteY85" fmla="*/ 38191 h 304127"/>
              <a:gd name="connsiteX86" fmla="*/ 66257 w 306028"/>
              <a:gd name="connsiteY86" fmla="*/ 87132 h 304127"/>
              <a:gd name="connsiteX87" fmla="*/ 61576 w 306028"/>
              <a:gd name="connsiteY87" fmla="*/ 91810 h 304127"/>
              <a:gd name="connsiteX88" fmla="*/ 56895 w 306028"/>
              <a:gd name="connsiteY88" fmla="*/ 87132 h 304127"/>
              <a:gd name="connsiteX89" fmla="*/ 56895 w 306028"/>
              <a:gd name="connsiteY89" fmla="*/ 38191 h 304127"/>
              <a:gd name="connsiteX90" fmla="*/ 54014 w 306028"/>
              <a:gd name="connsiteY90" fmla="*/ 31354 h 304127"/>
              <a:gd name="connsiteX91" fmla="*/ 46452 w 306028"/>
              <a:gd name="connsiteY91" fmla="*/ 29554 h 304127"/>
              <a:gd name="connsiteX92" fmla="*/ 39250 w 306028"/>
              <a:gd name="connsiteY92" fmla="*/ 38911 h 304127"/>
              <a:gd name="connsiteX93" fmla="*/ 39250 w 306028"/>
              <a:gd name="connsiteY93" fmla="*/ 102606 h 304127"/>
              <a:gd name="connsiteX94" fmla="*/ 39250 w 306028"/>
              <a:gd name="connsiteY94" fmla="*/ 129955 h 304127"/>
              <a:gd name="connsiteX95" fmla="*/ 41771 w 306028"/>
              <a:gd name="connsiteY95" fmla="*/ 136432 h 304127"/>
              <a:gd name="connsiteX96" fmla="*/ 47893 w 306028"/>
              <a:gd name="connsiteY96" fmla="*/ 143270 h 304127"/>
              <a:gd name="connsiteX97" fmla="*/ 47532 w 306028"/>
              <a:gd name="connsiteY97" fmla="*/ 149747 h 304127"/>
              <a:gd name="connsiteX98" fmla="*/ 44292 w 306028"/>
              <a:gd name="connsiteY98" fmla="*/ 150827 h 304127"/>
              <a:gd name="connsiteX99" fmla="*/ 41051 w 306028"/>
              <a:gd name="connsiteY99" fmla="*/ 149387 h 304127"/>
              <a:gd name="connsiteX100" fmla="*/ 34929 w 306028"/>
              <a:gd name="connsiteY100" fmla="*/ 142910 h 304127"/>
              <a:gd name="connsiteX101" fmla="*/ 29888 w 306028"/>
              <a:gd name="connsiteY101" fmla="*/ 129955 h 304127"/>
              <a:gd name="connsiteX102" fmla="*/ 29888 w 306028"/>
              <a:gd name="connsiteY102" fmla="*/ 102606 h 304127"/>
              <a:gd name="connsiteX103" fmla="*/ 25567 w 306028"/>
              <a:gd name="connsiteY103" fmla="*/ 93249 h 304127"/>
              <a:gd name="connsiteX104" fmla="*/ 17645 w 306028"/>
              <a:gd name="connsiteY104" fmla="*/ 91090 h 304127"/>
              <a:gd name="connsiteX105" fmla="*/ 9363 w 306028"/>
              <a:gd name="connsiteY105" fmla="*/ 103325 h 304127"/>
              <a:gd name="connsiteX106" fmla="*/ 9363 w 306028"/>
              <a:gd name="connsiteY106" fmla="*/ 152626 h 304127"/>
              <a:gd name="connsiteX107" fmla="*/ 15844 w 306028"/>
              <a:gd name="connsiteY107" fmla="*/ 169899 h 304127"/>
              <a:gd name="connsiteX108" fmla="*/ 30968 w 306028"/>
              <a:gd name="connsiteY108" fmla="*/ 185373 h 304127"/>
              <a:gd name="connsiteX109" fmla="*/ 39250 w 306028"/>
              <a:gd name="connsiteY109" fmla="*/ 205525 h 304127"/>
              <a:gd name="connsiteX110" fmla="*/ 39250 w 306028"/>
              <a:gd name="connsiteY110" fmla="*/ 214881 h 304127"/>
              <a:gd name="connsiteX111" fmla="*/ 119551 w 306028"/>
              <a:gd name="connsiteY111" fmla="*/ 214881 h 304127"/>
              <a:gd name="connsiteX112" fmla="*/ 128553 w 306028"/>
              <a:gd name="connsiteY112" fmla="*/ 153705 h 304127"/>
              <a:gd name="connsiteX113" fmla="*/ 137916 w 306028"/>
              <a:gd name="connsiteY113" fmla="*/ 90370 h 304127"/>
              <a:gd name="connsiteX114" fmla="*/ 137916 w 306028"/>
              <a:gd name="connsiteY114" fmla="*/ 46468 h 304127"/>
              <a:gd name="connsiteX115" fmla="*/ 129634 w 306028"/>
              <a:gd name="connsiteY115" fmla="*/ 36751 h 304127"/>
              <a:gd name="connsiteX116" fmla="*/ 123152 w 306028"/>
              <a:gd name="connsiteY116" fmla="*/ 39270 h 304127"/>
              <a:gd name="connsiteX117" fmla="*/ 120271 w 306028"/>
              <a:gd name="connsiteY117" fmla="*/ 45748 h 304127"/>
              <a:gd name="connsiteX118" fmla="*/ 120271 w 306028"/>
              <a:gd name="connsiteY118" fmla="*/ 95768 h 304127"/>
              <a:gd name="connsiteX119" fmla="*/ 115950 w 306028"/>
              <a:gd name="connsiteY119" fmla="*/ 100446 h 304127"/>
              <a:gd name="connsiteX120" fmla="*/ 111269 w 306028"/>
              <a:gd name="connsiteY120" fmla="*/ 95768 h 304127"/>
              <a:gd name="connsiteX121" fmla="*/ 111269 w 306028"/>
              <a:gd name="connsiteY121" fmla="*/ 45748 h 304127"/>
              <a:gd name="connsiteX122" fmla="*/ 111269 w 306028"/>
              <a:gd name="connsiteY122" fmla="*/ 25956 h 304127"/>
              <a:gd name="connsiteX123" fmla="*/ 102627 w 306028"/>
              <a:gd name="connsiteY123" fmla="*/ 16599 h 304127"/>
              <a:gd name="connsiteX124" fmla="*/ 96145 w 306028"/>
              <a:gd name="connsiteY124" fmla="*/ 18759 h 304127"/>
              <a:gd name="connsiteX125" fmla="*/ 93264 w 306028"/>
              <a:gd name="connsiteY125" fmla="*/ 25236 h 304127"/>
              <a:gd name="connsiteX126" fmla="*/ 93264 w 306028"/>
              <a:gd name="connsiteY126" fmla="*/ 91450 h 304127"/>
              <a:gd name="connsiteX127" fmla="*/ 88583 w 306028"/>
              <a:gd name="connsiteY127" fmla="*/ 96128 h 304127"/>
              <a:gd name="connsiteX128" fmla="*/ 83902 w 306028"/>
              <a:gd name="connsiteY128" fmla="*/ 91450 h 304127"/>
              <a:gd name="connsiteX129" fmla="*/ 83902 w 306028"/>
              <a:gd name="connsiteY129" fmla="*/ 25236 h 304127"/>
              <a:gd name="connsiteX130" fmla="*/ 83902 w 306028"/>
              <a:gd name="connsiteY130" fmla="*/ 18759 h 304127"/>
              <a:gd name="connsiteX131" fmla="*/ 75620 w 306028"/>
              <a:gd name="connsiteY131" fmla="*/ 9402 h 304127"/>
              <a:gd name="connsiteX132" fmla="*/ 75980 w 306028"/>
              <a:gd name="connsiteY132" fmla="*/ 46 h 304127"/>
              <a:gd name="connsiteX133" fmla="*/ 91464 w 306028"/>
              <a:gd name="connsiteY133" fmla="*/ 10482 h 304127"/>
              <a:gd name="connsiteX134" fmla="*/ 102987 w 306028"/>
              <a:gd name="connsiteY134" fmla="*/ 7243 h 304127"/>
              <a:gd name="connsiteX135" fmla="*/ 120271 w 306028"/>
              <a:gd name="connsiteY135" fmla="*/ 25956 h 304127"/>
              <a:gd name="connsiteX136" fmla="*/ 120271 w 306028"/>
              <a:gd name="connsiteY136" fmla="*/ 29914 h 304127"/>
              <a:gd name="connsiteX137" fmla="*/ 130354 w 306028"/>
              <a:gd name="connsiteY137" fmla="*/ 27395 h 304127"/>
              <a:gd name="connsiteX138" fmla="*/ 147278 w 306028"/>
              <a:gd name="connsiteY138" fmla="*/ 46468 h 304127"/>
              <a:gd name="connsiteX139" fmla="*/ 147278 w 306028"/>
              <a:gd name="connsiteY139" fmla="*/ 90370 h 304127"/>
              <a:gd name="connsiteX140" fmla="*/ 137556 w 306028"/>
              <a:gd name="connsiteY140" fmla="*/ 156225 h 304127"/>
              <a:gd name="connsiteX141" fmla="*/ 128553 w 306028"/>
              <a:gd name="connsiteY141" fmla="*/ 214881 h 304127"/>
              <a:gd name="connsiteX142" fmla="*/ 130354 w 306028"/>
              <a:gd name="connsiteY142" fmla="*/ 214881 h 304127"/>
              <a:gd name="connsiteX143" fmla="*/ 139356 w 306028"/>
              <a:gd name="connsiteY143" fmla="*/ 224238 h 304127"/>
              <a:gd name="connsiteX144" fmla="*/ 139356 w 306028"/>
              <a:gd name="connsiteY144" fmla="*/ 299448 h 304127"/>
              <a:gd name="connsiteX145" fmla="*/ 134675 w 306028"/>
              <a:gd name="connsiteY145" fmla="*/ 304126 h 304127"/>
              <a:gd name="connsiteX146" fmla="*/ 130354 w 306028"/>
              <a:gd name="connsiteY146" fmla="*/ 299448 h 304127"/>
              <a:gd name="connsiteX147" fmla="*/ 130354 w 306028"/>
              <a:gd name="connsiteY147" fmla="*/ 269580 h 304127"/>
              <a:gd name="connsiteX148" fmla="*/ 28448 w 306028"/>
              <a:gd name="connsiteY148" fmla="*/ 269580 h 304127"/>
              <a:gd name="connsiteX149" fmla="*/ 28448 w 306028"/>
              <a:gd name="connsiteY149" fmla="*/ 299448 h 304127"/>
              <a:gd name="connsiteX150" fmla="*/ 23766 w 306028"/>
              <a:gd name="connsiteY150" fmla="*/ 304126 h 304127"/>
              <a:gd name="connsiteX151" fmla="*/ 19085 w 306028"/>
              <a:gd name="connsiteY151" fmla="*/ 299448 h 304127"/>
              <a:gd name="connsiteX152" fmla="*/ 19085 w 306028"/>
              <a:gd name="connsiteY152" fmla="*/ 224238 h 304127"/>
              <a:gd name="connsiteX153" fmla="*/ 28448 w 306028"/>
              <a:gd name="connsiteY153" fmla="*/ 214881 h 304127"/>
              <a:gd name="connsiteX154" fmla="*/ 29888 w 306028"/>
              <a:gd name="connsiteY154" fmla="*/ 214881 h 304127"/>
              <a:gd name="connsiteX155" fmla="*/ 29888 w 306028"/>
              <a:gd name="connsiteY155" fmla="*/ 205525 h 304127"/>
              <a:gd name="connsiteX156" fmla="*/ 24487 w 306028"/>
              <a:gd name="connsiteY156" fmla="*/ 191850 h 304127"/>
              <a:gd name="connsiteX157" fmla="*/ 9003 w 306028"/>
              <a:gd name="connsiteY157" fmla="*/ 176377 h 304127"/>
              <a:gd name="connsiteX158" fmla="*/ 0 w 306028"/>
              <a:gd name="connsiteY158" fmla="*/ 152626 h 304127"/>
              <a:gd name="connsiteX159" fmla="*/ 0 w 306028"/>
              <a:gd name="connsiteY159" fmla="*/ 103325 h 304127"/>
              <a:gd name="connsiteX160" fmla="*/ 15484 w 306028"/>
              <a:gd name="connsiteY160" fmla="*/ 82094 h 304127"/>
              <a:gd name="connsiteX161" fmla="*/ 29888 w 306028"/>
              <a:gd name="connsiteY161" fmla="*/ 85332 h 304127"/>
              <a:gd name="connsiteX162" fmla="*/ 29888 w 306028"/>
              <a:gd name="connsiteY162" fmla="*/ 38911 h 304127"/>
              <a:gd name="connsiteX163" fmla="*/ 44652 w 306028"/>
              <a:gd name="connsiteY163" fmla="*/ 20558 h 304127"/>
              <a:gd name="connsiteX164" fmla="*/ 56895 w 306028"/>
              <a:gd name="connsiteY164" fmla="*/ 22717 h 304127"/>
              <a:gd name="connsiteX165" fmla="*/ 56895 w 306028"/>
              <a:gd name="connsiteY165" fmla="*/ 18039 h 304127"/>
              <a:gd name="connsiteX166" fmla="*/ 62656 w 306028"/>
              <a:gd name="connsiteY166" fmla="*/ 5084 h 304127"/>
              <a:gd name="connsiteX167" fmla="*/ 75980 w 306028"/>
              <a:gd name="connsiteY167" fmla="*/ 46 h 30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06028" h="304127">
                <a:moveTo>
                  <a:pt x="28448" y="224238"/>
                </a:moveTo>
                <a:lnTo>
                  <a:pt x="28448" y="260583"/>
                </a:lnTo>
                <a:lnTo>
                  <a:pt x="130354" y="260583"/>
                </a:lnTo>
                <a:lnTo>
                  <a:pt x="130354" y="224238"/>
                </a:lnTo>
                <a:close/>
                <a:moveTo>
                  <a:pt x="235090" y="63546"/>
                </a:moveTo>
                <a:cubicBezTo>
                  <a:pt x="241932" y="63905"/>
                  <a:pt x="247693" y="68221"/>
                  <a:pt x="250214" y="73974"/>
                </a:cubicBezTo>
                <a:cubicBezTo>
                  <a:pt x="253815" y="71817"/>
                  <a:pt x="257776" y="70378"/>
                  <a:pt x="262097" y="70378"/>
                </a:cubicBezTo>
                <a:cubicBezTo>
                  <a:pt x="271459" y="71098"/>
                  <a:pt x="279381" y="79369"/>
                  <a:pt x="279381" y="89438"/>
                </a:cubicBezTo>
                <a:lnTo>
                  <a:pt x="279381" y="93034"/>
                </a:lnTo>
                <a:cubicBezTo>
                  <a:pt x="282262" y="91236"/>
                  <a:pt x="285503" y="90517"/>
                  <a:pt x="289104" y="90876"/>
                </a:cubicBezTo>
                <a:cubicBezTo>
                  <a:pt x="298826" y="91236"/>
                  <a:pt x="306028" y="99867"/>
                  <a:pt x="306028" y="109576"/>
                </a:cubicBezTo>
                <a:lnTo>
                  <a:pt x="306028" y="153449"/>
                </a:lnTo>
                <a:cubicBezTo>
                  <a:pt x="306028" y="176104"/>
                  <a:pt x="303147" y="198041"/>
                  <a:pt x="296306" y="219618"/>
                </a:cubicBezTo>
                <a:cubicBezTo>
                  <a:pt x="290544" y="239396"/>
                  <a:pt x="287663" y="259535"/>
                  <a:pt x="287663" y="280032"/>
                </a:cubicBezTo>
                <a:lnTo>
                  <a:pt x="287663" y="299452"/>
                </a:lnTo>
                <a:cubicBezTo>
                  <a:pt x="287663" y="302328"/>
                  <a:pt x="285503" y="304127"/>
                  <a:pt x="282982" y="304127"/>
                </a:cubicBezTo>
                <a:cubicBezTo>
                  <a:pt x="280462" y="304127"/>
                  <a:pt x="278301" y="302328"/>
                  <a:pt x="278301" y="299452"/>
                </a:cubicBezTo>
                <a:lnTo>
                  <a:pt x="278301" y="280032"/>
                </a:lnTo>
                <a:cubicBezTo>
                  <a:pt x="278301" y="258815"/>
                  <a:pt x="281542" y="237239"/>
                  <a:pt x="287663" y="217100"/>
                </a:cubicBezTo>
                <a:cubicBezTo>
                  <a:pt x="293785" y="196243"/>
                  <a:pt x="297026" y="175026"/>
                  <a:pt x="297026" y="153449"/>
                </a:cubicBezTo>
                <a:lnTo>
                  <a:pt x="297026" y="109576"/>
                </a:lnTo>
                <a:cubicBezTo>
                  <a:pt x="297026" y="104542"/>
                  <a:pt x="293065" y="100226"/>
                  <a:pt x="288744" y="100226"/>
                </a:cubicBezTo>
                <a:cubicBezTo>
                  <a:pt x="285863" y="99867"/>
                  <a:pt x="283702" y="100945"/>
                  <a:pt x="281902" y="102384"/>
                </a:cubicBezTo>
                <a:cubicBezTo>
                  <a:pt x="280101" y="104182"/>
                  <a:pt x="279381" y="106340"/>
                  <a:pt x="279381" y="108857"/>
                </a:cubicBezTo>
                <a:lnTo>
                  <a:pt x="279381" y="159203"/>
                </a:lnTo>
                <a:cubicBezTo>
                  <a:pt x="279381" y="161720"/>
                  <a:pt x="277221" y="163518"/>
                  <a:pt x="274700" y="163518"/>
                </a:cubicBezTo>
                <a:cubicBezTo>
                  <a:pt x="272179" y="163518"/>
                  <a:pt x="270019" y="161720"/>
                  <a:pt x="270019" y="159203"/>
                </a:cubicBezTo>
                <a:lnTo>
                  <a:pt x="270019" y="108857"/>
                </a:lnTo>
                <a:lnTo>
                  <a:pt x="270019" y="89438"/>
                </a:lnTo>
                <a:cubicBezTo>
                  <a:pt x="270019" y="84403"/>
                  <a:pt x="266058" y="80088"/>
                  <a:pt x="261377" y="79728"/>
                </a:cubicBezTo>
                <a:cubicBezTo>
                  <a:pt x="258856" y="79728"/>
                  <a:pt x="256695" y="80447"/>
                  <a:pt x="254895" y="82246"/>
                </a:cubicBezTo>
                <a:cubicBezTo>
                  <a:pt x="253095" y="83684"/>
                  <a:pt x="252374" y="86201"/>
                  <a:pt x="252374" y="88719"/>
                </a:cubicBezTo>
                <a:lnTo>
                  <a:pt x="252374" y="154887"/>
                </a:lnTo>
                <a:cubicBezTo>
                  <a:pt x="252374" y="157405"/>
                  <a:pt x="250214" y="159562"/>
                  <a:pt x="247693" y="159562"/>
                </a:cubicBezTo>
                <a:cubicBezTo>
                  <a:pt x="245172" y="159562"/>
                  <a:pt x="243012" y="157405"/>
                  <a:pt x="243012" y="154887"/>
                </a:cubicBezTo>
                <a:lnTo>
                  <a:pt x="243012" y="88719"/>
                </a:lnTo>
                <a:lnTo>
                  <a:pt x="243012" y="82246"/>
                </a:lnTo>
                <a:cubicBezTo>
                  <a:pt x="243012" y="77211"/>
                  <a:pt x="239051" y="72896"/>
                  <a:pt x="234370" y="72536"/>
                </a:cubicBezTo>
                <a:cubicBezTo>
                  <a:pt x="232209" y="72536"/>
                  <a:pt x="229689" y="73255"/>
                  <a:pt x="227888" y="75053"/>
                </a:cubicBezTo>
                <a:cubicBezTo>
                  <a:pt x="226088" y="76492"/>
                  <a:pt x="225007" y="79009"/>
                  <a:pt x="225007" y="81526"/>
                </a:cubicBezTo>
                <a:lnTo>
                  <a:pt x="225007" y="101665"/>
                </a:lnTo>
                <a:lnTo>
                  <a:pt x="225007" y="150572"/>
                </a:lnTo>
                <a:cubicBezTo>
                  <a:pt x="225007" y="153089"/>
                  <a:pt x="222847" y="155247"/>
                  <a:pt x="220326" y="155247"/>
                </a:cubicBezTo>
                <a:cubicBezTo>
                  <a:pt x="217805" y="155247"/>
                  <a:pt x="216005" y="153089"/>
                  <a:pt x="216005" y="150572"/>
                </a:cubicBezTo>
                <a:lnTo>
                  <a:pt x="216005" y="101665"/>
                </a:lnTo>
                <a:lnTo>
                  <a:pt x="216005" y="101305"/>
                </a:lnTo>
                <a:cubicBezTo>
                  <a:pt x="216005" y="98788"/>
                  <a:pt x="214565" y="96630"/>
                  <a:pt x="212764" y="94832"/>
                </a:cubicBezTo>
                <a:cubicBezTo>
                  <a:pt x="210604" y="93034"/>
                  <a:pt x="208083" y="92674"/>
                  <a:pt x="205202" y="93034"/>
                </a:cubicBezTo>
                <a:cubicBezTo>
                  <a:pt x="201241" y="93753"/>
                  <a:pt x="198000" y="97709"/>
                  <a:pt x="198000" y="102024"/>
                </a:cubicBezTo>
                <a:lnTo>
                  <a:pt x="198000" y="166035"/>
                </a:lnTo>
                <a:lnTo>
                  <a:pt x="198000" y="193366"/>
                </a:lnTo>
                <a:cubicBezTo>
                  <a:pt x="198000" y="195883"/>
                  <a:pt x="199081" y="198041"/>
                  <a:pt x="200521" y="199839"/>
                </a:cubicBezTo>
                <a:lnTo>
                  <a:pt x="206643" y="206312"/>
                </a:lnTo>
                <a:cubicBezTo>
                  <a:pt x="208443" y="208110"/>
                  <a:pt x="208083" y="211346"/>
                  <a:pt x="206643" y="212785"/>
                </a:cubicBezTo>
                <a:cubicBezTo>
                  <a:pt x="205562" y="213864"/>
                  <a:pt x="204482" y="214223"/>
                  <a:pt x="203402" y="214223"/>
                </a:cubicBezTo>
                <a:cubicBezTo>
                  <a:pt x="201961" y="214223"/>
                  <a:pt x="200881" y="213504"/>
                  <a:pt x="200161" y="212785"/>
                </a:cubicBezTo>
                <a:lnTo>
                  <a:pt x="193679" y="206312"/>
                </a:lnTo>
                <a:cubicBezTo>
                  <a:pt x="190798" y="202716"/>
                  <a:pt x="188998" y="198041"/>
                  <a:pt x="188998" y="193366"/>
                </a:cubicBezTo>
                <a:lnTo>
                  <a:pt x="188998" y="166035"/>
                </a:lnTo>
                <a:cubicBezTo>
                  <a:pt x="188998" y="162439"/>
                  <a:pt x="187198" y="158843"/>
                  <a:pt x="184677" y="156326"/>
                </a:cubicBezTo>
                <a:cubicBezTo>
                  <a:pt x="182156" y="154528"/>
                  <a:pt x="179276" y="153808"/>
                  <a:pt x="176395" y="154528"/>
                </a:cubicBezTo>
                <a:cubicBezTo>
                  <a:pt x="171714" y="155607"/>
                  <a:pt x="168113" y="160641"/>
                  <a:pt x="168113" y="166755"/>
                </a:cubicBezTo>
                <a:lnTo>
                  <a:pt x="168113" y="216021"/>
                </a:lnTo>
                <a:cubicBezTo>
                  <a:pt x="168113" y="222135"/>
                  <a:pt x="170273" y="228608"/>
                  <a:pt x="174594" y="232923"/>
                </a:cubicBezTo>
                <a:lnTo>
                  <a:pt x="190078" y="248746"/>
                </a:lnTo>
                <a:cubicBezTo>
                  <a:pt x="195120" y="253781"/>
                  <a:pt x="198000" y="260973"/>
                  <a:pt x="198000" y="268525"/>
                </a:cubicBezTo>
                <a:lnTo>
                  <a:pt x="198000" y="299452"/>
                </a:lnTo>
                <a:cubicBezTo>
                  <a:pt x="198000" y="302328"/>
                  <a:pt x="196200" y="304127"/>
                  <a:pt x="193679" y="304127"/>
                </a:cubicBezTo>
                <a:cubicBezTo>
                  <a:pt x="190798" y="304127"/>
                  <a:pt x="188998" y="302328"/>
                  <a:pt x="188998" y="299452"/>
                </a:cubicBezTo>
                <a:lnTo>
                  <a:pt x="188998" y="268525"/>
                </a:lnTo>
                <a:cubicBezTo>
                  <a:pt x="188998" y="263490"/>
                  <a:pt x="186837" y="258815"/>
                  <a:pt x="183237" y="255219"/>
                </a:cubicBezTo>
                <a:lnTo>
                  <a:pt x="167753" y="239396"/>
                </a:lnTo>
                <a:cubicBezTo>
                  <a:pt x="161991" y="232923"/>
                  <a:pt x="158750" y="224652"/>
                  <a:pt x="158750" y="216021"/>
                </a:cubicBezTo>
                <a:lnTo>
                  <a:pt x="158750" y="166755"/>
                </a:lnTo>
                <a:cubicBezTo>
                  <a:pt x="158750" y="156326"/>
                  <a:pt x="165232" y="147695"/>
                  <a:pt x="174234" y="145537"/>
                </a:cubicBezTo>
                <a:cubicBezTo>
                  <a:pt x="179276" y="144458"/>
                  <a:pt x="184677" y="145537"/>
                  <a:pt x="188998" y="148414"/>
                </a:cubicBezTo>
                <a:lnTo>
                  <a:pt x="188998" y="102024"/>
                </a:lnTo>
                <a:cubicBezTo>
                  <a:pt x="188998" y="93034"/>
                  <a:pt x="195120" y="85482"/>
                  <a:pt x="203762" y="83684"/>
                </a:cubicBezTo>
                <a:cubicBezTo>
                  <a:pt x="207723" y="82965"/>
                  <a:pt x="212404" y="83684"/>
                  <a:pt x="216005" y="85842"/>
                </a:cubicBezTo>
                <a:lnTo>
                  <a:pt x="216005" y="81526"/>
                </a:lnTo>
                <a:cubicBezTo>
                  <a:pt x="216005" y="76492"/>
                  <a:pt x="217805" y="71817"/>
                  <a:pt x="221406" y="68580"/>
                </a:cubicBezTo>
                <a:cubicBezTo>
                  <a:pt x="225007" y="64984"/>
                  <a:pt x="230049" y="63186"/>
                  <a:pt x="235090" y="63546"/>
                </a:cubicBezTo>
                <a:close/>
                <a:moveTo>
                  <a:pt x="75620" y="9402"/>
                </a:moveTo>
                <a:cubicBezTo>
                  <a:pt x="73459" y="9042"/>
                  <a:pt x="70939" y="10122"/>
                  <a:pt x="69138" y="11561"/>
                </a:cubicBezTo>
                <a:cubicBezTo>
                  <a:pt x="67338" y="13361"/>
                  <a:pt x="66257" y="15520"/>
                  <a:pt x="66257" y="18039"/>
                </a:cubicBezTo>
                <a:lnTo>
                  <a:pt x="66257" y="38191"/>
                </a:lnTo>
                <a:lnTo>
                  <a:pt x="66257" y="87132"/>
                </a:lnTo>
                <a:cubicBezTo>
                  <a:pt x="66257" y="90011"/>
                  <a:pt x="64097" y="91810"/>
                  <a:pt x="61576" y="91810"/>
                </a:cubicBezTo>
                <a:cubicBezTo>
                  <a:pt x="59055" y="91810"/>
                  <a:pt x="56895" y="90011"/>
                  <a:pt x="56895" y="87132"/>
                </a:cubicBezTo>
                <a:lnTo>
                  <a:pt x="56895" y="38191"/>
                </a:lnTo>
                <a:cubicBezTo>
                  <a:pt x="56895" y="35672"/>
                  <a:pt x="55815" y="33153"/>
                  <a:pt x="54014" y="31354"/>
                </a:cubicBezTo>
                <a:cubicBezTo>
                  <a:pt x="51854" y="29914"/>
                  <a:pt x="49333" y="29194"/>
                  <a:pt x="46452" y="29554"/>
                </a:cubicBezTo>
                <a:cubicBezTo>
                  <a:pt x="42491" y="30634"/>
                  <a:pt x="39250" y="34592"/>
                  <a:pt x="39250" y="38911"/>
                </a:cubicBezTo>
                <a:lnTo>
                  <a:pt x="39250" y="102606"/>
                </a:lnTo>
                <a:lnTo>
                  <a:pt x="39250" y="129955"/>
                </a:lnTo>
                <a:cubicBezTo>
                  <a:pt x="39250" y="132474"/>
                  <a:pt x="39971" y="134993"/>
                  <a:pt x="41771" y="136432"/>
                </a:cubicBezTo>
                <a:lnTo>
                  <a:pt x="47893" y="143270"/>
                </a:lnTo>
                <a:cubicBezTo>
                  <a:pt x="49693" y="145069"/>
                  <a:pt x="49333" y="147948"/>
                  <a:pt x="47532" y="149747"/>
                </a:cubicBezTo>
                <a:cubicBezTo>
                  <a:pt x="46812" y="150467"/>
                  <a:pt x="45732" y="150827"/>
                  <a:pt x="44292" y="150827"/>
                </a:cubicBezTo>
                <a:cubicBezTo>
                  <a:pt x="43211" y="150827"/>
                  <a:pt x="42131" y="150107"/>
                  <a:pt x="41051" y="149387"/>
                </a:cubicBezTo>
                <a:lnTo>
                  <a:pt x="34929" y="142910"/>
                </a:lnTo>
                <a:cubicBezTo>
                  <a:pt x="32048" y="139311"/>
                  <a:pt x="29888" y="134993"/>
                  <a:pt x="29888" y="129955"/>
                </a:cubicBezTo>
                <a:lnTo>
                  <a:pt x="29888" y="102606"/>
                </a:lnTo>
                <a:cubicBezTo>
                  <a:pt x="29888" y="99007"/>
                  <a:pt x="28448" y="95408"/>
                  <a:pt x="25567" y="93249"/>
                </a:cubicBezTo>
                <a:cubicBezTo>
                  <a:pt x="23406" y="91090"/>
                  <a:pt x="20526" y="90730"/>
                  <a:pt x="17645" y="91090"/>
                </a:cubicBezTo>
                <a:cubicBezTo>
                  <a:pt x="12964" y="92530"/>
                  <a:pt x="9363" y="97568"/>
                  <a:pt x="9363" y="103325"/>
                </a:cubicBezTo>
                <a:lnTo>
                  <a:pt x="9363" y="152626"/>
                </a:lnTo>
                <a:cubicBezTo>
                  <a:pt x="9363" y="159103"/>
                  <a:pt x="11523" y="165221"/>
                  <a:pt x="15844" y="169899"/>
                </a:cubicBezTo>
                <a:lnTo>
                  <a:pt x="30968" y="185373"/>
                </a:lnTo>
                <a:cubicBezTo>
                  <a:pt x="36370" y="190771"/>
                  <a:pt x="39250" y="197968"/>
                  <a:pt x="39250" y="205525"/>
                </a:cubicBezTo>
                <a:lnTo>
                  <a:pt x="39250" y="214881"/>
                </a:lnTo>
                <a:lnTo>
                  <a:pt x="119551" y="214881"/>
                </a:lnTo>
                <a:cubicBezTo>
                  <a:pt x="119551" y="194369"/>
                  <a:pt x="122792" y="173498"/>
                  <a:pt x="128553" y="153705"/>
                </a:cubicBezTo>
                <a:cubicBezTo>
                  <a:pt x="135035" y="133194"/>
                  <a:pt x="137916" y="111962"/>
                  <a:pt x="137916" y="90370"/>
                </a:cubicBezTo>
                <a:lnTo>
                  <a:pt x="137916" y="46468"/>
                </a:lnTo>
                <a:cubicBezTo>
                  <a:pt x="137916" y="41070"/>
                  <a:pt x="134315" y="37111"/>
                  <a:pt x="129634" y="36751"/>
                </a:cubicBezTo>
                <a:cubicBezTo>
                  <a:pt x="127113" y="36392"/>
                  <a:pt x="124952" y="37471"/>
                  <a:pt x="123152" y="39270"/>
                </a:cubicBezTo>
                <a:cubicBezTo>
                  <a:pt x="121351" y="40710"/>
                  <a:pt x="120271" y="43229"/>
                  <a:pt x="120271" y="45748"/>
                </a:cubicBezTo>
                <a:lnTo>
                  <a:pt x="120271" y="95768"/>
                </a:lnTo>
                <a:cubicBezTo>
                  <a:pt x="120271" y="98287"/>
                  <a:pt x="118471" y="100446"/>
                  <a:pt x="115950" y="100446"/>
                </a:cubicBezTo>
                <a:cubicBezTo>
                  <a:pt x="113069" y="100446"/>
                  <a:pt x="111269" y="98287"/>
                  <a:pt x="111269" y="95768"/>
                </a:cubicBezTo>
                <a:lnTo>
                  <a:pt x="111269" y="45748"/>
                </a:lnTo>
                <a:lnTo>
                  <a:pt x="111269" y="25956"/>
                </a:lnTo>
                <a:cubicBezTo>
                  <a:pt x="111269" y="20918"/>
                  <a:pt x="107308" y="16599"/>
                  <a:pt x="102627" y="16599"/>
                </a:cubicBezTo>
                <a:cubicBezTo>
                  <a:pt x="100106" y="16240"/>
                  <a:pt x="97945" y="17319"/>
                  <a:pt x="96145" y="18759"/>
                </a:cubicBezTo>
                <a:cubicBezTo>
                  <a:pt x="94345" y="20558"/>
                  <a:pt x="93264" y="22717"/>
                  <a:pt x="93264" y="25236"/>
                </a:cubicBezTo>
                <a:lnTo>
                  <a:pt x="93264" y="91450"/>
                </a:lnTo>
                <a:cubicBezTo>
                  <a:pt x="93264" y="93969"/>
                  <a:pt x="91104" y="96128"/>
                  <a:pt x="88583" y="96128"/>
                </a:cubicBezTo>
                <a:cubicBezTo>
                  <a:pt x="86422" y="96128"/>
                  <a:pt x="83902" y="93969"/>
                  <a:pt x="83902" y="91450"/>
                </a:cubicBezTo>
                <a:lnTo>
                  <a:pt x="83902" y="25236"/>
                </a:lnTo>
                <a:lnTo>
                  <a:pt x="83902" y="18759"/>
                </a:lnTo>
                <a:cubicBezTo>
                  <a:pt x="83902" y="13721"/>
                  <a:pt x="80301" y="9402"/>
                  <a:pt x="75620" y="9402"/>
                </a:cubicBezTo>
                <a:close/>
                <a:moveTo>
                  <a:pt x="75980" y="46"/>
                </a:moveTo>
                <a:cubicBezTo>
                  <a:pt x="83182" y="406"/>
                  <a:pt x="88583" y="4724"/>
                  <a:pt x="91464" y="10482"/>
                </a:cubicBezTo>
                <a:cubicBezTo>
                  <a:pt x="94705" y="8323"/>
                  <a:pt x="99026" y="6883"/>
                  <a:pt x="102987" y="7243"/>
                </a:cubicBezTo>
                <a:cubicBezTo>
                  <a:pt x="112709" y="7603"/>
                  <a:pt x="120271" y="15880"/>
                  <a:pt x="120271" y="25956"/>
                </a:cubicBezTo>
                <a:lnTo>
                  <a:pt x="120271" y="29914"/>
                </a:lnTo>
                <a:cubicBezTo>
                  <a:pt x="123152" y="28115"/>
                  <a:pt x="126753" y="27395"/>
                  <a:pt x="130354" y="27395"/>
                </a:cubicBezTo>
                <a:cubicBezTo>
                  <a:pt x="140076" y="27755"/>
                  <a:pt x="147278" y="36032"/>
                  <a:pt x="147278" y="46468"/>
                </a:cubicBezTo>
                <a:lnTo>
                  <a:pt x="147278" y="90370"/>
                </a:lnTo>
                <a:cubicBezTo>
                  <a:pt x="147278" y="112682"/>
                  <a:pt x="144037" y="134993"/>
                  <a:pt x="137556" y="156225"/>
                </a:cubicBezTo>
                <a:cubicBezTo>
                  <a:pt x="131794" y="175297"/>
                  <a:pt x="128553" y="195089"/>
                  <a:pt x="128553" y="214881"/>
                </a:cubicBezTo>
                <a:lnTo>
                  <a:pt x="130354" y="214881"/>
                </a:lnTo>
                <a:cubicBezTo>
                  <a:pt x="135395" y="214881"/>
                  <a:pt x="139356" y="219200"/>
                  <a:pt x="139356" y="224238"/>
                </a:cubicBezTo>
                <a:lnTo>
                  <a:pt x="139356" y="299448"/>
                </a:lnTo>
                <a:cubicBezTo>
                  <a:pt x="139356" y="302327"/>
                  <a:pt x="137556" y="304126"/>
                  <a:pt x="134675" y="304126"/>
                </a:cubicBezTo>
                <a:cubicBezTo>
                  <a:pt x="132154" y="304126"/>
                  <a:pt x="130354" y="302327"/>
                  <a:pt x="130354" y="299448"/>
                </a:cubicBezTo>
                <a:lnTo>
                  <a:pt x="130354" y="269580"/>
                </a:lnTo>
                <a:lnTo>
                  <a:pt x="28448" y="269580"/>
                </a:lnTo>
                <a:lnTo>
                  <a:pt x="28448" y="299448"/>
                </a:lnTo>
                <a:cubicBezTo>
                  <a:pt x="28448" y="302327"/>
                  <a:pt x="26287" y="304126"/>
                  <a:pt x="23766" y="304126"/>
                </a:cubicBezTo>
                <a:cubicBezTo>
                  <a:pt x="21246" y="304126"/>
                  <a:pt x="19085" y="302327"/>
                  <a:pt x="19085" y="299448"/>
                </a:cubicBezTo>
                <a:lnTo>
                  <a:pt x="19085" y="224238"/>
                </a:lnTo>
                <a:cubicBezTo>
                  <a:pt x="19085" y="219200"/>
                  <a:pt x="23406" y="214881"/>
                  <a:pt x="28448" y="214881"/>
                </a:cubicBezTo>
                <a:lnTo>
                  <a:pt x="29888" y="214881"/>
                </a:lnTo>
                <a:lnTo>
                  <a:pt x="29888" y="205525"/>
                </a:lnTo>
                <a:cubicBezTo>
                  <a:pt x="29888" y="200487"/>
                  <a:pt x="28087" y="195449"/>
                  <a:pt x="24487" y="191850"/>
                </a:cubicBezTo>
                <a:lnTo>
                  <a:pt x="9003" y="176377"/>
                </a:lnTo>
                <a:cubicBezTo>
                  <a:pt x="3241" y="169899"/>
                  <a:pt x="0" y="161622"/>
                  <a:pt x="0" y="152626"/>
                </a:cubicBezTo>
                <a:lnTo>
                  <a:pt x="0" y="103325"/>
                </a:lnTo>
                <a:cubicBezTo>
                  <a:pt x="0" y="93249"/>
                  <a:pt x="6482" y="84253"/>
                  <a:pt x="15484" y="82094"/>
                </a:cubicBezTo>
                <a:cubicBezTo>
                  <a:pt x="20526" y="81014"/>
                  <a:pt x="25567" y="82094"/>
                  <a:pt x="29888" y="85332"/>
                </a:cubicBezTo>
                <a:lnTo>
                  <a:pt x="29888" y="38911"/>
                </a:lnTo>
                <a:cubicBezTo>
                  <a:pt x="29888" y="29914"/>
                  <a:pt x="36010" y="21997"/>
                  <a:pt x="44652" y="20558"/>
                </a:cubicBezTo>
                <a:cubicBezTo>
                  <a:pt x="48973" y="19838"/>
                  <a:pt x="53654" y="20558"/>
                  <a:pt x="56895" y="22717"/>
                </a:cubicBezTo>
                <a:lnTo>
                  <a:pt x="56895" y="18039"/>
                </a:lnTo>
                <a:cubicBezTo>
                  <a:pt x="56895" y="13001"/>
                  <a:pt x="59055" y="8323"/>
                  <a:pt x="62656" y="5084"/>
                </a:cubicBezTo>
                <a:cubicBezTo>
                  <a:pt x="66257" y="1485"/>
                  <a:pt x="71299" y="-314"/>
                  <a:pt x="75980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419242D-8100-2943-A425-0E91658D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043" y="3911915"/>
            <a:ext cx="607031" cy="607029"/>
          </a:xfrm>
          <a:custGeom>
            <a:avLst/>
            <a:gdLst>
              <a:gd name="connsiteX0" fmla="*/ 157776 w 315553"/>
              <a:gd name="connsiteY0" fmla="*/ 101432 h 315552"/>
              <a:gd name="connsiteX1" fmla="*/ 140463 w 315553"/>
              <a:gd name="connsiteY1" fmla="*/ 113307 h 315552"/>
              <a:gd name="connsiteX2" fmla="*/ 124954 w 315553"/>
              <a:gd name="connsiteY2" fmla="*/ 154692 h 315552"/>
              <a:gd name="connsiteX3" fmla="*/ 170761 w 315553"/>
              <a:gd name="connsiteY3" fmla="*/ 143896 h 315552"/>
              <a:gd name="connsiteX4" fmla="*/ 176532 w 315553"/>
              <a:gd name="connsiteY4" fmla="*/ 147135 h 315552"/>
              <a:gd name="connsiteX5" fmla="*/ 173286 w 315553"/>
              <a:gd name="connsiteY5" fmla="*/ 153252 h 315552"/>
              <a:gd name="connsiteX6" fmla="*/ 120986 w 315553"/>
              <a:gd name="connsiteY6" fmla="*/ 165488 h 315552"/>
              <a:gd name="connsiteX7" fmla="*/ 102591 w 315553"/>
              <a:gd name="connsiteY7" fmla="*/ 215509 h 315552"/>
              <a:gd name="connsiteX8" fmla="*/ 186992 w 315553"/>
              <a:gd name="connsiteY8" fmla="*/ 194997 h 315552"/>
              <a:gd name="connsiteX9" fmla="*/ 192763 w 315553"/>
              <a:gd name="connsiteY9" fmla="*/ 198596 h 315552"/>
              <a:gd name="connsiteX10" fmla="*/ 189156 w 315553"/>
              <a:gd name="connsiteY10" fmla="*/ 204353 h 315552"/>
              <a:gd name="connsiteX11" fmla="*/ 98623 w 315553"/>
              <a:gd name="connsiteY11" fmla="*/ 226305 h 315552"/>
              <a:gd name="connsiteX12" fmla="*/ 80228 w 315553"/>
              <a:gd name="connsiteY12" fmla="*/ 275967 h 315552"/>
              <a:gd name="connsiteX13" fmla="*/ 205388 w 315553"/>
              <a:gd name="connsiteY13" fmla="*/ 245738 h 315552"/>
              <a:gd name="connsiteX14" fmla="*/ 211159 w 315553"/>
              <a:gd name="connsiteY14" fmla="*/ 249337 h 315552"/>
              <a:gd name="connsiteX15" fmla="*/ 207912 w 315553"/>
              <a:gd name="connsiteY15" fmla="*/ 255095 h 315552"/>
              <a:gd name="connsiteX16" fmla="*/ 76260 w 315553"/>
              <a:gd name="connsiteY16" fmla="*/ 286763 h 315552"/>
              <a:gd name="connsiteX17" fmla="*/ 69047 w 315553"/>
              <a:gd name="connsiteY17" fmla="*/ 306196 h 315552"/>
              <a:gd name="connsiteX18" fmla="*/ 246867 w 315553"/>
              <a:gd name="connsiteY18" fmla="*/ 306196 h 315552"/>
              <a:gd name="connsiteX19" fmla="*/ 175090 w 315553"/>
              <a:gd name="connsiteY19" fmla="*/ 113307 h 315552"/>
              <a:gd name="connsiteX20" fmla="*/ 157776 w 315553"/>
              <a:gd name="connsiteY20" fmla="*/ 101432 h 315552"/>
              <a:gd name="connsiteX21" fmla="*/ 157776 w 315553"/>
              <a:gd name="connsiteY21" fmla="*/ 92075 h 315552"/>
              <a:gd name="connsiteX22" fmla="*/ 184107 w 315553"/>
              <a:gd name="connsiteY22" fmla="*/ 110068 h 315552"/>
              <a:gd name="connsiteX23" fmla="*/ 256966 w 315553"/>
              <a:gd name="connsiteY23" fmla="*/ 306196 h 315552"/>
              <a:gd name="connsiteX24" fmla="*/ 277526 w 315553"/>
              <a:gd name="connsiteY24" fmla="*/ 306196 h 315552"/>
              <a:gd name="connsiteX25" fmla="*/ 282215 w 315553"/>
              <a:gd name="connsiteY25" fmla="*/ 311234 h 315552"/>
              <a:gd name="connsiteX26" fmla="*/ 277526 w 315553"/>
              <a:gd name="connsiteY26" fmla="*/ 315552 h 315552"/>
              <a:gd name="connsiteX27" fmla="*/ 253359 w 315553"/>
              <a:gd name="connsiteY27" fmla="*/ 315552 h 315552"/>
              <a:gd name="connsiteX28" fmla="*/ 61833 w 315553"/>
              <a:gd name="connsiteY28" fmla="*/ 315552 h 315552"/>
              <a:gd name="connsiteX29" fmla="*/ 38027 w 315553"/>
              <a:gd name="connsiteY29" fmla="*/ 315552 h 315552"/>
              <a:gd name="connsiteX30" fmla="*/ 33338 w 315553"/>
              <a:gd name="connsiteY30" fmla="*/ 311234 h 315552"/>
              <a:gd name="connsiteX31" fmla="*/ 38027 w 315553"/>
              <a:gd name="connsiteY31" fmla="*/ 306196 h 315552"/>
              <a:gd name="connsiteX32" fmla="*/ 58947 w 315553"/>
              <a:gd name="connsiteY32" fmla="*/ 306196 h 315552"/>
              <a:gd name="connsiteX33" fmla="*/ 131807 w 315553"/>
              <a:gd name="connsiteY33" fmla="*/ 110068 h 315552"/>
              <a:gd name="connsiteX34" fmla="*/ 157776 w 315553"/>
              <a:gd name="connsiteY34" fmla="*/ 92075 h 315552"/>
              <a:gd name="connsiteX35" fmla="*/ 282399 w 315553"/>
              <a:gd name="connsiteY35" fmla="*/ 25728 h 315552"/>
              <a:gd name="connsiteX36" fmla="*/ 289102 w 315553"/>
              <a:gd name="connsiteY36" fmla="*/ 25728 h 315552"/>
              <a:gd name="connsiteX37" fmla="*/ 290160 w 315553"/>
              <a:gd name="connsiteY37" fmla="*/ 29560 h 315552"/>
              <a:gd name="connsiteX38" fmla="*/ 289102 w 315553"/>
              <a:gd name="connsiteY38" fmla="*/ 33009 h 315552"/>
              <a:gd name="connsiteX39" fmla="*/ 285574 w 315553"/>
              <a:gd name="connsiteY39" fmla="*/ 34542 h 315552"/>
              <a:gd name="connsiteX40" fmla="*/ 282399 w 315553"/>
              <a:gd name="connsiteY40" fmla="*/ 33009 h 315552"/>
              <a:gd name="connsiteX41" fmla="*/ 280988 w 315553"/>
              <a:gd name="connsiteY41" fmla="*/ 29560 h 315552"/>
              <a:gd name="connsiteX42" fmla="*/ 282399 w 315553"/>
              <a:gd name="connsiteY42" fmla="*/ 25728 h 315552"/>
              <a:gd name="connsiteX43" fmla="*/ 220436 w 315553"/>
              <a:gd name="connsiteY43" fmla="*/ 25728 h 315552"/>
              <a:gd name="connsiteX44" fmla="*/ 226899 w 315553"/>
              <a:gd name="connsiteY44" fmla="*/ 25728 h 315552"/>
              <a:gd name="connsiteX45" fmla="*/ 228260 w 315553"/>
              <a:gd name="connsiteY45" fmla="*/ 29560 h 315552"/>
              <a:gd name="connsiteX46" fmla="*/ 226899 w 315553"/>
              <a:gd name="connsiteY46" fmla="*/ 33009 h 315552"/>
              <a:gd name="connsiteX47" fmla="*/ 223498 w 315553"/>
              <a:gd name="connsiteY47" fmla="*/ 34542 h 315552"/>
              <a:gd name="connsiteX48" fmla="*/ 220436 w 315553"/>
              <a:gd name="connsiteY48" fmla="*/ 33009 h 315552"/>
              <a:gd name="connsiteX49" fmla="*/ 219075 w 315553"/>
              <a:gd name="connsiteY49" fmla="*/ 29560 h 315552"/>
              <a:gd name="connsiteX50" fmla="*/ 220436 w 315553"/>
              <a:gd name="connsiteY50" fmla="*/ 25728 h 315552"/>
              <a:gd name="connsiteX51" fmla="*/ 254001 w 315553"/>
              <a:gd name="connsiteY51" fmla="*/ 23812 h 315552"/>
              <a:gd name="connsiteX52" fmla="*/ 258423 w 315553"/>
              <a:gd name="connsiteY52" fmla="*/ 28574 h 315552"/>
              <a:gd name="connsiteX53" fmla="*/ 254001 w 315553"/>
              <a:gd name="connsiteY53" fmla="*/ 32997 h 315552"/>
              <a:gd name="connsiteX54" fmla="*/ 249238 w 315553"/>
              <a:gd name="connsiteY54" fmla="*/ 28574 h 315552"/>
              <a:gd name="connsiteX55" fmla="*/ 254001 w 315553"/>
              <a:gd name="connsiteY55" fmla="*/ 23812 h 315552"/>
              <a:gd name="connsiteX56" fmla="*/ 9726 w 315553"/>
              <a:gd name="connsiteY56" fmla="*/ 9376 h 315552"/>
              <a:gd name="connsiteX57" fmla="*/ 9726 w 315553"/>
              <a:gd name="connsiteY57" fmla="*/ 47603 h 315552"/>
              <a:gd name="connsiteX58" fmla="*/ 306187 w 315553"/>
              <a:gd name="connsiteY58" fmla="*/ 47603 h 315552"/>
              <a:gd name="connsiteX59" fmla="*/ 306187 w 315553"/>
              <a:gd name="connsiteY59" fmla="*/ 9376 h 315552"/>
              <a:gd name="connsiteX60" fmla="*/ 4683 w 315553"/>
              <a:gd name="connsiteY60" fmla="*/ 0 h 315552"/>
              <a:gd name="connsiteX61" fmla="*/ 310510 w 315553"/>
              <a:gd name="connsiteY61" fmla="*/ 0 h 315552"/>
              <a:gd name="connsiteX62" fmla="*/ 315553 w 315553"/>
              <a:gd name="connsiteY62" fmla="*/ 4688 h 315552"/>
              <a:gd name="connsiteX63" fmla="*/ 315553 w 315553"/>
              <a:gd name="connsiteY63" fmla="*/ 52652 h 315552"/>
              <a:gd name="connsiteX64" fmla="*/ 315553 w 315553"/>
              <a:gd name="connsiteY64" fmla="*/ 311224 h 315552"/>
              <a:gd name="connsiteX65" fmla="*/ 310510 w 315553"/>
              <a:gd name="connsiteY65" fmla="*/ 315552 h 315552"/>
              <a:gd name="connsiteX66" fmla="*/ 306187 w 315553"/>
              <a:gd name="connsiteY66" fmla="*/ 311224 h 315552"/>
              <a:gd name="connsiteX67" fmla="*/ 306187 w 315553"/>
              <a:gd name="connsiteY67" fmla="*/ 57340 h 315552"/>
              <a:gd name="connsiteX68" fmla="*/ 9726 w 315553"/>
              <a:gd name="connsiteY68" fmla="*/ 57340 h 315552"/>
              <a:gd name="connsiteX69" fmla="*/ 9726 w 315553"/>
              <a:gd name="connsiteY69" fmla="*/ 311224 h 315552"/>
              <a:gd name="connsiteX70" fmla="*/ 4683 w 315553"/>
              <a:gd name="connsiteY70" fmla="*/ 315552 h 315552"/>
              <a:gd name="connsiteX71" fmla="*/ 0 w 315553"/>
              <a:gd name="connsiteY71" fmla="*/ 311224 h 315552"/>
              <a:gd name="connsiteX72" fmla="*/ 0 w 315553"/>
              <a:gd name="connsiteY72" fmla="*/ 52652 h 315552"/>
              <a:gd name="connsiteX73" fmla="*/ 0 w 315553"/>
              <a:gd name="connsiteY73" fmla="*/ 4688 h 315552"/>
              <a:gd name="connsiteX74" fmla="*/ 4683 w 315553"/>
              <a:gd name="connsiteY74" fmla="*/ 0 h 3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15553" h="315552">
                <a:moveTo>
                  <a:pt x="157776" y="101432"/>
                </a:moveTo>
                <a:cubicBezTo>
                  <a:pt x="151645" y="101432"/>
                  <a:pt x="143709" y="104670"/>
                  <a:pt x="140463" y="113307"/>
                </a:cubicBezTo>
                <a:lnTo>
                  <a:pt x="124954" y="154692"/>
                </a:lnTo>
                <a:lnTo>
                  <a:pt x="170761" y="143896"/>
                </a:lnTo>
                <a:cubicBezTo>
                  <a:pt x="173286" y="143176"/>
                  <a:pt x="176172" y="144616"/>
                  <a:pt x="176532" y="147135"/>
                </a:cubicBezTo>
                <a:cubicBezTo>
                  <a:pt x="177254" y="150014"/>
                  <a:pt x="175811" y="152533"/>
                  <a:pt x="173286" y="153252"/>
                </a:cubicBezTo>
                <a:lnTo>
                  <a:pt x="120986" y="165488"/>
                </a:lnTo>
                <a:lnTo>
                  <a:pt x="102591" y="215509"/>
                </a:lnTo>
                <a:lnTo>
                  <a:pt x="186992" y="194997"/>
                </a:lnTo>
                <a:cubicBezTo>
                  <a:pt x="189517" y="194637"/>
                  <a:pt x="192042" y="196077"/>
                  <a:pt x="192763" y="198596"/>
                </a:cubicBezTo>
                <a:cubicBezTo>
                  <a:pt x="193485" y="201115"/>
                  <a:pt x="191681" y="203994"/>
                  <a:pt x="189156" y="204353"/>
                </a:cubicBezTo>
                <a:lnTo>
                  <a:pt x="98623" y="226305"/>
                </a:lnTo>
                <a:lnTo>
                  <a:pt x="80228" y="275967"/>
                </a:lnTo>
                <a:lnTo>
                  <a:pt x="205388" y="245738"/>
                </a:lnTo>
                <a:cubicBezTo>
                  <a:pt x="207912" y="245018"/>
                  <a:pt x="210798" y="246818"/>
                  <a:pt x="211159" y="249337"/>
                </a:cubicBezTo>
                <a:cubicBezTo>
                  <a:pt x="211880" y="251856"/>
                  <a:pt x="210437" y="254375"/>
                  <a:pt x="207912" y="255095"/>
                </a:cubicBezTo>
                <a:lnTo>
                  <a:pt x="76260" y="286763"/>
                </a:lnTo>
                <a:lnTo>
                  <a:pt x="69047" y="306196"/>
                </a:lnTo>
                <a:lnTo>
                  <a:pt x="246867" y="306196"/>
                </a:lnTo>
                <a:lnTo>
                  <a:pt x="175090" y="113307"/>
                </a:lnTo>
                <a:cubicBezTo>
                  <a:pt x="171843" y="104670"/>
                  <a:pt x="163908" y="101432"/>
                  <a:pt x="157776" y="101432"/>
                </a:cubicBezTo>
                <a:close/>
                <a:moveTo>
                  <a:pt x="157776" y="92075"/>
                </a:moveTo>
                <a:cubicBezTo>
                  <a:pt x="169679" y="92075"/>
                  <a:pt x="180139" y="98913"/>
                  <a:pt x="184107" y="110068"/>
                </a:cubicBezTo>
                <a:lnTo>
                  <a:pt x="256966" y="306196"/>
                </a:lnTo>
                <a:lnTo>
                  <a:pt x="277526" y="306196"/>
                </a:lnTo>
                <a:cubicBezTo>
                  <a:pt x="280050" y="306196"/>
                  <a:pt x="282215" y="308355"/>
                  <a:pt x="282215" y="311234"/>
                </a:cubicBezTo>
                <a:cubicBezTo>
                  <a:pt x="282215" y="313753"/>
                  <a:pt x="280050" y="315552"/>
                  <a:pt x="277526" y="315552"/>
                </a:cubicBezTo>
                <a:lnTo>
                  <a:pt x="253359" y="315552"/>
                </a:lnTo>
                <a:lnTo>
                  <a:pt x="61833" y="315552"/>
                </a:lnTo>
                <a:lnTo>
                  <a:pt x="38027" y="315552"/>
                </a:lnTo>
                <a:cubicBezTo>
                  <a:pt x="35502" y="315552"/>
                  <a:pt x="33338" y="313753"/>
                  <a:pt x="33338" y="311234"/>
                </a:cubicBezTo>
                <a:cubicBezTo>
                  <a:pt x="33338" y="308355"/>
                  <a:pt x="35502" y="306196"/>
                  <a:pt x="38027" y="306196"/>
                </a:cubicBezTo>
                <a:lnTo>
                  <a:pt x="58947" y="306196"/>
                </a:lnTo>
                <a:lnTo>
                  <a:pt x="131807" y="110068"/>
                </a:lnTo>
                <a:cubicBezTo>
                  <a:pt x="135774" y="98913"/>
                  <a:pt x="145874" y="92075"/>
                  <a:pt x="157776" y="92075"/>
                </a:cubicBezTo>
                <a:close/>
                <a:moveTo>
                  <a:pt x="282399" y="25728"/>
                </a:moveTo>
                <a:cubicBezTo>
                  <a:pt x="284163" y="23812"/>
                  <a:pt x="286985" y="23812"/>
                  <a:pt x="289102" y="25728"/>
                </a:cubicBezTo>
                <a:cubicBezTo>
                  <a:pt x="289808" y="26878"/>
                  <a:pt x="290160" y="28027"/>
                  <a:pt x="290160" y="29560"/>
                </a:cubicBezTo>
                <a:cubicBezTo>
                  <a:pt x="290160" y="30710"/>
                  <a:pt x="289808" y="31859"/>
                  <a:pt x="289102" y="33009"/>
                </a:cubicBezTo>
                <a:cubicBezTo>
                  <a:pt x="288044" y="33775"/>
                  <a:pt x="286985" y="34542"/>
                  <a:pt x="285574" y="34542"/>
                </a:cubicBezTo>
                <a:cubicBezTo>
                  <a:pt x="284516" y="34542"/>
                  <a:pt x="283105" y="33775"/>
                  <a:pt x="282399" y="33009"/>
                </a:cubicBezTo>
                <a:cubicBezTo>
                  <a:pt x="281341" y="31859"/>
                  <a:pt x="280988" y="30710"/>
                  <a:pt x="280988" y="29560"/>
                </a:cubicBezTo>
                <a:cubicBezTo>
                  <a:pt x="280988" y="28027"/>
                  <a:pt x="281341" y="26878"/>
                  <a:pt x="282399" y="25728"/>
                </a:cubicBezTo>
                <a:close/>
                <a:moveTo>
                  <a:pt x="220436" y="25728"/>
                </a:moveTo>
                <a:cubicBezTo>
                  <a:pt x="222137" y="23812"/>
                  <a:pt x="225198" y="23812"/>
                  <a:pt x="226899" y="25728"/>
                </a:cubicBezTo>
                <a:cubicBezTo>
                  <a:pt x="227580" y="26878"/>
                  <a:pt x="228260" y="28027"/>
                  <a:pt x="228260" y="29560"/>
                </a:cubicBezTo>
                <a:cubicBezTo>
                  <a:pt x="228260" y="30710"/>
                  <a:pt x="227580" y="31859"/>
                  <a:pt x="226899" y="33009"/>
                </a:cubicBezTo>
                <a:cubicBezTo>
                  <a:pt x="226219" y="33775"/>
                  <a:pt x="224858" y="34542"/>
                  <a:pt x="223498" y="34542"/>
                </a:cubicBezTo>
                <a:cubicBezTo>
                  <a:pt x="222477" y="34542"/>
                  <a:pt x="221456" y="33775"/>
                  <a:pt x="220436" y="33009"/>
                </a:cubicBezTo>
                <a:cubicBezTo>
                  <a:pt x="219756" y="31859"/>
                  <a:pt x="219075" y="30710"/>
                  <a:pt x="219075" y="29560"/>
                </a:cubicBezTo>
                <a:cubicBezTo>
                  <a:pt x="219075" y="28027"/>
                  <a:pt x="219756" y="26878"/>
                  <a:pt x="220436" y="25728"/>
                </a:cubicBezTo>
                <a:close/>
                <a:moveTo>
                  <a:pt x="254001" y="23812"/>
                </a:moveTo>
                <a:cubicBezTo>
                  <a:pt x="256382" y="23812"/>
                  <a:pt x="258423" y="25853"/>
                  <a:pt x="258423" y="28574"/>
                </a:cubicBezTo>
                <a:cubicBezTo>
                  <a:pt x="258423" y="30956"/>
                  <a:pt x="256382" y="32997"/>
                  <a:pt x="254001" y="32997"/>
                </a:cubicBezTo>
                <a:cubicBezTo>
                  <a:pt x="251279" y="32997"/>
                  <a:pt x="249238" y="30956"/>
                  <a:pt x="249238" y="28574"/>
                </a:cubicBezTo>
                <a:cubicBezTo>
                  <a:pt x="249238" y="25853"/>
                  <a:pt x="251279" y="23812"/>
                  <a:pt x="254001" y="23812"/>
                </a:cubicBezTo>
                <a:close/>
                <a:moveTo>
                  <a:pt x="9726" y="9376"/>
                </a:moveTo>
                <a:lnTo>
                  <a:pt x="9726" y="47603"/>
                </a:lnTo>
                <a:lnTo>
                  <a:pt x="306187" y="47603"/>
                </a:lnTo>
                <a:lnTo>
                  <a:pt x="306187" y="9376"/>
                </a:lnTo>
                <a:close/>
                <a:moveTo>
                  <a:pt x="4683" y="0"/>
                </a:moveTo>
                <a:lnTo>
                  <a:pt x="310510" y="0"/>
                </a:lnTo>
                <a:cubicBezTo>
                  <a:pt x="313392" y="0"/>
                  <a:pt x="315553" y="2164"/>
                  <a:pt x="315553" y="4688"/>
                </a:cubicBezTo>
                <a:lnTo>
                  <a:pt x="315553" y="52652"/>
                </a:lnTo>
                <a:lnTo>
                  <a:pt x="315553" y="311224"/>
                </a:lnTo>
                <a:cubicBezTo>
                  <a:pt x="315553" y="313748"/>
                  <a:pt x="313392" y="315552"/>
                  <a:pt x="310510" y="315552"/>
                </a:cubicBezTo>
                <a:cubicBezTo>
                  <a:pt x="308349" y="315552"/>
                  <a:pt x="306187" y="313748"/>
                  <a:pt x="306187" y="311224"/>
                </a:cubicBezTo>
                <a:lnTo>
                  <a:pt x="306187" y="57340"/>
                </a:lnTo>
                <a:lnTo>
                  <a:pt x="9726" y="57340"/>
                </a:lnTo>
                <a:lnTo>
                  <a:pt x="9726" y="311224"/>
                </a:lnTo>
                <a:cubicBezTo>
                  <a:pt x="9726" y="313748"/>
                  <a:pt x="7564" y="315552"/>
                  <a:pt x="4683" y="315552"/>
                </a:cubicBezTo>
                <a:cubicBezTo>
                  <a:pt x="2161" y="315552"/>
                  <a:pt x="0" y="313748"/>
                  <a:pt x="0" y="311224"/>
                </a:cubicBezTo>
                <a:lnTo>
                  <a:pt x="0" y="52652"/>
                </a:lnTo>
                <a:lnTo>
                  <a:pt x="0" y="4688"/>
                </a:lnTo>
                <a:cubicBezTo>
                  <a:pt x="0" y="2164"/>
                  <a:pt x="2161" y="0"/>
                  <a:pt x="46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0CFF7DF-E471-8646-9A84-0F1D6DF0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350" y="2826923"/>
            <a:ext cx="607025" cy="819605"/>
          </a:xfrm>
          <a:custGeom>
            <a:avLst/>
            <a:gdLst>
              <a:gd name="connsiteX0" fmla="*/ 171273 w 226653"/>
              <a:gd name="connsiteY0" fmla="*/ 260350 h 306027"/>
              <a:gd name="connsiteX1" fmla="*/ 175859 w 226653"/>
              <a:gd name="connsiteY1" fmla="*/ 264936 h 306027"/>
              <a:gd name="connsiteX2" fmla="*/ 171273 w 226653"/>
              <a:gd name="connsiteY2" fmla="*/ 269522 h 306027"/>
              <a:gd name="connsiteX3" fmla="*/ 166687 w 226653"/>
              <a:gd name="connsiteY3" fmla="*/ 264936 h 306027"/>
              <a:gd name="connsiteX4" fmla="*/ 171273 w 226653"/>
              <a:gd name="connsiteY4" fmla="*/ 260350 h 306027"/>
              <a:gd name="connsiteX5" fmla="*/ 185371 w 226653"/>
              <a:gd name="connsiteY5" fmla="*/ 228600 h 306027"/>
              <a:gd name="connsiteX6" fmla="*/ 190134 w 226653"/>
              <a:gd name="connsiteY6" fmla="*/ 233186 h 306027"/>
              <a:gd name="connsiteX7" fmla="*/ 185371 w 226653"/>
              <a:gd name="connsiteY7" fmla="*/ 237772 h 306027"/>
              <a:gd name="connsiteX8" fmla="*/ 180975 w 226653"/>
              <a:gd name="connsiteY8" fmla="*/ 233186 h 306027"/>
              <a:gd name="connsiteX9" fmla="*/ 185371 w 226653"/>
              <a:gd name="connsiteY9" fmla="*/ 228600 h 306027"/>
              <a:gd name="connsiteX10" fmla="*/ 166511 w 226653"/>
              <a:gd name="connsiteY10" fmla="*/ 195263 h 306027"/>
              <a:gd name="connsiteX11" fmla="*/ 171097 w 226653"/>
              <a:gd name="connsiteY11" fmla="*/ 199849 h 306027"/>
              <a:gd name="connsiteX12" fmla="*/ 166511 w 226653"/>
              <a:gd name="connsiteY12" fmla="*/ 204435 h 306027"/>
              <a:gd name="connsiteX13" fmla="*/ 161925 w 226653"/>
              <a:gd name="connsiteY13" fmla="*/ 199849 h 306027"/>
              <a:gd name="connsiteX14" fmla="*/ 166511 w 226653"/>
              <a:gd name="connsiteY14" fmla="*/ 195263 h 306027"/>
              <a:gd name="connsiteX15" fmla="*/ 195086 w 226653"/>
              <a:gd name="connsiteY15" fmla="*/ 168275 h 306027"/>
              <a:gd name="connsiteX16" fmla="*/ 199672 w 226653"/>
              <a:gd name="connsiteY16" fmla="*/ 172861 h 306027"/>
              <a:gd name="connsiteX17" fmla="*/ 195086 w 226653"/>
              <a:gd name="connsiteY17" fmla="*/ 177447 h 306027"/>
              <a:gd name="connsiteX18" fmla="*/ 190500 w 226653"/>
              <a:gd name="connsiteY18" fmla="*/ 172861 h 306027"/>
              <a:gd name="connsiteX19" fmla="*/ 195086 w 226653"/>
              <a:gd name="connsiteY19" fmla="*/ 168275 h 306027"/>
              <a:gd name="connsiteX20" fmla="*/ 166511 w 226653"/>
              <a:gd name="connsiteY20" fmla="*/ 146050 h 306027"/>
              <a:gd name="connsiteX21" fmla="*/ 171097 w 226653"/>
              <a:gd name="connsiteY21" fmla="*/ 150446 h 306027"/>
              <a:gd name="connsiteX22" fmla="*/ 166511 w 226653"/>
              <a:gd name="connsiteY22" fmla="*/ 155209 h 306027"/>
              <a:gd name="connsiteX23" fmla="*/ 161925 w 226653"/>
              <a:gd name="connsiteY23" fmla="*/ 150446 h 306027"/>
              <a:gd name="connsiteX24" fmla="*/ 166511 w 226653"/>
              <a:gd name="connsiteY24" fmla="*/ 146050 h 306027"/>
              <a:gd name="connsiteX25" fmla="*/ 96063 w 226653"/>
              <a:gd name="connsiteY25" fmla="*/ 142378 h 306027"/>
              <a:gd name="connsiteX26" fmla="*/ 102085 w 226653"/>
              <a:gd name="connsiteY26" fmla="*/ 143831 h 306027"/>
              <a:gd name="connsiteX27" fmla="*/ 112358 w 226653"/>
              <a:gd name="connsiteY27" fmla="*/ 175076 h 306027"/>
              <a:gd name="connsiteX28" fmla="*/ 74455 w 226653"/>
              <a:gd name="connsiteY28" fmla="*/ 213950 h 306027"/>
              <a:gd name="connsiteX29" fmla="*/ 69850 w 226653"/>
              <a:gd name="connsiteY29" fmla="*/ 209227 h 306027"/>
              <a:gd name="connsiteX30" fmla="*/ 74455 w 226653"/>
              <a:gd name="connsiteY30" fmla="*/ 204504 h 306027"/>
              <a:gd name="connsiteX31" fmla="*/ 103148 w 226653"/>
              <a:gd name="connsiteY31" fmla="*/ 175076 h 306027"/>
              <a:gd name="connsiteX32" fmla="*/ 94646 w 226653"/>
              <a:gd name="connsiteY32" fmla="*/ 148918 h 306027"/>
              <a:gd name="connsiteX33" fmla="*/ 96063 w 226653"/>
              <a:gd name="connsiteY33" fmla="*/ 142378 h 306027"/>
              <a:gd name="connsiteX34" fmla="*/ 180975 w 226653"/>
              <a:gd name="connsiteY34" fmla="*/ 117475 h 306027"/>
              <a:gd name="connsiteX35" fmla="*/ 185371 w 226653"/>
              <a:gd name="connsiteY35" fmla="*/ 122237 h 306027"/>
              <a:gd name="connsiteX36" fmla="*/ 180975 w 226653"/>
              <a:gd name="connsiteY36" fmla="*/ 126634 h 306027"/>
              <a:gd name="connsiteX37" fmla="*/ 176212 w 226653"/>
              <a:gd name="connsiteY37" fmla="*/ 122237 h 306027"/>
              <a:gd name="connsiteX38" fmla="*/ 180975 w 226653"/>
              <a:gd name="connsiteY38" fmla="*/ 117475 h 306027"/>
              <a:gd name="connsiteX39" fmla="*/ 156986 w 226653"/>
              <a:gd name="connsiteY39" fmla="*/ 93663 h 306027"/>
              <a:gd name="connsiteX40" fmla="*/ 161572 w 226653"/>
              <a:gd name="connsiteY40" fmla="*/ 98602 h 306027"/>
              <a:gd name="connsiteX41" fmla="*/ 156986 w 226653"/>
              <a:gd name="connsiteY41" fmla="*/ 102835 h 306027"/>
              <a:gd name="connsiteX42" fmla="*/ 152400 w 226653"/>
              <a:gd name="connsiteY42" fmla="*/ 98602 h 306027"/>
              <a:gd name="connsiteX43" fmla="*/ 156986 w 226653"/>
              <a:gd name="connsiteY43" fmla="*/ 93663 h 306027"/>
              <a:gd name="connsiteX44" fmla="*/ 73460 w 226653"/>
              <a:gd name="connsiteY44" fmla="*/ 61115 h 306027"/>
              <a:gd name="connsiteX45" fmla="*/ 9317 w 226653"/>
              <a:gd name="connsiteY45" fmla="*/ 176167 h 306027"/>
              <a:gd name="connsiteX46" fmla="*/ 73460 w 226653"/>
              <a:gd name="connsiteY46" fmla="*/ 241087 h 306027"/>
              <a:gd name="connsiteX47" fmla="*/ 137962 w 226653"/>
              <a:gd name="connsiteY47" fmla="*/ 176167 h 306027"/>
              <a:gd name="connsiteX48" fmla="*/ 73460 w 226653"/>
              <a:gd name="connsiteY48" fmla="*/ 61115 h 306027"/>
              <a:gd name="connsiteX49" fmla="*/ 70594 w 226653"/>
              <a:gd name="connsiteY49" fmla="*/ 51016 h 306027"/>
              <a:gd name="connsiteX50" fmla="*/ 76685 w 226653"/>
              <a:gd name="connsiteY50" fmla="*/ 51016 h 306027"/>
              <a:gd name="connsiteX51" fmla="*/ 147279 w 226653"/>
              <a:gd name="connsiteY51" fmla="*/ 176167 h 306027"/>
              <a:gd name="connsiteX52" fmla="*/ 73460 w 226653"/>
              <a:gd name="connsiteY52" fmla="*/ 250464 h 306027"/>
              <a:gd name="connsiteX53" fmla="*/ 0 w 226653"/>
              <a:gd name="connsiteY53" fmla="*/ 176167 h 306027"/>
              <a:gd name="connsiteX54" fmla="*/ 70594 w 226653"/>
              <a:gd name="connsiteY54" fmla="*/ 51016 h 306027"/>
              <a:gd name="connsiteX55" fmla="*/ 134228 w 226653"/>
              <a:gd name="connsiteY55" fmla="*/ 9383 h 306027"/>
              <a:gd name="connsiteX56" fmla="*/ 134228 w 226653"/>
              <a:gd name="connsiteY56" fmla="*/ 59545 h 306027"/>
              <a:gd name="connsiteX57" fmla="*/ 169112 w 226653"/>
              <a:gd name="connsiteY57" fmla="*/ 58463 h 306027"/>
              <a:gd name="connsiteX58" fmla="*/ 208312 w 226653"/>
              <a:gd name="connsiteY58" fmla="*/ 55576 h 306027"/>
              <a:gd name="connsiteX59" fmla="*/ 208312 w 226653"/>
              <a:gd name="connsiteY59" fmla="*/ 9383 h 306027"/>
              <a:gd name="connsiteX60" fmla="*/ 120562 w 226653"/>
              <a:gd name="connsiteY60" fmla="*/ 0 h 306027"/>
              <a:gd name="connsiteX61" fmla="*/ 129913 w 226653"/>
              <a:gd name="connsiteY61" fmla="*/ 0 h 306027"/>
              <a:gd name="connsiteX62" fmla="*/ 212987 w 226653"/>
              <a:gd name="connsiteY62" fmla="*/ 0 h 306027"/>
              <a:gd name="connsiteX63" fmla="*/ 221977 w 226653"/>
              <a:gd name="connsiteY63" fmla="*/ 0 h 306027"/>
              <a:gd name="connsiteX64" fmla="*/ 226653 w 226653"/>
              <a:gd name="connsiteY64" fmla="*/ 4691 h 306027"/>
              <a:gd name="connsiteX65" fmla="*/ 221977 w 226653"/>
              <a:gd name="connsiteY65" fmla="*/ 9383 h 306027"/>
              <a:gd name="connsiteX66" fmla="*/ 217302 w 226653"/>
              <a:gd name="connsiteY66" fmla="*/ 9383 h 306027"/>
              <a:gd name="connsiteX67" fmla="*/ 217302 w 226653"/>
              <a:gd name="connsiteY67" fmla="*/ 259474 h 306027"/>
              <a:gd name="connsiteX68" fmla="*/ 171270 w 226653"/>
              <a:gd name="connsiteY68" fmla="*/ 306027 h 306027"/>
              <a:gd name="connsiteX69" fmla="*/ 125237 w 226653"/>
              <a:gd name="connsiteY69" fmla="*/ 259474 h 306027"/>
              <a:gd name="connsiteX70" fmla="*/ 125237 w 226653"/>
              <a:gd name="connsiteY70" fmla="*/ 245399 h 306027"/>
              <a:gd name="connsiteX71" fmla="*/ 129913 w 226653"/>
              <a:gd name="connsiteY71" fmla="*/ 240708 h 306027"/>
              <a:gd name="connsiteX72" fmla="*/ 134228 w 226653"/>
              <a:gd name="connsiteY72" fmla="*/ 245399 h 306027"/>
              <a:gd name="connsiteX73" fmla="*/ 134228 w 226653"/>
              <a:gd name="connsiteY73" fmla="*/ 259474 h 306027"/>
              <a:gd name="connsiteX74" fmla="*/ 171270 w 226653"/>
              <a:gd name="connsiteY74" fmla="*/ 296644 h 306027"/>
              <a:gd name="connsiteX75" fmla="*/ 208312 w 226653"/>
              <a:gd name="connsiteY75" fmla="*/ 259474 h 306027"/>
              <a:gd name="connsiteX76" fmla="*/ 208312 w 226653"/>
              <a:gd name="connsiteY76" fmla="*/ 65319 h 306027"/>
              <a:gd name="connsiteX77" fmla="*/ 173428 w 226653"/>
              <a:gd name="connsiteY77" fmla="*/ 66402 h 306027"/>
              <a:gd name="connsiteX78" fmla="*/ 150411 w 226653"/>
              <a:gd name="connsiteY78" fmla="*/ 71815 h 306027"/>
              <a:gd name="connsiteX79" fmla="*/ 134228 w 226653"/>
              <a:gd name="connsiteY79" fmla="*/ 69289 h 306027"/>
              <a:gd name="connsiteX80" fmla="*/ 134228 w 226653"/>
              <a:gd name="connsiteY80" fmla="*/ 92746 h 306027"/>
              <a:gd name="connsiteX81" fmla="*/ 129913 w 226653"/>
              <a:gd name="connsiteY81" fmla="*/ 97438 h 306027"/>
              <a:gd name="connsiteX82" fmla="*/ 125237 w 226653"/>
              <a:gd name="connsiteY82" fmla="*/ 92746 h 306027"/>
              <a:gd name="connsiteX83" fmla="*/ 125237 w 226653"/>
              <a:gd name="connsiteY83" fmla="*/ 9383 h 306027"/>
              <a:gd name="connsiteX84" fmla="*/ 120562 w 226653"/>
              <a:gd name="connsiteY84" fmla="*/ 9383 h 306027"/>
              <a:gd name="connsiteX85" fmla="*/ 115887 w 226653"/>
              <a:gd name="connsiteY85" fmla="*/ 4691 h 306027"/>
              <a:gd name="connsiteX86" fmla="*/ 120562 w 226653"/>
              <a:gd name="connsiteY86" fmla="*/ 0 h 30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26653" h="306027">
                <a:moveTo>
                  <a:pt x="171273" y="260350"/>
                </a:moveTo>
                <a:cubicBezTo>
                  <a:pt x="173743" y="260350"/>
                  <a:pt x="175859" y="262467"/>
                  <a:pt x="175859" y="264936"/>
                </a:cubicBezTo>
                <a:cubicBezTo>
                  <a:pt x="175859" y="267406"/>
                  <a:pt x="173743" y="269522"/>
                  <a:pt x="171273" y="269522"/>
                </a:cubicBezTo>
                <a:cubicBezTo>
                  <a:pt x="168804" y="269522"/>
                  <a:pt x="166687" y="267406"/>
                  <a:pt x="166687" y="264936"/>
                </a:cubicBezTo>
                <a:cubicBezTo>
                  <a:pt x="166687" y="262467"/>
                  <a:pt x="168804" y="260350"/>
                  <a:pt x="171273" y="260350"/>
                </a:cubicBezTo>
                <a:close/>
                <a:moveTo>
                  <a:pt x="185371" y="228600"/>
                </a:moveTo>
                <a:cubicBezTo>
                  <a:pt x="188302" y="228600"/>
                  <a:pt x="190134" y="230717"/>
                  <a:pt x="190134" y="233186"/>
                </a:cubicBezTo>
                <a:cubicBezTo>
                  <a:pt x="190134" y="235656"/>
                  <a:pt x="188302" y="237772"/>
                  <a:pt x="185371" y="237772"/>
                </a:cubicBezTo>
                <a:cubicBezTo>
                  <a:pt x="182807" y="237772"/>
                  <a:pt x="180975" y="235656"/>
                  <a:pt x="180975" y="233186"/>
                </a:cubicBezTo>
                <a:cubicBezTo>
                  <a:pt x="180975" y="230717"/>
                  <a:pt x="182807" y="228600"/>
                  <a:pt x="185371" y="228600"/>
                </a:cubicBezTo>
                <a:close/>
                <a:moveTo>
                  <a:pt x="166511" y="195263"/>
                </a:moveTo>
                <a:cubicBezTo>
                  <a:pt x="168981" y="195263"/>
                  <a:pt x="171097" y="197380"/>
                  <a:pt x="171097" y="199849"/>
                </a:cubicBezTo>
                <a:cubicBezTo>
                  <a:pt x="171097" y="202319"/>
                  <a:pt x="168981" y="204435"/>
                  <a:pt x="166511" y="204435"/>
                </a:cubicBezTo>
                <a:cubicBezTo>
                  <a:pt x="164042" y="204435"/>
                  <a:pt x="161925" y="202319"/>
                  <a:pt x="161925" y="199849"/>
                </a:cubicBezTo>
                <a:cubicBezTo>
                  <a:pt x="161925" y="197380"/>
                  <a:pt x="164042" y="195263"/>
                  <a:pt x="166511" y="195263"/>
                </a:cubicBezTo>
                <a:close/>
                <a:moveTo>
                  <a:pt x="195086" y="168275"/>
                </a:moveTo>
                <a:cubicBezTo>
                  <a:pt x="197556" y="168275"/>
                  <a:pt x="199672" y="170392"/>
                  <a:pt x="199672" y="172861"/>
                </a:cubicBezTo>
                <a:cubicBezTo>
                  <a:pt x="199672" y="175331"/>
                  <a:pt x="197556" y="177447"/>
                  <a:pt x="195086" y="177447"/>
                </a:cubicBezTo>
                <a:cubicBezTo>
                  <a:pt x="192617" y="177447"/>
                  <a:pt x="190500" y="175331"/>
                  <a:pt x="190500" y="172861"/>
                </a:cubicBezTo>
                <a:cubicBezTo>
                  <a:pt x="190500" y="170392"/>
                  <a:pt x="192617" y="168275"/>
                  <a:pt x="195086" y="168275"/>
                </a:cubicBezTo>
                <a:close/>
                <a:moveTo>
                  <a:pt x="166511" y="146050"/>
                </a:moveTo>
                <a:cubicBezTo>
                  <a:pt x="168981" y="146050"/>
                  <a:pt x="171097" y="147882"/>
                  <a:pt x="171097" y="150446"/>
                </a:cubicBezTo>
                <a:cubicBezTo>
                  <a:pt x="171097" y="153011"/>
                  <a:pt x="168981" y="155209"/>
                  <a:pt x="166511" y="155209"/>
                </a:cubicBezTo>
                <a:cubicBezTo>
                  <a:pt x="164042" y="155209"/>
                  <a:pt x="161925" y="153011"/>
                  <a:pt x="161925" y="150446"/>
                </a:cubicBezTo>
                <a:cubicBezTo>
                  <a:pt x="161925" y="147882"/>
                  <a:pt x="164042" y="146050"/>
                  <a:pt x="166511" y="146050"/>
                </a:cubicBezTo>
                <a:close/>
                <a:moveTo>
                  <a:pt x="96063" y="142378"/>
                </a:moveTo>
                <a:cubicBezTo>
                  <a:pt x="98189" y="141288"/>
                  <a:pt x="101022" y="141651"/>
                  <a:pt x="102085" y="143831"/>
                </a:cubicBezTo>
                <a:cubicBezTo>
                  <a:pt x="108816" y="155457"/>
                  <a:pt x="112358" y="166356"/>
                  <a:pt x="112358" y="175076"/>
                </a:cubicBezTo>
                <a:cubicBezTo>
                  <a:pt x="112358" y="196511"/>
                  <a:pt x="95355" y="213950"/>
                  <a:pt x="74455" y="213950"/>
                </a:cubicBezTo>
                <a:cubicBezTo>
                  <a:pt x="71976" y="213950"/>
                  <a:pt x="69850" y="211770"/>
                  <a:pt x="69850" y="209227"/>
                </a:cubicBezTo>
                <a:cubicBezTo>
                  <a:pt x="69850" y="206684"/>
                  <a:pt x="71976" y="204504"/>
                  <a:pt x="74455" y="204504"/>
                </a:cubicBezTo>
                <a:cubicBezTo>
                  <a:pt x="90396" y="204504"/>
                  <a:pt x="103148" y="191425"/>
                  <a:pt x="103148" y="175076"/>
                </a:cubicBezTo>
                <a:cubicBezTo>
                  <a:pt x="103148" y="167446"/>
                  <a:pt x="100314" y="159090"/>
                  <a:pt x="94646" y="148918"/>
                </a:cubicBezTo>
                <a:cubicBezTo>
                  <a:pt x="93229" y="146374"/>
                  <a:pt x="93938" y="143831"/>
                  <a:pt x="96063" y="142378"/>
                </a:cubicBezTo>
                <a:close/>
                <a:moveTo>
                  <a:pt x="180975" y="117475"/>
                </a:moveTo>
                <a:cubicBezTo>
                  <a:pt x="183539" y="117475"/>
                  <a:pt x="185371" y="119307"/>
                  <a:pt x="185371" y="122237"/>
                </a:cubicBezTo>
                <a:cubicBezTo>
                  <a:pt x="185371" y="124802"/>
                  <a:pt x="183539" y="126634"/>
                  <a:pt x="180975" y="126634"/>
                </a:cubicBezTo>
                <a:cubicBezTo>
                  <a:pt x="178044" y="126634"/>
                  <a:pt x="176212" y="124802"/>
                  <a:pt x="176212" y="122237"/>
                </a:cubicBezTo>
                <a:cubicBezTo>
                  <a:pt x="176212" y="119307"/>
                  <a:pt x="178044" y="117475"/>
                  <a:pt x="180975" y="117475"/>
                </a:cubicBezTo>
                <a:close/>
                <a:moveTo>
                  <a:pt x="156986" y="93663"/>
                </a:moveTo>
                <a:cubicBezTo>
                  <a:pt x="159456" y="93663"/>
                  <a:pt x="161572" y="95780"/>
                  <a:pt x="161572" y="98602"/>
                </a:cubicBezTo>
                <a:cubicBezTo>
                  <a:pt x="161572" y="100718"/>
                  <a:pt x="159456" y="102835"/>
                  <a:pt x="156986" y="102835"/>
                </a:cubicBezTo>
                <a:cubicBezTo>
                  <a:pt x="154517" y="102835"/>
                  <a:pt x="152400" y="100718"/>
                  <a:pt x="152400" y="98602"/>
                </a:cubicBezTo>
                <a:cubicBezTo>
                  <a:pt x="152400" y="95780"/>
                  <a:pt x="154517" y="93663"/>
                  <a:pt x="156986" y="93663"/>
                </a:cubicBezTo>
                <a:close/>
                <a:moveTo>
                  <a:pt x="73460" y="61115"/>
                </a:moveTo>
                <a:cubicBezTo>
                  <a:pt x="60201" y="74820"/>
                  <a:pt x="9317" y="130363"/>
                  <a:pt x="9317" y="176167"/>
                </a:cubicBezTo>
                <a:cubicBezTo>
                  <a:pt x="9317" y="212234"/>
                  <a:pt x="37984" y="241087"/>
                  <a:pt x="73460" y="241087"/>
                </a:cubicBezTo>
                <a:cubicBezTo>
                  <a:pt x="108936" y="241087"/>
                  <a:pt x="137962" y="212234"/>
                  <a:pt x="137962" y="176167"/>
                </a:cubicBezTo>
                <a:cubicBezTo>
                  <a:pt x="137962" y="130363"/>
                  <a:pt x="87077" y="74820"/>
                  <a:pt x="73460" y="61115"/>
                </a:cubicBezTo>
                <a:close/>
                <a:moveTo>
                  <a:pt x="70594" y="51016"/>
                </a:moveTo>
                <a:cubicBezTo>
                  <a:pt x="72027" y="49213"/>
                  <a:pt x="74894" y="49213"/>
                  <a:pt x="76685" y="51016"/>
                </a:cubicBezTo>
                <a:cubicBezTo>
                  <a:pt x="79552" y="53902"/>
                  <a:pt x="147279" y="119543"/>
                  <a:pt x="147279" y="176167"/>
                </a:cubicBezTo>
                <a:cubicBezTo>
                  <a:pt x="147279" y="217283"/>
                  <a:pt x="114311" y="250464"/>
                  <a:pt x="73460" y="250464"/>
                </a:cubicBezTo>
                <a:cubicBezTo>
                  <a:pt x="32967" y="250464"/>
                  <a:pt x="0" y="217283"/>
                  <a:pt x="0" y="176167"/>
                </a:cubicBezTo>
                <a:cubicBezTo>
                  <a:pt x="0" y="119543"/>
                  <a:pt x="67368" y="53902"/>
                  <a:pt x="70594" y="51016"/>
                </a:cubicBezTo>
                <a:close/>
                <a:moveTo>
                  <a:pt x="134228" y="9383"/>
                </a:moveTo>
                <a:lnTo>
                  <a:pt x="134228" y="59545"/>
                </a:lnTo>
                <a:cubicBezTo>
                  <a:pt x="144657" y="63876"/>
                  <a:pt x="159762" y="63515"/>
                  <a:pt x="169112" y="58463"/>
                </a:cubicBezTo>
                <a:cubicBezTo>
                  <a:pt x="179901" y="52689"/>
                  <a:pt x="195725" y="51606"/>
                  <a:pt x="208312" y="55576"/>
                </a:cubicBezTo>
                <a:lnTo>
                  <a:pt x="208312" y="9383"/>
                </a:lnTo>
                <a:close/>
                <a:moveTo>
                  <a:pt x="120562" y="0"/>
                </a:moveTo>
                <a:lnTo>
                  <a:pt x="129913" y="0"/>
                </a:lnTo>
                <a:lnTo>
                  <a:pt x="212987" y="0"/>
                </a:lnTo>
                <a:lnTo>
                  <a:pt x="221977" y="0"/>
                </a:lnTo>
                <a:cubicBezTo>
                  <a:pt x="224495" y="0"/>
                  <a:pt x="226653" y="2165"/>
                  <a:pt x="226653" y="4691"/>
                </a:cubicBezTo>
                <a:cubicBezTo>
                  <a:pt x="226653" y="7217"/>
                  <a:pt x="224495" y="9383"/>
                  <a:pt x="221977" y="9383"/>
                </a:cubicBezTo>
                <a:lnTo>
                  <a:pt x="217302" y="9383"/>
                </a:lnTo>
                <a:lnTo>
                  <a:pt x="217302" y="259474"/>
                </a:lnTo>
                <a:cubicBezTo>
                  <a:pt x="217302" y="285096"/>
                  <a:pt x="196804" y="306027"/>
                  <a:pt x="171270" y="306027"/>
                </a:cubicBezTo>
                <a:cubicBezTo>
                  <a:pt x="145736" y="306027"/>
                  <a:pt x="125237" y="285096"/>
                  <a:pt x="125237" y="259474"/>
                </a:cubicBezTo>
                <a:lnTo>
                  <a:pt x="125237" y="245399"/>
                </a:lnTo>
                <a:cubicBezTo>
                  <a:pt x="125237" y="242873"/>
                  <a:pt x="127036" y="240708"/>
                  <a:pt x="129913" y="240708"/>
                </a:cubicBezTo>
                <a:cubicBezTo>
                  <a:pt x="132430" y="240708"/>
                  <a:pt x="134228" y="242873"/>
                  <a:pt x="134228" y="245399"/>
                </a:cubicBezTo>
                <a:lnTo>
                  <a:pt x="134228" y="259474"/>
                </a:lnTo>
                <a:cubicBezTo>
                  <a:pt x="134228" y="280044"/>
                  <a:pt x="150771" y="296644"/>
                  <a:pt x="171270" y="296644"/>
                </a:cubicBezTo>
                <a:cubicBezTo>
                  <a:pt x="191769" y="296644"/>
                  <a:pt x="208312" y="280044"/>
                  <a:pt x="208312" y="259474"/>
                </a:cubicBezTo>
                <a:lnTo>
                  <a:pt x="208312" y="65319"/>
                </a:lnTo>
                <a:cubicBezTo>
                  <a:pt x="197882" y="61350"/>
                  <a:pt x="182778" y="61711"/>
                  <a:pt x="173428" y="66402"/>
                </a:cubicBezTo>
                <a:cubicBezTo>
                  <a:pt x="166954" y="70011"/>
                  <a:pt x="159042" y="71815"/>
                  <a:pt x="150411" y="71815"/>
                </a:cubicBezTo>
                <a:cubicBezTo>
                  <a:pt x="145017" y="71815"/>
                  <a:pt x="139623" y="71093"/>
                  <a:pt x="134228" y="69289"/>
                </a:cubicBezTo>
                <a:lnTo>
                  <a:pt x="134228" y="92746"/>
                </a:lnTo>
                <a:cubicBezTo>
                  <a:pt x="134228" y="95272"/>
                  <a:pt x="132430" y="97438"/>
                  <a:pt x="129913" y="97438"/>
                </a:cubicBezTo>
                <a:cubicBezTo>
                  <a:pt x="127036" y="97438"/>
                  <a:pt x="125237" y="95272"/>
                  <a:pt x="125237" y="92746"/>
                </a:cubicBezTo>
                <a:lnTo>
                  <a:pt x="125237" y="9383"/>
                </a:lnTo>
                <a:lnTo>
                  <a:pt x="120562" y="9383"/>
                </a:lnTo>
                <a:cubicBezTo>
                  <a:pt x="118045" y="9383"/>
                  <a:pt x="115887" y="7217"/>
                  <a:pt x="115887" y="4691"/>
                </a:cubicBezTo>
                <a:cubicBezTo>
                  <a:pt x="115887" y="2165"/>
                  <a:pt x="118045" y="0"/>
                  <a:pt x="1205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22A05-4DD9-B04A-BF24-03E5AA0BDD49}"/>
              </a:ext>
            </a:extLst>
          </p:cNvPr>
          <p:cNvSpPr txBox="1"/>
          <p:nvPr/>
        </p:nvSpPr>
        <p:spPr>
          <a:xfrm>
            <a:off x="6577554" y="3744785"/>
            <a:ext cx="14366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WEAKNESSES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923EE7-F0C3-CE4F-AE33-86700FEC1063}"/>
              </a:ext>
            </a:extLst>
          </p:cNvPr>
          <p:cNvSpPr txBox="1"/>
          <p:nvPr/>
        </p:nvSpPr>
        <p:spPr>
          <a:xfrm>
            <a:off x="6381677" y="5370102"/>
            <a:ext cx="182836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AREAS FOR IMPROVEMENT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21CC93-A746-014B-AE9C-0624E3253B87}"/>
              </a:ext>
            </a:extLst>
          </p:cNvPr>
          <p:cNvSpPr txBox="1"/>
          <p:nvPr/>
        </p:nvSpPr>
        <p:spPr>
          <a:xfrm>
            <a:off x="4723925" y="4556162"/>
            <a:ext cx="179927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IMPLEMENTATION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CHALLENGES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4DA86A-39F4-564C-9DD7-A696C5F18AF9}"/>
              </a:ext>
            </a:extLst>
          </p:cNvPr>
          <p:cNvSpPr txBox="1"/>
          <p:nvPr/>
        </p:nvSpPr>
        <p:spPr>
          <a:xfrm>
            <a:off x="4988129" y="2826719"/>
            <a:ext cx="127637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STRENGTHS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AD312C6-850F-6A45-98C5-84551825E958}"/>
              </a:ext>
            </a:extLst>
          </p:cNvPr>
          <p:cNvSpPr txBox="1">
            <a:spLocks/>
          </p:cNvSpPr>
          <p:nvPr/>
        </p:nvSpPr>
        <p:spPr>
          <a:xfrm>
            <a:off x="9210807" y="3245786"/>
            <a:ext cx="2556366" cy="353464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Outdated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0DC6CB72-3894-B941-80F5-519A3B48F4F5}"/>
              </a:ext>
            </a:extLst>
          </p:cNvPr>
          <p:cNvSpPr txBox="1">
            <a:spLocks/>
          </p:cNvSpPr>
          <p:nvPr/>
        </p:nvSpPr>
        <p:spPr>
          <a:xfrm>
            <a:off x="9210807" y="3745922"/>
            <a:ext cx="2667001" cy="2790029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Participation of all key agencies and organizations in planning and implementation; Training and drills; Increase community 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wareness about the Plan; Improve coordination among departments; Enhance Tsunami Readiness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FDD5708-C9B9-1448-976F-27645F8672BB}"/>
              </a:ext>
            </a:extLst>
          </p:cNvPr>
          <p:cNvSpPr txBox="1">
            <a:spLocks/>
          </p:cNvSpPr>
          <p:nvPr/>
        </p:nvSpPr>
        <p:spPr>
          <a:xfrm>
            <a:off x="476069" y="1643913"/>
            <a:ext cx="3118802" cy="1571747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Existing Plan 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inclusive of partners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State and Municipal; Available resources to execute the Plan; Agencies and organizations are identified;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E8EC461-91EE-A44C-9145-C36E396B0284}"/>
              </a:ext>
            </a:extLst>
          </p:cNvPr>
          <p:cNvSpPr txBox="1">
            <a:spLocks/>
          </p:cNvSpPr>
          <p:nvPr/>
        </p:nvSpPr>
        <p:spPr>
          <a:xfrm>
            <a:off x="934772" y="3697191"/>
            <a:ext cx="2700466" cy="2302716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maritime aspect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disaster preparedness exercises and assessment; Limited communication technologies for outer islands; </a:t>
            </a:r>
            <a:r>
              <a:rPr lang="en-US" sz="1800" dirty="0">
                <a:solidFill>
                  <a:srgbClr val="000000"/>
                </a:solidFill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Remoteness of locations; Lack of funding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4DF3BA-AA2A-EF38-97A7-934240B3CFBA}"/>
              </a:ext>
            </a:extLst>
          </p:cNvPr>
          <p:cNvSpPr/>
          <p:nvPr/>
        </p:nvSpPr>
        <p:spPr>
          <a:xfrm>
            <a:off x="10672478" y="228355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46669-40C8-B841-ACF1-C76C7ECD476E}"/>
              </a:ext>
            </a:extLst>
          </p:cNvPr>
          <p:cNvSpPr txBox="1"/>
          <p:nvPr/>
        </p:nvSpPr>
        <p:spPr>
          <a:xfrm>
            <a:off x="707570" y="557980"/>
            <a:ext cx="1048377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150" dirty="0">
                <a:solidFill>
                  <a:srgbClr val="000099"/>
                </a:solidFill>
                <a:latin typeface="Aptos" panose="020B0004020202020204" pitchFamily="34" charset="0"/>
              </a:rPr>
              <a:t>Highlights: Chuuk Disaster Management Plan (CDMP)</a:t>
            </a:r>
            <a:endParaRPr kumimoji="0" lang="en-US" sz="3200" i="0" u="none" strike="noStrike" kern="1200" cap="none" spc="15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0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00EA1-DEFD-040A-3543-E2AE0B9B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kumimoji="0" lang="en-US" sz="4000" i="0" u="none" strike="noStrike" kern="1200" cap="none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Chuuk State SOP for Emergency &amp; Disaster Response</a:t>
            </a:r>
            <a:endParaRPr lang="LID4096" sz="400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06CAD67-BF92-BBB6-0283-2C7A17DED2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9901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366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898F56-63B1-FC4B-927A-12843A7EF16E}"/>
              </a:ext>
            </a:extLst>
          </p:cNvPr>
          <p:cNvSpPr/>
          <p:nvPr/>
        </p:nvSpPr>
        <p:spPr>
          <a:xfrm>
            <a:off x="5506213" y="697496"/>
            <a:ext cx="1143000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A8ADCBAE-C6AC-C54E-9857-18F10E45A0F8}"/>
              </a:ext>
            </a:extLst>
          </p:cNvPr>
          <p:cNvSpPr/>
          <p:nvPr/>
        </p:nvSpPr>
        <p:spPr>
          <a:xfrm>
            <a:off x="4266386" y="1344197"/>
            <a:ext cx="2032031" cy="175175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15D8B16B-7F14-0044-A325-344F057C85B0}"/>
              </a:ext>
            </a:extLst>
          </p:cNvPr>
          <p:cNvSpPr/>
          <p:nvPr/>
        </p:nvSpPr>
        <p:spPr>
          <a:xfrm>
            <a:off x="5963254" y="2245265"/>
            <a:ext cx="2032031" cy="1751751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6534DED2-3892-E04B-9AEC-59B1479584D3}"/>
              </a:ext>
            </a:extLst>
          </p:cNvPr>
          <p:cNvSpPr/>
          <p:nvPr/>
        </p:nvSpPr>
        <p:spPr>
          <a:xfrm>
            <a:off x="4266386" y="3215389"/>
            <a:ext cx="2032031" cy="1751751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0A77426-3040-F049-A1B8-1AC016A40A19}"/>
              </a:ext>
            </a:extLst>
          </p:cNvPr>
          <p:cNvSpPr/>
          <p:nvPr/>
        </p:nvSpPr>
        <p:spPr>
          <a:xfrm>
            <a:off x="5963254" y="4091265"/>
            <a:ext cx="2032031" cy="1751751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3472E-ED83-EC48-93DF-3B2E15D81F5F}"/>
              </a:ext>
            </a:extLst>
          </p:cNvPr>
          <p:cNvCxnSpPr/>
          <p:nvPr/>
        </p:nvCxnSpPr>
        <p:spPr>
          <a:xfrm flipH="1">
            <a:off x="3413897" y="2223871"/>
            <a:ext cx="1243672" cy="0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82326F-3591-A546-893E-EE38440F2D27}"/>
              </a:ext>
            </a:extLst>
          </p:cNvPr>
          <p:cNvCxnSpPr/>
          <p:nvPr/>
        </p:nvCxnSpPr>
        <p:spPr>
          <a:xfrm flipH="1">
            <a:off x="3413897" y="4095063"/>
            <a:ext cx="1175272" cy="0"/>
          </a:xfrm>
          <a:prstGeom prst="line">
            <a:avLst/>
          </a:prstGeom>
          <a:ln w="38100">
            <a:solidFill>
              <a:schemeClr val="accent3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9DAC53-DB96-BF46-BA70-65C37F67FCF4}"/>
              </a:ext>
            </a:extLst>
          </p:cNvPr>
          <p:cNvCxnSpPr>
            <a:cxnSpLocks/>
          </p:cNvCxnSpPr>
          <p:nvPr/>
        </p:nvCxnSpPr>
        <p:spPr>
          <a:xfrm flipH="1">
            <a:off x="7611653" y="3113670"/>
            <a:ext cx="1142841" cy="0"/>
          </a:xfrm>
          <a:prstGeom prst="line">
            <a:avLst/>
          </a:prstGeom>
          <a:ln w="38100">
            <a:solidFill>
              <a:schemeClr val="accent2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668C14-E98F-4545-9C05-C4FB6380FDC2}"/>
              </a:ext>
            </a:extLst>
          </p:cNvPr>
          <p:cNvCxnSpPr>
            <a:cxnSpLocks/>
          </p:cNvCxnSpPr>
          <p:nvPr/>
        </p:nvCxnSpPr>
        <p:spPr>
          <a:xfrm flipH="1">
            <a:off x="7611654" y="4970551"/>
            <a:ext cx="1142840" cy="0"/>
          </a:xfrm>
          <a:prstGeom prst="line">
            <a:avLst/>
          </a:prstGeom>
          <a:ln w="38100">
            <a:solidFill>
              <a:schemeClr val="accent4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63D69D6F-2D75-DD40-9A18-836A0274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429" y="1651962"/>
            <a:ext cx="763417" cy="680252"/>
          </a:xfrm>
          <a:custGeom>
            <a:avLst/>
            <a:gdLst>
              <a:gd name="connsiteX0" fmla="*/ 155336 w 306028"/>
              <a:gd name="connsiteY0" fmla="*/ 130175 h 272690"/>
              <a:gd name="connsiteX1" fmla="*/ 163100 w 306028"/>
              <a:gd name="connsiteY1" fmla="*/ 130175 h 272690"/>
              <a:gd name="connsiteX2" fmla="*/ 167905 w 306028"/>
              <a:gd name="connsiteY2" fmla="*/ 134479 h 272690"/>
              <a:gd name="connsiteX3" fmla="*/ 163100 w 306028"/>
              <a:gd name="connsiteY3" fmla="*/ 139142 h 272690"/>
              <a:gd name="connsiteX4" fmla="*/ 155336 w 306028"/>
              <a:gd name="connsiteY4" fmla="*/ 139142 h 272690"/>
              <a:gd name="connsiteX5" fmla="*/ 150530 w 306028"/>
              <a:gd name="connsiteY5" fmla="*/ 143805 h 272690"/>
              <a:gd name="connsiteX6" fmla="*/ 150530 w 306028"/>
              <a:gd name="connsiteY6" fmla="*/ 201912 h 272690"/>
              <a:gd name="connsiteX7" fmla="*/ 155336 w 306028"/>
              <a:gd name="connsiteY7" fmla="*/ 206574 h 272690"/>
              <a:gd name="connsiteX8" fmla="*/ 163100 w 306028"/>
              <a:gd name="connsiteY8" fmla="*/ 206574 h 272690"/>
              <a:gd name="connsiteX9" fmla="*/ 167905 w 306028"/>
              <a:gd name="connsiteY9" fmla="*/ 211237 h 272690"/>
              <a:gd name="connsiteX10" fmla="*/ 163100 w 306028"/>
              <a:gd name="connsiteY10" fmla="*/ 215541 h 272690"/>
              <a:gd name="connsiteX11" fmla="*/ 155336 w 306028"/>
              <a:gd name="connsiteY11" fmla="*/ 215541 h 272690"/>
              <a:gd name="connsiteX12" fmla="*/ 141288 w 306028"/>
              <a:gd name="connsiteY12" fmla="*/ 201912 h 272690"/>
              <a:gd name="connsiteX13" fmla="*/ 141288 w 306028"/>
              <a:gd name="connsiteY13" fmla="*/ 143805 h 272690"/>
              <a:gd name="connsiteX14" fmla="*/ 155336 w 306028"/>
              <a:gd name="connsiteY14" fmla="*/ 130175 h 272690"/>
              <a:gd name="connsiteX15" fmla="*/ 224172 w 306028"/>
              <a:gd name="connsiteY15" fmla="*/ 58891 h 272690"/>
              <a:gd name="connsiteX16" fmla="*/ 216600 w 306028"/>
              <a:gd name="connsiteY16" fmla="*/ 59250 h 272690"/>
              <a:gd name="connsiteX17" fmla="*/ 218764 w 306028"/>
              <a:gd name="connsiteY17" fmla="*/ 87569 h 272690"/>
              <a:gd name="connsiteX18" fmla="*/ 196767 w 306028"/>
              <a:gd name="connsiteY18" fmla="*/ 121982 h 272690"/>
              <a:gd name="connsiteX19" fmla="*/ 185228 w 306028"/>
              <a:gd name="connsiteY19" fmla="*/ 138113 h 272690"/>
              <a:gd name="connsiteX20" fmla="*/ 185228 w 306028"/>
              <a:gd name="connsiteY20" fmla="*/ 200486 h 272690"/>
              <a:gd name="connsiteX21" fmla="*/ 191358 w 306028"/>
              <a:gd name="connsiteY21" fmla="*/ 206580 h 272690"/>
              <a:gd name="connsiteX22" fmla="*/ 274295 w 306028"/>
              <a:gd name="connsiteY22" fmla="*/ 206580 h 272690"/>
              <a:gd name="connsiteX23" fmla="*/ 275016 w 306028"/>
              <a:gd name="connsiteY23" fmla="*/ 206222 h 272690"/>
              <a:gd name="connsiteX24" fmla="*/ 284392 w 306028"/>
              <a:gd name="connsiteY24" fmla="*/ 195826 h 272690"/>
              <a:gd name="connsiteX25" fmla="*/ 283310 w 306028"/>
              <a:gd name="connsiteY25" fmla="*/ 190807 h 272690"/>
              <a:gd name="connsiteX26" fmla="*/ 282950 w 306028"/>
              <a:gd name="connsiteY26" fmla="*/ 186506 h 272690"/>
              <a:gd name="connsiteX27" fmla="*/ 286195 w 306028"/>
              <a:gd name="connsiteY27" fmla="*/ 183997 h 272690"/>
              <a:gd name="connsiteX28" fmla="*/ 294849 w 306028"/>
              <a:gd name="connsiteY28" fmla="*/ 173601 h 272690"/>
              <a:gd name="connsiteX29" fmla="*/ 291604 w 306028"/>
              <a:gd name="connsiteY29" fmla="*/ 166432 h 272690"/>
              <a:gd name="connsiteX30" fmla="*/ 290883 w 306028"/>
              <a:gd name="connsiteY30" fmla="*/ 162847 h 272690"/>
              <a:gd name="connsiteX31" fmla="*/ 292325 w 306028"/>
              <a:gd name="connsiteY31" fmla="*/ 159621 h 272690"/>
              <a:gd name="connsiteX32" fmla="*/ 296652 w 306028"/>
              <a:gd name="connsiteY32" fmla="*/ 151376 h 272690"/>
              <a:gd name="connsiteX33" fmla="*/ 293046 w 306028"/>
              <a:gd name="connsiteY33" fmla="*/ 144207 h 272690"/>
              <a:gd name="connsiteX34" fmla="*/ 289801 w 306028"/>
              <a:gd name="connsiteY34" fmla="*/ 139188 h 272690"/>
              <a:gd name="connsiteX35" fmla="*/ 291964 w 306028"/>
              <a:gd name="connsiteY35" fmla="*/ 133811 h 272690"/>
              <a:gd name="connsiteX36" fmla="*/ 295570 w 306028"/>
              <a:gd name="connsiteY36" fmla="*/ 125566 h 272690"/>
              <a:gd name="connsiteX37" fmla="*/ 287998 w 306028"/>
              <a:gd name="connsiteY37" fmla="*/ 116246 h 272690"/>
              <a:gd name="connsiteX38" fmla="*/ 241120 w 306028"/>
              <a:gd name="connsiteY38" fmla="*/ 116246 h 272690"/>
              <a:gd name="connsiteX39" fmla="*/ 237154 w 306028"/>
              <a:gd name="connsiteY39" fmla="*/ 114454 h 272690"/>
              <a:gd name="connsiteX40" fmla="*/ 236793 w 306028"/>
              <a:gd name="connsiteY40" fmla="*/ 110511 h 272690"/>
              <a:gd name="connsiteX41" fmla="*/ 238957 w 306028"/>
              <a:gd name="connsiteY41" fmla="*/ 83626 h 272690"/>
              <a:gd name="connsiteX42" fmla="*/ 224172 w 306028"/>
              <a:gd name="connsiteY42" fmla="*/ 58891 h 272690"/>
              <a:gd name="connsiteX43" fmla="*/ 224533 w 306028"/>
              <a:gd name="connsiteY43" fmla="*/ 49571 h 272690"/>
              <a:gd name="connsiteX44" fmla="*/ 248332 w 306028"/>
              <a:gd name="connsiteY44" fmla="*/ 82909 h 272690"/>
              <a:gd name="connsiteX45" fmla="*/ 247251 w 306028"/>
              <a:gd name="connsiteY45" fmla="*/ 107284 h 272690"/>
              <a:gd name="connsiteX46" fmla="*/ 287998 w 306028"/>
              <a:gd name="connsiteY46" fmla="*/ 107284 h 272690"/>
              <a:gd name="connsiteX47" fmla="*/ 304946 w 306028"/>
              <a:gd name="connsiteY47" fmla="*/ 125566 h 272690"/>
              <a:gd name="connsiteX48" fmla="*/ 300979 w 306028"/>
              <a:gd name="connsiteY48" fmla="*/ 138471 h 272690"/>
              <a:gd name="connsiteX49" fmla="*/ 306028 w 306028"/>
              <a:gd name="connsiteY49" fmla="*/ 151376 h 272690"/>
              <a:gd name="connsiteX50" fmla="*/ 301340 w 306028"/>
              <a:gd name="connsiteY50" fmla="*/ 163922 h 272690"/>
              <a:gd name="connsiteX51" fmla="*/ 303864 w 306028"/>
              <a:gd name="connsiteY51" fmla="*/ 173601 h 272690"/>
              <a:gd name="connsiteX52" fmla="*/ 293046 w 306028"/>
              <a:gd name="connsiteY52" fmla="*/ 191166 h 272690"/>
              <a:gd name="connsiteX53" fmla="*/ 293767 w 306028"/>
              <a:gd name="connsiteY53" fmla="*/ 195826 h 272690"/>
              <a:gd name="connsiteX54" fmla="*/ 275738 w 306028"/>
              <a:gd name="connsiteY54" fmla="*/ 215542 h 272690"/>
              <a:gd name="connsiteX55" fmla="*/ 274295 w 306028"/>
              <a:gd name="connsiteY55" fmla="*/ 215542 h 272690"/>
              <a:gd name="connsiteX56" fmla="*/ 191358 w 306028"/>
              <a:gd name="connsiteY56" fmla="*/ 215542 h 272690"/>
              <a:gd name="connsiteX57" fmla="*/ 176213 w 306028"/>
              <a:gd name="connsiteY57" fmla="*/ 200486 h 272690"/>
              <a:gd name="connsiteX58" fmla="*/ 176213 w 306028"/>
              <a:gd name="connsiteY58" fmla="*/ 138113 h 272690"/>
              <a:gd name="connsiteX59" fmla="*/ 189916 w 306028"/>
              <a:gd name="connsiteY59" fmla="*/ 115888 h 272690"/>
              <a:gd name="connsiteX60" fmla="*/ 209749 w 306028"/>
              <a:gd name="connsiteY60" fmla="*/ 85418 h 272690"/>
              <a:gd name="connsiteX61" fmla="*/ 206503 w 306028"/>
              <a:gd name="connsiteY61" fmla="*/ 56741 h 272690"/>
              <a:gd name="connsiteX62" fmla="*/ 208667 w 306028"/>
              <a:gd name="connsiteY62" fmla="*/ 52081 h 272690"/>
              <a:gd name="connsiteX63" fmla="*/ 224533 w 306028"/>
              <a:gd name="connsiteY63" fmla="*/ 49571 h 272690"/>
              <a:gd name="connsiteX64" fmla="*/ 84446 w 306028"/>
              <a:gd name="connsiteY64" fmla="*/ 0 h 272690"/>
              <a:gd name="connsiteX65" fmla="*/ 153014 w 306028"/>
              <a:gd name="connsiteY65" fmla="*/ 35255 h 272690"/>
              <a:gd name="connsiteX66" fmla="*/ 221581 w 306028"/>
              <a:gd name="connsiteY66" fmla="*/ 0 h 272690"/>
              <a:gd name="connsiteX67" fmla="*/ 306027 w 306028"/>
              <a:gd name="connsiteY67" fmla="*/ 84181 h 272690"/>
              <a:gd name="connsiteX68" fmla="*/ 305666 w 306028"/>
              <a:gd name="connsiteY68" fmla="*/ 90657 h 272690"/>
              <a:gd name="connsiteX69" fmla="*/ 300975 w 306028"/>
              <a:gd name="connsiteY69" fmla="*/ 94974 h 272690"/>
              <a:gd name="connsiteX70" fmla="*/ 296644 w 306028"/>
              <a:gd name="connsiteY70" fmla="*/ 90297 h 272690"/>
              <a:gd name="connsiteX71" fmla="*/ 296644 w 306028"/>
              <a:gd name="connsiteY71" fmla="*/ 84181 h 272690"/>
              <a:gd name="connsiteX72" fmla="*/ 221581 w 306028"/>
              <a:gd name="connsiteY72" fmla="*/ 9353 h 272690"/>
              <a:gd name="connsiteX73" fmla="*/ 156983 w 306028"/>
              <a:gd name="connsiteY73" fmla="*/ 46048 h 272690"/>
              <a:gd name="connsiteX74" fmla="*/ 153014 w 306028"/>
              <a:gd name="connsiteY74" fmla="*/ 48566 h 272690"/>
              <a:gd name="connsiteX75" fmla="*/ 149044 w 306028"/>
              <a:gd name="connsiteY75" fmla="*/ 46048 h 272690"/>
              <a:gd name="connsiteX76" fmla="*/ 84446 w 306028"/>
              <a:gd name="connsiteY76" fmla="*/ 9353 h 272690"/>
              <a:gd name="connsiteX77" fmla="*/ 9383 w 306028"/>
              <a:gd name="connsiteY77" fmla="*/ 84181 h 272690"/>
              <a:gd name="connsiteX78" fmla="*/ 153014 w 306028"/>
              <a:gd name="connsiteY78" fmla="*/ 262617 h 272690"/>
              <a:gd name="connsiteX79" fmla="*/ 198485 w 306028"/>
              <a:gd name="connsiteY79" fmla="*/ 229880 h 272690"/>
              <a:gd name="connsiteX80" fmla="*/ 204981 w 306028"/>
              <a:gd name="connsiteY80" fmla="*/ 230600 h 272690"/>
              <a:gd name="connsiteX81" fmla="*/ 204259 w 306028"/>
              <a:gd name="connsiteY81" fmla="*/ 237075 h 272690"/>
              <a:gd name="connsiteX82" fmla="*/ 155540 w 306028"/>
              <a:gd name="connsiteY82" fmla="*/ 271971 h 272690"/>
              <a:gd name="connsiteX83" fmla="*/ 153014 w 306028"/>
              <a:gd name="connsiteY83" fmla="*/ 272690 h 272690"/>
              <a:gd name="connsiteX84" fmla="*/ 150488 w 306028"/>
              <a:gd name="connsiteY84" fmla="*/ 271971 h 272690"/>
              <a:gd name="connsiteX85" fmla="*/ 0 w 306028"/>
              <a:gd name="connsiteY85" fmla="*/ 84181 h 272690"/>
              <a:gd name="connsiteX86" fmla="*/ 84446 w 306028"/>
              <a:gd name="connsiteY86" fmla="*/ 0 h 2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06028" h="27269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B3B5BE4-A1E2-954B-AFE5-89E17D1AB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898" y="4421631"/>
            <a:ext cx="671894" cy="667720"/>
          </a:xfrm>
          <a:custGeom>
            <a:avLst/>
            <a:gdLst>
              <a:gd name="connsiteX0" fmla="*/ 28448 w 306028"/>
              <a:gd name="connsiteY0" fmla="*/ 224238 h 304127"/>
              <a:gd name="connsiteX1" fmla="*/ 28448 w 306028"/>
              <a:gd name="connsiteY1" fmla="*/ 260583 h 304127"/>
              <a:gd name="connsiteX2" fmla="*/ 130354 w 306028"/>
              <a:gd name="connsiteY2" fmla="*/ 260583 h 304127"/>
              <a:gd name="connsiteX3" fmla="*/ 130354 w 306028"/>
              <a:gd name="connsiteY3" fmla="*/ 224238 h 304127"/>
              <a:gd name="connsiteX4" fmla="*/ 235090 w 306028"/>
              <a:gd name="connsiteY4" fmla="*/ 63546 h 304127"/>
              <a:gd name="connsiteX5" fmla="*/ 250214 w 306028"/>
              <a:gd name="connsiteY5" fmla="*/ 73974 h 304127"/>
              <a:gd name="connsiteX6" fmla="*/ 262097 w 306028"/>
              <a:gd name="connsiteY6" fmla="*/ 70378 h 304127"/>
              <a:gd name="connsiteX7" fmla="*/ 279381 w 306028"/>
              <a:gd name="connsiteY7" fmla="*/ 89438 h 304127"/>
              <a:gd name="connsiteX8" fmla="*/ 279381 w 306028"/>
              <a:gd name="connsiteY8" fmla="*/ 93034 h 304127"/>
              <a:gd name="connsiteX9" fmla="*/ 289104 w 306028"/>
              <a:gd name="connsiteY9" fmla="*/ 90876 h 304127"/>
              <a:gd name="connsiteX10" fmla="*/ 306028 w 306028"/>
              <a:gd name="connsiteY10" fmla="*/ 109576 h 304127"/>
              <a:gd name="connsiteX11" fmla="*/ 306028 w 306028"/>
              <a:gd name="connsiteY11" fmla="*/ 153449 h 304127"/>
              <a:gd name="connsiteX12" fmla="*/ 296306 w 306028"/>
              <a:gd name="connsiteY12" fmla="*/ 219618 h 304127"/>
              <a:gd name="connsiteX13" fmla="*/ 287663 w 306028"/>
              <a:gd name="connsiteY13" fmla="*/ 280032 h 304127"/>
              <a:gd name="connsiteX14" fmla="*/ 287663 w 306028"/>
              <a:gd name="connsiteY14" fmla="*/ 299452 h 304127"/>
              <a:gd name="connsiteX15" fmla="*/ 282982 w 306028"/>
              <a:gd name="connsiteY15" fmla="*/ 304127 h 304127"/>
              <a:gd name="connsiteX16" fmla="*/ 278301 w 306028"/>
              <a:gd name="connsiteY16" fmla="*/ 299452 h 304127"/>
              <a:gd name="connsiteX17" fmla="*/ 278301 w 306028"/>
              <a:gd name="connsiteY17" fmla="*/ 280032 h 304127"/>
              <a:gd name="connsiteX18" fmla="*/ 287663 w 306028"/>
              <a:gd name="connsiteY18" fmla="*/ 217100 h 304127"/>
              <a:gd name="connsiteX19" fmla="*/ 297026 w 306028"/>
              <a:gd name="connsiteY19" fmla="*/ 153449 h 304127"/>
              <a:gd name="connsiteX20" fmla="*/ 297026 w 306028"/>
              <a:gd name="connsiteY20" fmla="*/ 109576 h 304127"/>
              <a:gd name="connsiteX21" fmla="*/ 288744 w 306028"/>
              <a:gd name="connsiteY21" fmla="*/ 100226 h 304127"/>
              <a:gd name="connsiteX22" fmla="*/ 281902 w 306028"/>
              <a:gd name="connsiteY22" fmla="*/ 102384 h 304127"/>
              <a:gd name="connsiteX23" fmla="*/ 279381 w 306028"/>
              <a:gd name="connsiteY23" fmla="*/ 108857 h 304127"/>
              <a:gd name="connsiteX24" fmla="*/ 279381 w 306028"/>
              <a:gd name="connsiteY24" fmla="*/ 159203 h 304127"/>
              <a:gd name="connsiteX25" fmla="*/ 274700 w 306028"/>
              <a:gd name="connsiteY25" fmla="*/ 163518 h 304127"/>
              <a:gd name="connsiteX26" fmla="*/ 270019 w 306028"/>
              <a:gd name="connsiteY26" fmla="*/ 159203 h 304127"/>
              <a:gd name="connsiteX27" fmla="*/ 270019 w 306028"/>
              <a:gd name="connsiteY27" fmla="*/ 108857 h 304127"/>
              <a:gd name="connsiteX28" fmla="*/ 270019 w 306028"/>
              <a:gd name="connsiteY28" fmla="*/ 89438 h 304127"/>
              <a:gd name="connsiteX29" fmla="*/ 261377 w 306028"/>
              <a:gd name="connsiteY29" fmla="*/ 79728 h 304127"/>
              <a:gd name="connsiteX30" fmla="*/ 254895 w 306028"/>
              <a:gd name="connsiteY30" fmla="*/ 82246 h 304127"/>
              <a:gd name="connsiteX31" fmla="*/ 252374 w 306028"/>
              <a:gd name="connsiteY31" fmla="*/ 88719 h 304127"/>
              <a:gd name="connsiteX32" fmla="*/ 252374 w 306028"/>
              <a:gd name="connsiteY32" fmla="*/ 154887 h 304127"/>
              <a:gd name="connsiteX33" fmla="*/ 247693 w 306028"/>
              <a:gd name="connsiteY33" fmla="*/ 159562 h 304127"/>
              <a:gd name="connsiteX34" fmla="*/ 243012 w 306028"/>
              <a:gd name="connsiteY34" fmla="*/ 154887 h 304127"/>
              <a:gd name="connsiteX35" fmla="*/ 243012 w 306028"/>
              <a:gd name="connsiteY35" fmla="*/ 88719 h 304127"/>
              <a:gd name="connsiteX36" fmla="*/ 243012 w 306028"/>
              <a:gd name="connsiteY36" fmla="*/ 82246 h 304127"/>
              <a:gd name="connsiteX37" fmla="*/ 234370 w 306028"/>
              <a:gd name="connsiteY37" fmla="*/ 72536 h 304127"/>
              <a:gd name="connsiteX38" fmla="*/ 227888 w 306028"/>
              <a:gd name="connsiteY38" fmla="*/ 75053 h 304127"/>
              <a:gd name="connsiteX39" fmla="*/ 225007 w 306028"/>
              <a:gd name="connsiteY39" fmla="*/ 81526 h 304127"/>
              <a:gd name="connsiteX40" fmla="*/ 225007 w 306028"/>
              <a:gd name="connsiteY40" fmla="*/ 101665 h 304127"/>
              <a:gd name="connsiteX41" fmla="*/ 225007 w 306028"/>
              <a:gd name="connsiteY41" fmla="*/ 150572 h 304127"/>
              <a:gd name="connsiteX42" fmla="*/ 220326 w 306028"/>
              <a:gd name="connsiteY42" fmla="*/ 155247 h 304127"/>
              <a:gd name="connsiteX43" fmla="*/ 216005 w 306028"/>
              <a:gd name="connsiteY43" fmla="*/ 150572 h 304127"/>
              <a:gd name="connsiteX44" fmla="*/ 216005 w 306028"/>
              <a:gd name="connsiteY44" fmla="*/ 101665 h 304127"/>
              <a:gd name="connsiteX45" fmla="*/ 216005 w 306028"/>
              <a:gd name="connsiteY45" fmla="*/ 101305 h 304127"/>
              <a:gd name="connsiteX46" fmla="*/ 212764 w 306028"/>
              <a:gd name="connsiteY46" fmla="*/ 94832 h 304127"/>
              <a:gd name="connsiteX47" fmla="*/ 205202 w 306028"/>
              <a:gd name="connsiteY47" fmla="*/ 93034 h 304127"/>
              <a:gd name="connsiteX48" fmla="*/ 198000 w 306028"/>
              <a:gd name="connsiteY48" fmla="*/ 102024 h 304127"/>
              <a:gd name="connsiteX49" fmla="*/ 198000 w 306028"/>
              <a:gd name="connsiteY49" fmla="*/ 166035 h 304127"/>
              <a:gd name="connsiteX50" fmla="*/ 198000 w 306028"/>
              <a:gd name="connsiteY50" fmla="*/ 193366 h 304127"/>
              <a:gd name="connsiteX51" fmla="*/ 200521 w 306028"/>
              <a:gd name="connsiteY51" fmla="*/ 199839 h 304127"/>
              <a:gd name="connsiteX52" fmla="*/ 206643 w 306028"/>
              <a:gd name="connsiteY52" fmla="*/ 206312 h 304127"/>
              <a:gd name="connsiteX53" fmla="*/ 206643 w 306028"/>
              <a:gd name="connsiteY53" fmla="*/ 212785 h 304127"/>
              <a:gd name="connsiteX54" fmla="*/ 203402 w 306028"/>
              <a:gd name="connsiteY54" fmla="*/ 214223 h 304127"/>
              <a:gd name="connsiteX55" fmla="*/ 200161 w 306028"/>
              <a:gd name="connsiteY55" fmla="*/ 212785 h 304127"/>
              <a:gd name="connsiteX56" fmla="*/ 193679 w 306028"/>
              <a:gd name="connsiteY56" fmla="*/ 206312 h 304127"/>
              <a:gd name="connsiteX57" fmla="*/ 188998 w 306028"/>
              <a:gd name="connsiteY57" fmla="*/ 193366 h 304127"/>
              <a:gd name="connsiteX58" fmla="*/ 188998 w 306028"/>
              <a:gd name="connsiteY58" fmla="*/ 166035 h 304127"/>
              <a:gd name="connsiteX59" fmla="*/ 184677 w 306028"/>
              <a:gd name="connsiteY59" fmla="*/ 156326 h 304127"/>
              <a:gd name="connsiteX60" fmla="*/ 176395 w 306028"/>
              <a:gd name="connsiteY60" fmla="*/ 154528 h 304127"/>
              <a:gd name="connsiteX61" fmla="*/ 168113 w 306028"/>
              <a:gd name="connsiteY61" fmla="*/ 166755 h 304127"/>
              <a:gd name="connsiteX62" fmla="*/ 168113 w 306028"/>
              <a:gd name="connsiteY62" fmla="*/ 216021 h 304127"/>
              <a:gd name="connsiteX63" fmla="*/ 174594 w 306028"/>
              <a:gd name="connsiteY63" fmla="*/ 232923 h 304127"/>
              <a:gd name="connsiteX64" fmla="*/ 190078 w 306028"/>
              <a:gd name="connsiteY64" fmla="*/ 248746 h 304127"/>
              <a:gd name="connsiteX65" fmla="*/ 198000 w 306028"/>
              <a:gd name="connsiteY65" fmla="*/ 268525 h 304127"/>
              <a:gd name="connsiteX66" fmla="*/ 198000 w 306028"/>
              <a:gd name="connsiteY66" fmla="*/ 299452 h 304127"/>
              <a:gd name="connsiteX67" fmla="*/ 193679 w 306028"/>
              <a:gd name="connsiteY67" fmla="*/ 304127 h 304127"/>
              <a:gd name="connsiteX68" fmla="*/ 188998 w 306028"/>
              <a:gd name="connsiteY68" fmla="*/ 299452 h 304127"/>
              <a:gd name="connsiteX69" fmla="*/ 188998 w 306028"/>
              <a:gd name="connsiteY69" fmla="*/ 268525 h 304127"/>
              <a:gd name="connsiteX70" fmla="*/ 183237 w 306028"/>
              <a:gd name="connsiteY70" fmla="*/ 255219 h 304127"/>
              <a:gd name="connsiteX71" fmla="*/ 167753 w 306028"/>
              <a:gd name="connsiteY71" fmla="*/ 239396 h 304127"/>
              <a:gd name="connsiteX72" fmla="*/ 158750 w 306028"/>
              <a:gd name="connsiteY72" fmla="*/ 216021 h 304127"/>
              <a:gd name="connsiteX73" fmla="*/ 158750 w 306028"/>
              <a:gd name="connsiteY73" fmla="*/ 166755 h 304127"/>
              <a:gd name="connsiteX74" fmla="*/ 174234 w 306028"/>
              <a:gd name="connsiteY74" fmla="*/ 145537 h 304127"/>
              <a:gd name="connsiteX75" fmla="*/ 188998 w 306028"/>
              <a:gd name="connsiteY75" fmla="*/ 148414 h 304127"/>
              <a:gd name="connsiteX76" fmla="*/ 188998 w 306028"/>
              <a:gd name="connsiteY76" fmla="*/ 102024 h 304127"/>
              <a:gd name="connsiteX77" fmla="*/ 203762 w 306028"/>
              <a:gd name="connsiteY77" fmla="*/ 83684 h 304127"/>
              <a:gd name="connsiteX78" fmla="*/ 216005 w 306028"/>
              <a:gd name="connsiteY78" fmla="*/ 85842 h 304127"/>
              <a:gd name="connsiteX79" fmla="*/ 216005 w 306028"/>
              <a:gd name="connsiteY79" fmla="*/ 81526 h 304127"/>
              <a:gd name="connsiteX80" fmla="*/ 221406 w 306028"/>
              <a:gd name="connsiteY80" fmla="*/ 68580 h 304127"/>
              <a:gd name="connsiteX81" fmla="*/ 235090 w 306028"/>
              <a:gd name="connsiteY81" fmla="*/ 63546 h 304127"/>
              <a:gd name="connsiteX82" fmla="*/ 75620 w 306028"/>
              <a:gd name="connsiteY82" fmla="*/ 9402 h 304127"/>
              <a:gd name="connsiteX83" fmla="*/ 69138 w 306028"/>
              <a:gd name="connsiteY83" fmla="*/ 11561 h 304127"/>
              <a:gd name="connsiteX84" fmla="*/ 66257 w 306028"/>
              <a:gd name="connsiteY84" fmla="*/ 18039 h 304127"/>
              <a:gd name="connsiteX85" fmla="*/ 66257 w 306028"/>
              <a:gd name="connsiteY85" fmla="*/ 38191 h 304127"/>
              <a:gd name="connsiteX86" fmla="*/ 66257 w 306028"/>
              <a:gd name="connsiteY86" fmla="*/ 87132 h 304127"/>
              <a:gd name="connsiteX87" fmla="*/ 61576 w 306028"/>
              <a:gd name="connsiteY87" fmla="*/ 91810 h 304127"/>
              <a:gd name="connsiteX88" fmla="*/ 56895 w 306028"/>
              <a:gd name="connsiteY88" fmla="*/ 87132 h 304127"/>
              <a:gd name="connsiteX89" fmla="*/ 56895 w 306028"/>
              <a:gd name="connsiteY89" fmla="*/ 38191 h 304127"/>
              <a:gd name="connsiteX90" fmla="*/ 54014 w 306028"/>
              <a:gd name="connsiteY90" fmla="*/ 31354 h 304127"/>
              <a:gd name="connsiteX91" fmla="*/ 46452 w 306028"/>
              <a:gd name="connsiteY91" fmla="*/ 29554 h 304127"/>
              <a:gd name="connsiteX92" fmla="*/ 39250 w 306028"/>
              <a:gd name="connsiteY92" fmla="*/ 38911 h 304127"/>
              <a:gd name="connsiteX93" fmla="*/ 39250 w 306028"/>
              <a:gd name="connsiteY93" fmla="*/ 102606 h 304127"/>
              <a:gd name="connsiteX94" fmla="*/ 39250 w 306028"/>
              <a:gd name="connsiteY94" fmla="*/ 129955 h 304127"/>
              <a:gd name="connsiteX95" fmla="*/ 41771 w 306028"/>
              <a:gd name="connsiteY95" fmla="*/ 136432 h 304127"/>
              <a:gd name="connsiteX96" fmla="*/ 47893 w 306028"/>
              <a:gd name="connsiteY96" fmla="*/ 143270 h 304127"/>
              <a:gd name="connsiteX97" fmla="*/ 47532 w 306028"/>
              <a:gd name="connsiteY97" fmla="*/ 149747 h 304127"/>
              <a:gd name="connsiteX98" fmla="*/ 44292 w 306028"/>
              <a:gd name="connsiteY98" fmla="*/ 150827 h 304127"/>
              <a:gd name="connsiteX99" fmla="*/ 41051 w 306028"/>
              <a:gd name="connsiteY99" fmla="*/ 149387 h 304127"/>
              <a:gd name="connsiteX100" fmla="*/ 34929 w 306028"/>
              <a:gd name="connsiteY100" fmla="*/ 142910 h 304127"/>
              <a:gd name="connsiteX101" fmla="*/ 29888 w 306028"/>
              <a:gd name="connsiteY101" fmla="*/ 129955 h 304127"/>
              <a:gd name="connsiteX102" fmla="*/ 29888 w 306028"/>
              <a:gd name="connsiteY102" fmla="*/ 102606 h 304127"/>
              <a:gd name="connsiteX103" fmla="*/ 25567 w 306028"/>
              <a:gd name="connsiteY103" fmla="*/ 93249 h 304127"/>
              <a:gd name="connsiteX104" fmla="*/ 17645 w 306028"/>
              <a:gd name="connsiteY104" fmla="*/ 91090 h 304127"/>
              <a:gd name="connsiteX105" fmla="*/ 9363 w 306028"/>
              <a:gd name="connsiteY105" fmla="*/ 103325 h 304127"/>
              <a:gd name="connsiteX106" fmla="*/ 9363 w 306028"/>
              <a:gd name="connsiteY106" fmla="*/ 152626 h 304127"/>
              <a:gd name="connsiteX107" fmla="*/ 15844 w 306028"/>
              <a:gd name="connsiteY107" fmla="*/ 169899 h 304127"/>
              <a:gd name="connsiteX108" fmla="*/ 30968 w 306028"/>
              <a:gd name="connsiteY108" fmla="*/ 185373 h 304127"/>
              <a:gd name="connsiteX109" fmla="*/ 39250 w 306028"/>
              <a:gd name="connsiteY109" fmla="*/ 205525 h 304127"/>
              <a:gd name="connsiteX110" fmla="*/ 39250 w 306028"/>
              <a:gd name="connsiteY110" fmla="*/ 214881 h 304127"/>
              <a:gd name="connsiteX111" fmla="*/ 119551 w 306028"/>
              <a:gd name="connsiteY111" fmla="*/ 214881 h 304127"/>
              <a:gd name="connsiteX112" fmla="*/ 128553 w 306028"/>
              <a:gd name="connsiteY112" fmla="*/ 153705 h 304127"/>
              <a:gd name="connsiteX113" fmla="*/ 137916 w 306028"/>
              <a:gd name="connsiteY113" fmla="*/ 90370 h 304127"/>
              <a:gd name="connsiteX114" fmla="*/ 137916 w 306028"/>
              <a:gd name="connsiteY114" fmla="*/ 46468 h 304127"/>
              <a:gd name="connsiteX115" fmla="*/ 129634 w 306028"/>
              <a:gd name="connsiteY115" fmla="*/ 36751 h 304127"/>
              <a:gd name="connsiteX116" fmla="*/ 123152 w 306028"/>
              <a:gd name="connsiteY116" fmla="*/ 39270 h 304127"/>
              <a:gd name="connsiteX117" fmla="*/ 120271 w 306028"/>
              <a:gd name="connsiteY117" fmla="*/ 45748 h 304127"/>
              <a:gd name="connsiteX118" fmla="*/ 120271 w 306028"/>
              <a:gd name="connsiteY118" fmla="*/ 95768 h 304127"/>
              <a:gd name="connsiteX119" fmla="*/ 115950 w 306028"/>
              <a:gd name="connsiteY119" fmla="*/ 100446 h 304127"/>
              <a:gd name="connsiteX120" fmla="*/ 111269 w 306028"/>
              <a:gd name="connsiteY120" fmla="*/ 95768 h 304127"/>
              <a:gd name="connsiteX121" fmla="*/ 111269 w 306028"/>
              <a:gd name="connsiteY121" fmla="*/ 45748 h 304127"/>
              <a:gd name="connsiteX122" fmla="*/ 111269 w 306028"/>
              <a:gd name="connsiteY122" fmla="*/ 25956 h 304127"/>
              <a:gd name="connsiteX123" fmla="*/ 102627 w 306028"/>
              <a:gd name="connsiteY123" fmla="*/ 16599 h 304127"/>
              <a:gd name="connsiteX124" fmla="*/ 96145 w 306028"/>
              <a:gd name="connsiteY124" fmla="*/ 18759 h 304127"/>
              <a:gd name="connsiteX125" fmla="*/ 93264 w 306028"/>
              <a:gd name="connsiteY125" fmla="*/ 25236 h 304127"/>
              <a:gd name="connsiteX126" fmla="*/ 93264 w 306028"/>
              <a:gd name="connsiteY126" fmla="*/ 91450 h 304127"/>
              <a:gd name="connsiteX127" fmla="*/ 88583 w 306028"/>
              <a:gd name="connsiteY127" fmla="*/ 96128 h 304127"/>
              <a:gd name="connsiteX128" fmla="*/ 83902 w 306028"/>
              <a:gd name="connsiteY128" fmla="*/ 91450 h 304127"/>
              <a:gd name="connsiteX129" fmla="*/ 83902 w 306028"/>
              <a:gd name="connsiteY129" fmla="*/ 25236 h 304127"/>
              <a:gd name="connsiteX130" fmla="*/ 83902 w 306028"/>
              <a:gd name="connsiteY130" fmla="*/ 18759 h 304127"/>
              <a:gd name="connsiteX131" fmla="*/ 75620 w 306028"/>
              <a:gd name="connsiteY131" fmla="*/ 9402 h 304127"/>
              <a:gd name="connsiteX132" fmla="*/ 75980 w 306028"/>
              <a:gd name="connsiteY132" fmla="*/ 46 h 304127"/>
              <a:gd name="connsiteX133" fmla="*/ 91464 w 306028"/>
              <a:gd name="connsiteY133" fmla="*/ 10482 h 304127"/>
              <a:gd name="connsiteX134" fmla="*/ 102987 w 306028"/>
              <a:gd name="connsiteY134" fmla="*/ 7243 h 304127"/>
              <a:gd name="connsiteX135" fmla="*/ 120271 w 306028"/>
              <a:gd name="connsiteY135" fmla="*/ 25956 h 304127"/>
              <a:gd name="connsiteX136" fmla="*/ 120271 w 306028"/>
              <a:gd name="connsiteY136" fmla="*/ 29914 h 304127"/>
              <a:gd name="connsiteX137" fmla="*/ 130354 w 306028"/>
              <a:gd name="connsiteY137" fmla="*/ 27395 h 304127"/>
              <a:gd name="connsiteX138" fmla="*/ 147278 w 306028"/>
              <a:gd name="connsiteY138" fmla="*/ 46468 h 304127"/>
              <a:gd name="connsiteX139" fmla="*/ 147278 w 306028"/>
              <a:gd name="connsiteY139" fmla="*/ 90370 h 304127"/>
              <a:gd name="connsiteX140" fmla="*/ 137556 w 306028"/>
              <a:gd name="connsiteY140" fmla="*/ 156225 h 304127"/>
              <a:gd name="connsiteX141" fmla="*/ 128553 w 306028"/>
              <a:gd name="connsiteY141" fmla="*/ 214881 h 304127"/>
              <a:gd name="connsiteX142" fmla="*/ 130354 w 306028"/>
              <a:gd name="connsiteY142" fmla="*/ 214881 h 304127"/>
              <a:gd name="connsiteX143" fmla="*/ 139356 w 306028"/>
              <a:gd name="connsiteY143" fmla="*/ 224238 h 304127"/>
              <a:gd name="connsiteX144" fmla="*/ 139356 w 306028"/>
              <a:gd name="connsiteY144" fmla="*/ 299448 h 304127"/>
              <a:gd name="connsiteX145" fmla="*/ 134675 w 306028"/>
              <a:gd name="connsiteY145" fmla="*/ 304126 h 304127"/>
              <a:gd name="connsiteX146" fmla="*/ 130354 w 306028"/>
              <a:gd name="connsiteY146" fmla="*/ 299448 h 304127"/>
              <a:gd name="connsiteX147" fmla="*/ 130354 w 306028"/>
              <a:gd name="connsiteY147" fmla="*/ 269580 h 304127"/>
              <a:gd name="connsiteX148" fmla="*/ 28448 w 306028"/>
              <a:gd name="connsiteY148" fmla="*/ 269580 h 304127"/>
              <a:gd name="connsiteX149" fmla="*/ 28448 w 306028"/>
              <a:gd name="connsiteY149" fmla="*/ 299448 h 304127"/>
              <a:gd name="connsiteX150" fmla="*/ 23766 w 306028"/>
              <a:gd name="connsiteY150" fmla="*/ 304126 h 304127"/>
              <a:gd name="connsiteX151" fmla="*/ 19085 w 306028"/>
              <a:gd name="connsiteY151" fmla="*/ 299448 h 304127"/>
              <a:gd name="connsiteX152" fmla="*/ 19085 w 306028"/>
              <a:gd name="connsiteY152" fmla="*/ 224238 h 304127"/>
              <a:gd name="connsiteX153" fmla="*/ 28448 w 306028"/>
              <a:gd name="connsiteY153" fmla="*/ 214881 h 304127"/>
              <a:gd name="connsiteX154" fmla="*/ 29888 w 306028"/>
              <a:gd name="connsiteY154" fmla="*/ 214881 h 304127"/>
              <a:gd name="connsiteX155" fmla="*/ 29888 w 306028"/>
              <a:gd name="connsiteY155" fmla="*/ 205525 h 304127"/>
              <a:gd name="connsiteX156" fmla="*/ 24487 w 306028"/>
              <a:gd name="connsiteY156" fmla="*/ 191850 h 304127"/>
              <a:gd name="connsiteX157" fmla="*/ 9003 w 306028"/>
              <a:gd name="connsiteY157" fmla="*/ 176377 h 304127"/>
              <a:gd name="connsiteX158" fmla="*/ 0 w 306028"/>
              <a:gd name="connsiteY158" fmla="*/ 152626 h 304127"/>
              <a:gd name="connsiteX159" fmla="*/ 0 w 306028"/>
              <a:gd name="connsiteY159" fmla="*/ 103325 h 304127"/>
              <a:gd name="connsiteX160" fmla="*/ 15484 w 306028"/>
              <a:gd name="connsiteY160" fmla="*/ 82094 h 304127"/>
              <a:gd name="connsiteX161" fmla="*/ 29888 w 306028"/>
              <a:gd name="connsiteY161" fmla="*/ 85332 h 304127"/>
              <a:gd name="connsiteX162" fmla="*/ 29888 w 306028"/>
              <a:gd name="connsiteY162" fmla="*/ 38911 h 304127"/>
              <a:gd name="connsiteX163" fmla="*/ 44652 w 306028"/>
              <a:gd name="connsiteY163" fmla="*/ 20558 h 304127"/>
              <a:gd name="connsiteX164" fmla="*/ 56895 w 306028"/>
              <a:gd name="connsiteY164" fmla="*/ 22717 h 304127"/>
              <a:gd name="connsiteX165" fmla="*/ 56895 w 306028"/>
              <a:gd name="connsiteY165" fmla="*/ 18039 h 304127"/>
              <a:gd name="connsiteX166" fmla="*/ 62656 w 306028"/>
              <a:gd name="connsiteY166" fmla="*/ 5084 h 304127"/>
              <a:gd name="connsiteX167" fmla="*/ 75980 w 306028"/>
              <a:gd name="connsiteY167" fmla="*/ 46 h 30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06028" h="304127">
                <a:moveTo>
                  <a:pt x="28448" y="224238"/>
                </a:moveTo>
                <a:lnTo>
                  <a:pt x="28448" y="260583"/>
                </a:lnTo>
                <a:lnTo>
                  <a:pt x="130354" y="260583"/>
                </a:lnTo>
                <a:lnTo>
                  <a:pt x="130354" y="224238"/>
                </a:lnTo>
                <a:close/>
                <a:moveTo>
                  <a:pt x="235090" y="63546"/>
                </a:moveTo>
                <a:cubicBezTo>
                  <a:pt x="241932" y="63905"/>
                  <a:pt x="247693" y="68221"/>
                  <a:pt x="250214" y="73974"/>
                </a:cubicBezTo>
                <a:cubicBezTo>
                  <a:pt x="253815" y="71817"/>
                  <a:pt x="257776" y="70378"/>
                  <a:pt x="262097" y="70378"/>
                </a:cubicBezTo>
                <a:cubicBezTo>
                  <a:pt x="271459" y="71098"/>
                  <a:pt x="279381" y="79369"/>
                  <a:pt x="279381" y="89438"/>
                </a:cubicBezTo>
                <a:lnTo>
                  <a:pt x="279381" y="93034"/>
                </a:lnTo>
                <a:cubicBezTo>
                  <a:pt x="282262" y="91236"/>
                  <a:pt x="285503" y="90517"/>
                  <a:pt x="289104" y="90876"/>
                </a:cubicBezTo>
                <a:cubicBezTo>
                  <a:pt x="298826" y="91236"/>
                  <a:pt x="306028" y="99867"/>
                  <a:pt x="306028" y="109576"/>
                </a:cubicBezTo>
                <a:lnTo>
                  <a:pt x="306028" y="153449"/>
                </a:lnTo>
                <a:cubicBezTo>
                  <a:pt x="306028" y="176104"/>
                  <a:pt x="303147" y="198041"/>
                  <a:pt x="296306" y="219618"/>
                </a:cubicBezTo>
                <a:cubicBezTo>
                  <a:pt x="290544" y="239396"/>
                  <a:pt x="287663" y="259535"/>
                  <a:pt x="287663" y="280032"/>
                </a:cubicBezTo>
                <a:lnTo>
                  <a:pt x="287663" y="299452"/>
                </a:lnTo>
                <a:cubicBezTo>
                  <a:pt x="287663" y="302328"/>
                  <a:pt x="285503" y="304127"/>
                  <a:pt x="282982" y="304127"/>
                </a:cubicBezTo>
                <a:cubicBezTo>
                  <a:pt x="280462" y="304127"/>
                  <a:pt x="278301" y="302328"/>
                  <a:pt x="278301" y="299452"/>
                </a:cubicBezTo>
                <a:lnTo>
                  <a:pt x="278301" y="280032"/>
                </a:lnTo>
                <a:cubicBezTo>
                  <a:pt x="278301" y="258815"/>
                  <a:pt x="281542" y="237239"/>
                  <a:pt x="287663" y="217100"/>
                </a:cubicBezTo>
                <a:cubicBezTo>
                  <a:pt x="293785" y="196243"/>
                  <a:pt x="297026" y="175026"/>
                  <a:pt x="297026" y="153449"/>
                </a:cubicBezTo>
                <a:lnTo>
                  <a:pt x="297026" y="109576"/>
                </a:lnTo>
                <a:cubicBezTo>
                  <a:pt x="297026" y="104542"/>
                  <a:pt x="293065" y="100226"/>
                  <a:pt x="288744" y="100226"/>
                </a:cubicBezTo>
                <a:cubicBezTo>
                  <a:pt x="285863" y="99867"/>
                  <a:pt x="283702" y="100945"/>
                  <a:pt x="281902" y="102384"/>
                </a:cubicBezTo>
                <a:cubicBezTo>
                  <a:pt x="280101" y="104182"/>
                  <a:pt x="279381" y="106340"/>
                  <a:pt x="279381" y="108857"/>
                </a:cubicBezTo>
                <a:lnTo>
                  <a:pt x="279381" y="159203"/>
                </a:lnTo>
                <a:cubicBezTo>
                  <a:pt x="279381" y="161720"/>
                  <a:pt x="277221" y="163518"/>
                  <a:pt x="274700" y="163518"/>
                </a:cubicBezTo>
                <a:cubicBezTo>
                  <a:pt x="272179" y="163518"/>
                  <a:pt x="270019" y="161720"/>
                  <a:pt x="270019" y="159203"/>
                </a:cubicBezTo>
                <a:lnTo>
                  <a:pt x="270019" y="108857"/>
                </a:lnTo>
                <a:lnTo>
                  <a:pt x="270019" y="89438"/>
                </a:lnTo>
                <a:cubicBezTo>
                  <a:pt x="270019" y="84403"/>
                  <a:pt x="266058" y="80088"/>
                  <a:pt x="261377" y="79728"/>
                </a:cubicBezTo>
                <a:cubicBezTo>
                  <a:pt x="258856" y="79728"/>
                  <a:pt x="256695" y="80447"/>
                  <a:pt x="254895" y="82246"/>
                </a:cubicBezTo>
                <a:cubicBezTo>
                  <a:pt x="253095" y="83684"/>
                  <a:pt x="252374" y="86201"/>
                  <a:pt x="252374" y="88719"/>
                </a:cubicBezTo>
                <a:lnTo>
                  <a:pt x="252374" y="154887"/>
                </a:lnTo>
                <a:cubicBezTo>
                  <a:pt x="252374" y="157405"/>
                  <a:pt x="250214" y="159562"/>
                  <a:pt x="247693" y="159562"/>
                </a:cubicBezTo>
                <a:cubicBezTo>
                  <a:pt x="245172" y="159562"/>
                  <a:pt x="243012" y="157405"/>
                  <a:pt x="243012" y="154887"/>
                </a:cubicBezTo>
                <a:lnTo>
                  <a:pt x="243012" y="88719"/>
                </a:lnTo>
                <a:lnTo>
                  <a:pt x="243012" y="82246"/>
                </a:lnTo>
                <a:cubicBezTo>
                  <a:pt x="243012" y="77211"/>
                  <a:pt x="239051" y="72896"/>
                  <a:pt x="234370" y="72536"/>
                </a:cubicBezTo>
                <a:cubicBezTo>
                  <a:pt x="232209" y="72536"/>
                  <a:pt x="229689" y="73255"/>
                  <a:pt x="227888" y="75053"/>
                </a:cubicBezTo>
                <a:cubicBezTo>
                  <a:pt x="226088" y="76492"/>
                  <a:pt x="225007" y="79009"/>
                  <a:pt x="225007" y="81526"/>
                </a:cubicBezTo>
                <a:lnTo>
                  <a:pt x="225007" y="101665"/>
                </a:lnTo>
                <a:lnTo>
                  <a:pt x="225007" y="150572"/>
                </a:lnTo>
                <a:cubicBezTo>
                  <a:pt x="225007" y="153089"/>
                  <a:pt x="222847" y="155247"/>
                  <a:pt x="220326" y="155247"/>
                </a:cubicBezTo>
                <a:cubicBezTo>
                  <a:pt x="217805" y="155247"/>
                  <a:pt x="216005" y="153089"/>
                  <a:pt x="216005" y="150572"/>
                </a:cubicBezTo>
                <a:lnTo>
                  <a:pt x="216005" y="101665"/>
                </a:lnTo>
                <a:lnTo>
                  <a:pt x="216005" y="101305"/>
                </a:lnTo>
                <a:cubicBezTo>
                  <a:pt x="216005" y="98788"/>
                  <a:pt x="214565" y="96630"/>
                  <a:pt x="212764" y="94832"/>
                </a:cubicBezTo>
                <a:cubicBezTo>
                  <a:pt x="210604" y="93034"/>
                  <a:pt x="208083" y="92674"/>
                  <a:pt x="205202" y="93034"/>
                </a:cubicBezTo>
                <a:cubicBezTo>
                  <a:pt x="201241" y="93753"/>
                  <a:pt x="198000" y="97709"/>
                  <a:pt x="198000" y="102024"/>
                </a:cubicBezTo>
                <a:lnTo>
                  <a:pt x="198000" y="166035"/>
                </a:lnTo>
                <a:lnTo>
                  <a:pt x="198000" y="193366"/>
                </a:lnTo>
                <a:cubicBezTo>
                  <a:pt x="198000" y="195883"/>
                  <a:pt x="199081" y="198041"/>
                  <a:pt x="200521" y="199839"/>
                </a:cubicBezTo>
                <a:lnTo>
                  <a:pt x="206643" y="206312"/>
                </a:lnTo>
                <a:cubicBezTo>
                  <a:pt x="208443" y="208110"/>
                  <a:pt x="208083" y="211346"/>
                  <a:pt x="206643" y="212785"/>
                </a:cubicBezTo>
                <a:cubicBezTo>
                  <a:pt x="205562" y="213864"/>
                  <a:pt x="204482" y="214223"/>
                  <a:pt x="203402" y="214223"/>
                </a:cubicBezTo>
                <a:cubicBezTo>
                  <a:pt x="201961" y="214223"/>
                  <a:pt x="200881" y="213504"/>
                  <a:pt x="200161" y="212785"/>
                </a:cubicBezTo>
                <a:lnTo>
                  <a:pt x="193679" y="206312"/>
                </a:lnTo>
                <a:cubicBezTo>
                  <a:pt x="190798" y="202716"/>
                  <a:pt x="188998" y="198041"/>
                  <a:pt x="188998" y="193366"/>
                </a:cubicBezTo>
                <a:lnTo>
                  <a:pt x="188998" y="166035"/>
                </a:lnTo>
                <a:cubicBezTo>
                  <a:pt x="188998" y="162439"/>
                  <a:pt x="187198" y="158843"/>
                  <a:pt x="184677" y="156326"/>
                </a:cubicBezTo>
                <a:cubicBezTo>
                  <a:pt x="182156" y="154528"/>
                  <a:pt x="179276" y="153808"/>
                  <a:pt x="176395" y="154528"/>
                </a:cubicBezTo>
                <a:cubicBezTo>
                  <a:pt x="171714" y="155607"/>
                  <a:pt x="168113" y="160641"/>
                  <a:pt x="168113" y="166755"/>
                </a:cubicBezTo>
                <a:lnTo>
                  <a:pt x="168113" y="216021"/>
                </a:lnTo>
                <a:cubicBezTo>
                  <a:pt x="168113" y="222135"/>
                  <a:pt x="170273" y="228608"/>
                  <a:pt x="174594" y="232923"/>
                </a:cubicBezTo>
                <a:lnTo>
                  <a:pt x="190078" y="248746"/>
                </a:lnTo>
                <a:cubicBezTo>
                  <a:pt x="195120" y="253781"/>
                  <a:pt x="198000" y="260973"/>
                  <a:pt x="198000" y="268525"/>
                </a:cubicBezTo>
                <a:lnTo>
                  <a:pt x="198000" y="299452"/>
                </a:lnTo>
                <a:cubicBezTo>
                  <a:pt x="198000" y="302328"/>
                  <a:pt x="196200" y="304127"/>
                  <a:pt x="193679" y="304127"/>
                </a:cubicBezTo>
                <a:cubicBezTo>
                  <a:pt x="190798" y="304127"/>
                  <a:pt x="188998" y="302328"/>
                  <a:pt x="188998" y="299452"/>
                </a:cubicBezTo>
                <a:lnTo>
                  <a:pt x="188998" y="268525"/>
                </a:lnTo>
                <a:cubicBezTo>
                  <a:pt x="188998" y="263490"/>
                  <a:pt x="186837" y="258815"/>
                  <a:pt x="183237" y="255219"/>
                </a:cubicBezTo>
                <a:lnTo>
                  <a:pt x="167753" y="239396"/>
                </a:lnTo>
                <a:cubicBezTo>
                  <a:pt x="161991" y="232923"/>
                  <a:pt x="158750" y="224652"/>
                  <a:pt x="158750" y="216021"/>
                </a:cubicBezTo>
                <a:lnTo>
                  <a:pt x="158750" y="166755"/>
                </a:lnTo>
                <a:cubicBezTo>
                  <a:pt x="158750" y="156326"/>
                  <a:pt x="165232" y="147695"/>
                  <a:pt x="174234" y="145537"/>
                </a:cubicBezTo>
                <a:cubicBezTo>
                  <a:pt x="179276" y="144458"/>
                  <a:pt x="184677" y="145537"/>
                  <a:pt x="188998" y="148414"/>
                </a:cubicBezTo>
                <a:lnTo>
                  <a:pt x="188998" y="102024"/>
                </a:lnTo>
                <a:cubicBezTo>
                  <a:pt x="188998" y="93034"/>
                  <a:pt x="195120" y="85482"/>
                  <a:pt x="203762" y="83684"/>
                </a:cubicBezTo>
                <a:cubicBezTo>
                  <a:pt x="207723" y="82965"/>
                  <a:pt x="212404" y="83684"/>
                  <a:pt x="216005" y="85842"/>
                </a:cubicBezTo>
                <a:lnTo>
                  <a:pt x="216005" y="81526"/>
                </a:lnTo>
                <a:cubicBezTo>
                  <a:pt x="216005" y="76492"/>
                  <a:pt x="217805" y="71817"/>
                  <a:pt x="221406" y="68580"/>
                </a:cubicBezTo>
                <a:cubicBezTo>
                  <a:pt x="225007" y="64984"/>
                  <a:pt x="230049" y="63186"/>
                  <a:pt x="235090" y="63546"/>
                </a:cubicBezTo>
                <a:close/>
                <a:moveTo>
                  <a:pt x="75620" y="9402"/>
                </a:moveTo>
                <a:cubicBezTo>
                  <a:pt x="73459" y="9042"/>
                  <a:pt x="70939" y="10122"/>
                  <a:pt x="69138" y="11561"/>
                </a:cubicBezTo>
                <a:cubicBezTo>
                  <a:pt x="67338" y="13361"/>
                  <a:pt x="66257" y="15520"/>
                  <a:pt x="66257" y="18039"/>
                </a:cubicBezTo>
                <a:lnTo>
                  <a:pt x="66257" y="38191"/>
                </a:lnTo>
                <a:lnTo>
                  <a:pt x="66257" y="87132"/>
                </a:lnTo>
                <a:cubicBezTo>
                  <a:pt x="66257" y="90011"/>
                  <a:pt x="64097" y="91810"/>
                  <a:pt x="61576" y="91810"/>
                </a:cubicBezTo>
                <a:cubicBezTo>
                  <a:pt x="59055" y="91810"/>
                  <a:pt x="56895" y="90011"/>
                  <a:pt x="56895" y="87132"/>
                </a:cubicBezTo>
                <a:lnTo>
                  <a:pt x="56895" y="38191"/>
                </a:lnTo>
                <a:cubicBezTo>
                  <a:pt x="56895" y="35672"/>
                  <a:pt x="55815" y="33153"/>
                  <a:pt x="54014" y="31354"/>
                </a:cubicBezTo>
                <a:cubicBezTo>
                  <a:pt x="51854" y="29914"/>
                  <a:pt x="49333" y="29194"/>
                  <a:pt x="46452" y="29554"/>
                </a:cubicBezTo>
                <a:cubicBezTo>
                  <a:pt x="42491" y="30634"/>
                  <a:pt x="39250" y="34592"/>
                  <a:pt x="39250" y="38911"/>
                </a:cubicBezTo>
                <a:lnTo>
                  <a:pt x="39250" y="102606"/>
                </a:lnTo>
                <a:lnTo>
                  <a:pt x="39250" y="129955"/>
                </a:lnTo>
                <a:cubicBezTo>
                  <a:pt x="39250" y="132474"/>
                  <a:pt x="39971" y="134993"/>
                  <a:pt x="41771" y="136432"/>
                </a:cubicBezTo>
                <a:lnTo>
                  <a:pt x="47893" y="143270"/>
                </a:lnTo>
                <a:cubicBezTo>
                  <a:pt x="49693" y="145069"/>
                  <a:pt x="49333" y="147948"/>
                  <a:pt x="47532" y="149747"/>
                </a:cubicBezTo>
                <a:cubicBezTo>
                  <a:pt x="46812" y="150467"/>
                  <a:pt x="45732" y="150827"/>
                  <a:pt x="44292" y="150827"/>
                </a:cubicBezTo>
                <a:cubicBezTo>
                  <a:pt x="43211" y="150827"/>
                  <a:pt x="42131" y="150107"/>
                  <a:pt x="41051" y="149387"/>
                </a:cubicBezTo>
                <a:lnTo>
                  <a:pt x="34929" y="142910"/>
                </a:lnTo>
                <a:cubicBezTo>
                  <a:pt x="32048" y="139311"/>
                  <a:pt x="29888" y="134993"/>
                  <a:pt x="29888" y="129955"/>
                </a:cubicBezTo>
                <a:lnTo>
                  <a:pt x="29888" y="102606"/>
                </a:lnTo>
                <a:cubicBezTo>
                  <a:pt x="29888" y="99007"/>
                  <a:pt x="28448" y="95408"/>
                  <a:pt x="25567" y="93249"/>
                </a:cubicBezTo>
                <a:cubicBezTo>
                  <a:pt x="23406" y="91090"/>
                  <a:pt x="20526" y="90730"/>
                  <a:pt x="17645" y="91090"/>
                </a:cubicBezTo>
                <a:cubicBezTo>
                  <a:pt x="12964" y="92530"/>
                  <a:pt x="9363" y="97568"/>
                  <a:pt x="9363" y="103325"/>
                </a:cubicBezTo>
                <a:lnTo>
                  <a:pt x="9363" y="152626"/>
                </a:lnTo>
                <a:cubicBezTo>
                  <a:pt x="9363" y="159103"/>
                  <a:pt x="11523" y="165221"/>
                  <a:pt x="15844" y="169899"/>
                </a:cubicBezTo>
                <a:lnTo>
                  <a:pt x="30968" y="185373"/>
                </a:lnTo>
                <a:cubicBezTo>
                  <a:pt x="36370" y="190771"/>
                  <a:pt x="39250" y="197968"/>
                  <a:pt x="39250" y="205525"/>
                </a:cubicBezTo>
                <a:lnTo>
                  <a:pt x="39250" y="214881"/>
                </a:lnTo>
                <a:lnTo>
                  <a:pt x="119551" y="214881"/>
                </a:lnTo>
                <a:cubicBezTo>
                  <a:pt x="119551" y="194369"/>
                  <a:pt x="122792" y="173498"/>
                  <a:pt x="128553" y="153705"/>
                </a:cubicBezTo>
                <a:cubicBezTo>
                  <a:pt x="135035" y="133194"/>
                  <a:pt x="137916" y="111962"/>
                  <a:pt x="137916" y="90370"/>
                </a:cubicBezTo>
                <a:lnTo>
                  <a:pt x="137916" y="46468"/>
                </a:lnTo>
                <a:cubicBezTo>
                  <a:pt x="137916" y="41070"/>
                  <a:pt x="134315" y="37111"/>
                  <a:pt x="129634" y="36751"/>
                </a:cubicBezTo>
                <a:cubicBezTo>
                  <a:pt x="127113" y="36392"/>
                  <a:pt x="124952" y="37471"/>
                  <a:pt x="123152" y="39270"/>
                </a:cubicBezTo>
                <a:cubicBezTo>
                  <a:pt x="121351" y="40710"/>
                  <a:pt x="120271" y="43229"/>
                  <a:pt x="120271" y="45748"/>
                </a:cubicBezTo>
                <a:lnTo>
                  <a:pt x="120271" y="95768"/>
                </a:lnTo>
                <a:cubicBezTo>
                  <a:pt x="120271" y="98287"/>
                  <a:pt x="118471" y="100446"/>
                  <a:pt x="115950" y="100446"/>
                </a:cubicBezTo>
                <a:cubicBezTo>
                  <a:pt x="113069" y="100446"/>
                  <a:pt x="111269" y="98287"/>
                  <a:pt x="111269" y="95768"/>
                </a:cubicBezTo>
                <a:lnTo>
                  <a:pt x="111269" y="45748"/>
                </a:lnTo>
                <a:lnTo>
                  <a:pt x="111269" y="25956"/>
                </a:lnTo>
                <a:cubicBezTo>
                  <a:pt x="111269" y="20918"/>
                  <a:pt x="107308" y="16599"/>
                  <a:pt x="102627" y="16599"/>
                </a:cubicBezTo>
                <a:cubicBezTo>
                  <a:pt x="100106" y="16240"/>
                  <a:pt x="97945" y="17319"/>
                  <a:pt x="96145" y="18759"/>
                </a:cubicBezTo>
                <a:cubicBezTo>
                  <a:pt x="94345" y="20558"/>
                  <a:pt x="93264" y="22717"/>
                  <a:pt x="93264" y="25236"/>
                </a:cubicBezTo>
                <a:lnTo>
                  <a:pt x="93264" y="91450"/>
                </a:lnTo>
                <a:cubicBezTo>
                  <a:pt x="93264" y="93969"/>
                  <a:pt x="91104" y="96128"/>
                  <a:pt x="88583" y="96128"/>
                </a:cubicBezTo>
                <a:cubicBezTo>
                  <a:pt x="86422" y="96128"/>
                  <a:pt x="83902" y="93969"/>
                  <a:pt x="83902" y="91450"/>
                </a:cubicBezTo>
                <a:lnTo>
                  <a:pt x="83902" y="25236"/>
                </a:lnTo>
                <a:lnTo>
                  <a:pt x="83902" y="18759"/>
                </a:lnTo>
                <a:cubicBezTo>
                  <a:pt x="83902" y="13721"/>
                  <a:pt x="80301" y="9402"/>
                  <a:pt x="75620" y="9402"/>
                </a:cubicBezTo>
                <a:close/>
                <a:moveTo>
                  <a:pt x="75980" y="46"/>
                </a:moveTo>
                <a:cubicBezTo>
                  <a:pt x="83182" y="406"/>
                  <a:pt x="88583" y="4724"/>
                  <a:pt x="91464" y="10482"/>
                </a:cubicBezTo>
                <a:cubicBezTo>
                  <a:pt x="94705" y="8323"/>
                  <a:pt x="99026" y="6883"/>
                  <a:pt x="102987" y="7243"/>
                </a:cubicBezTo>
                <a:cubicBezTo>
                  <a:pt x="112709" y="7603"/>
                  <a:pt x="120271" y="15880"/>
                  <a:pt x="120271" y="25956"/>
                </a:cubicBezTo>
                <a:lnTo>
                  <a:pt x="120271" y="29914"/>
                </a:lnTo>
                <a:cubicBezTo>
                  <a:pt x="123152" y="28115"/>
                  <a:pt x="126753" y="27395"/>
                  <a:pt x="130354" y="27395"/>
                </a:cubicBezTo>
                <a:cubicBezTo>
                  <a:pt x="140076" y="27755"/>
                  <a:pt x="147278" y="36032"/>
                  <a:pt x="147278" y="46468"/>
                </a:cubicBezTo>
                <a:lnTo>
                  <a:pt x="147278" y="90370"/>
                </a:lnTo>
                <a:cubicBezTo>
                  <a:pt x="147278" y="112682"/>
                  <a:pt x="144037" y="134993"/>
                  <a:pt x="137556" y="156225"/>
                </a:cubicBezTo>
                <a:cubicBezTo>
                  <a:pt x="131794" y="175297"/>
                  <a:pt x="128553" y="195089"/>
                  <a:pt x="128553" y="214881"/>
                </a:cubicBezTo>
                <a:lnTo>
                  <a:pt x="130354" y="214881"/>
                </a:lnTo>
                <a:cubicBezTo>
                  <a:pt x="135395" y="214881"/>
                  <a:pt x="139356" y="219200"/>
                  <a:pt x="139356" y="224238"/>
                </a:cubicBezTo>
                <a:lnTo>
                  <a:pt x="139356" y="299448"/>
                </a:lnTo>
                <a:cubicBezTo>
                  <a:pt x="139356" y="302327"/>
                  <a:pt x="137556" y="304126"/>
                  <a:pt x="134675" y="304126"/>
                </a:cubicBezTo>
                <a:cubicBezTo>
                  <a:pt x="132154" y="304126"/>
                  <a:pt x="130354" y="302327"/>
                  <a:pt x="130354" y="299448"/>
                </a:cubicBezTo>
                <a:lnTo>
                  <a:pt x="130354" y="269580"/>
                </a:lnTo>
                <a:lnTo>
                  <a:pt x="28448" y="269580"/>
                </a:lnTo>
                <a:lnTo>
                  <a:pt x="28448" y="299448"/>
                </a:lnTo>
                <a:cubicBezTo>
                  <a:pt x="28448" y="302327"/>
                  <a:pt x="26287" y="304126"/>
                  <a:pt x="23766" y="304126"/>
                </a:cubicBezTo>
                <a:cubicBezTo>
                  <a:pt x="21246" y="304126"/>
                  <a:pt x="19085" y="302327"/>
                  <a:pt x="19085" y="299448"/>
                </a:cubicBezTo>
                <a:lnTo>
                  <a:pt x="19085" y="224238"/>
                </a:lnTo>
                <a:cubicBezTo>
                  <a:pt x="19085" y="219200"/>
                  <a:pt x="23406" y="214881"/>
                  <a:pt x="28448" y="214881"/>
                </a:cubicBezTo>
                <a:lnTo>
                  <a:pt x="29888" y="214881"/>
                </a:lnTo>
                <a:lnTo>
                  <a:pt x="29888" y="205525"/>
                </a:lnTo>
                <a:cubicBezTo>
                  <a:pt x="29888" y="200487"/>
                  <a:pt x="28087" y="195449"/>
                  <a:pt x="24487" y="191850"/>
                </a:cubicBezTo>
                <a:lnTo>
                  <a:pt x="9003" y="176377"/>
                </a:lnTo>
                <a:cubicBezTo>
                  <a:pt x="3241" y="169899"/>
                  <a:pt x="0" y="161622"/>
                  <a:pt x="0" y="152626"/>
                </a:cubicBezTo>
                <a:lnTo>
                  <a:pt x="0" y="103325"/>
                </a:lnTo>
                <a:cubicBezTo>
                  <a:pt x="0" y="93249"/>
                  <a:pt x="6482" y="84253"/>
                  <a:pt x="15484" y="82094"/>
                </a:cubicBezTo>
                <a:cubicBezTo>
                  <a:pt x="20526" y="81014"/>
                  <a:pt x="25567" y="82094"/>
                  <a:pt x="29888" y="85332"/>
                </a:cubicBezTo>
                <a:lnTo>
                  <a:pt x="29888" y="38911"/>
                </a:lnTo>
                <a:cubicBezTo>
                  <a:pt x="29888" y="29914"/>
                  <a:pt x="36010" y="21997"/>
                  <a:pt x="44652" y="20558"/>
                </a:cubicBezTo>
                <a:cubicBezTo>
                  <a:pt x="48973" y="19838"/>
                  <a:pt x="53654" y="20558"/>
                  <a:pt x="56895" y="22717"/>
                </a:cubicBezTo>
                <a:lnTo>
                  <a:pt x="56895" y="18039"/>
                </a:lnTo>
                <a:cubicBezTo>
                  <a:pt x="56895" y="13001"/>
                  <a:pt x="59055" y="8323"/>
                  <a:pt x="62656" y="5084"/>
                </a:cubicBezTo>
                <a:cubicBezTo>
                  <a:pt x="66257" y="1485"/>
                  <a:pt x="71299" y="-314"/>
                  <a:pt x="75980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419242D-8100-2943-A425-0E91658D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65" y="3585344"/>
            <a:ext cx="607031" cy="607029"/>
          </a:xfrm>
          <a:custGeom>
            <a:avLst/>
            <a:gdLst>
              <a:gd name="connsiteX0" fmla="*/ 157776 w 315553"/>
              <a:gd name="connsiteY0" fmla="*/ 101432 h 315552"/>
              <a:gd name="connsiteX1" fmla="*/ 140463 w 315553"/>
              <a:gd name="connsiteY1" fmla="*/ 113307 h 315552"/>
              <a:gd name="connsiteX2" fmla="*/ 124954 w 315553"/>
              <a:gd name="connsiteY2" fmla="*/ 154692 h 315552"/>
              <a:gd name="connsiteX3" fmla="*/ 170761 w 315553"/>
              <a:gd name="connsiteY3" fmla="*/ 143896 h 315552"/>
              <a:gd name="connsiteX4" fmla="*/ 176532 w 315553"/>
              <a:gd name="connsiteY4" fmla="*/ 147135 h 315552"/>
              <a:gd name="connsiteX5" fmla="*/ 173286 w 315553"/>
              <a:gd name="connsiteY5" fmla="*/ 153252 h 315552"/>
              <a:gd name="connsiteX6" fmla="*/ 120986 w 315553"/>
              <a:gd name="connsiteY6" fmla="*/ 165488 h 315552"/>
              <a:gd name="connsiteX7" fmla="*/ 102591 w 315553"/>
              <a:gd name="connsiteY7" fmla="*/ 215509 h 315552"/>
              <a:gd name="connsiteX8" fmla="*/ 186992 w 315553"/>
              <a:gd name="connsiteY8" fmla="*/ 194997 h 315552"/>
              <a:gd name="connsiteX9" fmla="*/ 192763 w 315553"/>
              <a:gd name="connsiteY9" fmla="*/ 198596 h 315552"/>
              <a:gd name="connsiteX10" fmla="*/ 189156 w 315553"/>
              <a:gd name="connsiteY10" fmla="*/ 204353 h 315552"/>
              <a:gd name="connsiteX11" fmla="*/ 98623 w 315553"/>
              <a:gd name="connsiteY11" fmla="*/ 226305 h 315552"/>
              <a:gd name="connsiteX12" fmla="*/ 80228 w 315553"/>
              <a:gd name="connsiteY12" fmla="*/ 275967 h 315552"/>
              <a:gd name="connsiteX13" fmla="*/ 205388 w 315553"/>
              <a:gd name="connsiteY13" fmla="*/ 245738 h 315552"/>
              <a:gd name="connsiteX14" fmla="*/ 211159 w 315553"/>
              <a:gd name="connsiteY14" fmla="*/ 249337 h 315552"/>
              <a:gd name="connsiteX15" fmla="*/ 207912 w 315553"/>
              <a:gd name="connsiteY15" fmla="*/ 255095 h 315552"/>
              <a:gd name="connsiteX16" fmla="*/ 76260 w 315553"/>
              <a:gd name="connsiteY16" fmla="*/ 286763 h 315552"/>
              <a:gd name="connsiteX17" fmla="*/ 69047 w 315553"/>
              <a:gd name="connsiteY17" fmla="*/ 306196 h 315552"/>
              <a:gd name="connsiteX18" fmla="*/ 246867 w 315553"/>
              <a:gd name="connsiteY18" fmla="*/ 306196 h 315552"/>
              <a:gd name="connsiteX19" fmla="*/ 175090 w 315553"/>
              <a:gd name="connsiteY19" fmla="*/ 113307 h 315552"/>
              <a:gd name="connsiteX20" fmla="*/ 157776 w 315553"/>
              <a:gd name="connsiteY20" fmla="*/ 101432 h 315552"/>
              <a:gd name="connsiteX21" fmla="*/ 157776 w 315553"/>
              <a:gd name="connsiteY21" fmla="*/ 92075 h 315552"/>
              <a:gd name="connsiteX22" fmla="*/ 184107 w 315553"/>
              <a:gd name="connsiteY22" fmla="*/ 110068 h 315552"/>
              <a:gd name="connsiteX23" fmla="*/ 256966 w 315553"/>
              <a:gd name="connsiteY23" fmla="*/ 306196 h 315552"/>
              <a:gd name="connsiteX24" fmla="*/ 277526 w 315553"/>
              <a:gd name="connsiteY24" fmla="*/ 306196 h 315552"/>
              <a:gd name="connsiteX25" fmla="*/ 282215 w 315553"/>
              <a:gd name="connsiteY25" fmla="*/ 311234 h 315552"/>
              <a:gd name="connsiteX26" fmla="*/ 277526 w 315553"/>
              <a:gd name="connsiteY26" fmla="*/ 315552 h 315552"/>
              <a:gd name="connsiteX27" fmla="*/ 253359 w 315553"/>
              <a:gd name="connsiteY27" fmla="*/ 315552 h 315552"/>
              <a:gd name="connsiteX28" fmla="*/ 61833 w 315553"/>
              <a:gd name="connsiteY28" fmla="*/ 315552 h 315552"/>
              <a:gd name="connsiteX29" fmla="*/ 38027 w 315553"/>
              <a:gd name="connsiteY29" fmla="*/ 315552 h 315552"/>
              <a:gd name="connsiteX30" fmla="*/ 33338 w 315553"/>
              <a:gd name="connsiteY30" fmla="*/ 311234 h 315552"/>
              <a:gd name="connsiteX31" fmla="*/ 38027 w 315553"/>
              <a:gd name="connsiteY31" fmla="*/ 306196 h 315552"/>
              <a:gd name="connsiteX32" fmla="*/ 58947 w 315553"/>
              <a:gd name="connsiteY32" fmla="*/ 306196 h 315552"/>
              <a:gd name="connsiteX33" fmla="*/ 131807 w 315553"/>
              <a:gd name="connsiteY33" fmla="*/ 110068 h 315552"/>
              <a:gd name="connsiteX34" fmla="*/ 157776 w 315553"/>
              <a:gd name="connsiteY34" fmla="*/ 92075 h 315552"/>
              <a:gd name="connsiteX35" fmla="*/ 282399 w 315553"/>
              <a:gd name="connsiteY35" fmla="*/ 25728 h 315552"/>
              <a:gd name="connsiteX36" fmla="*/ 289102 w 315553"/>
              <a:gd name="connsiteY36" fmla="*/ 25728 h 315552"/>
              <a:gd name="connsiteX37" fmla="*/ 290160 w 315553"/>
              <a:gd name="connsiteY37" fmla="*/ 29560 h 315552"/>
              <a:gd name="connsiteX38" fmla="*/ 289102 w 315553"/>
              <a:gd name="connsiteY38" fmla="*/ 33009 h 315552"/>
              <a:gd name="connsiteX39" fmla="*/ 285574 w 315553"/>
              <a:gd name="connsiteY39" fmla="*/ 34542 h 315552"/>
              <a:gd name="connsiteX40" fmla="*/ 282399 w 315553"/>
              <a:gd name="connsiteY40" fmla="*/ 33009 h 315552"/>
              <a:gd name="connsiteX41" fmla="*/ 280988 w 315553"/>
              <a:gd name="connsiteY41" fmla="*/ 29560 h 315552"/>
              <a:gd name="connsiteX42" fmla="*/ 282399 w 315553"/>
              <a:gd name="connsiteY42" fmla="*/ 25728 h 315552"/>
              <a:gd name="connsiteX43" fmla="*/ 220436 w 315553"/>
              <a:gd name="connsiteY43" fmla="*/ 25728 h 315552"/>
              <a:gd name="connsiteX44" fmla="*/ 226899 w 315553"/>
              <a:gd name="connsiteY44" fmla="*/ 25728 h 315552"/>
              <a:gd name="connsiteX45" fmla="*/ 228260 w 315553"/>
              <a:gd name="connsiteY45" fmla="*/ 29560 h 315552"/>
              <a:gd name="connsiteX46" fmla="*/ 226899 w 315553"/>
              <a:gd name="connsiteY46" fmla="*/ 33009 h 315552"/>
              <a:gd name="connsiteX47" fmla="*/ 223498 w 315553"/>
              <a:gd name="connsiteY47" fmla="*/ 34542 h 315552"/>
              <a:gd name="connsiteX48" fmla="*/ 220436 w 315553"/>
              <a:gd name="connsiteY48" fmla="*/ 33009 h 315552"/>
              <a:gd name="connsiteX49" fmla="*/ 219075 w 315553"/>
              <a:gd name="connsiteY49" fmla="*/ 29560 h 315552"/>
              <a:gd name="connsiteX50" fmla="*/ 220436 w 315553"/>
              <a:gd name="connsiteY50" fmla="*/ 25728 h 315552"/>
              <a:gd name="connsiteX51" fmla="*/ 254001 w 315553"/>
              <a:gd name="connsiteY51" fmla="*/ 23812 h 315552"/>
              <a:gd name="connsiteX52" fmla="*/ 258423 w 315553"/>
              <a:gd name="connsiteY52" fmla="*/ 28574 h 315552"/>
              <a:gd name="connsiteX53" fmla="*/ 254001 w 315553"/>
              <a:gd name="connsiteY53" fmla="*/ 32997 h 315552"/>
              <a:gd name="connsiteX54" fmla="*/ 249238 w 315553"/>
              <a:gd name="connsiteY54" fmla="*/ 28574 h 315552"/>
              <a:gd name="connsiteX55" fmla="*/ 254001 w 315553"/>
              <a:gd name="connsiteY55" fmla="*/ 23812 h 315552"/>
              <a:gd name="connsiteX56" fmla="*/ 9726 w 315553"/>
              <a:gd name="connsiteY56" fmla="*/ 9376 h 315552"/>
              <a:gd name="connsiteX57" fmla="*/ 9726 w 315553"/>
              <a:gd name="connsiteY57" fmla="*/ 47603 h 315552"/>
              <a:gd name="connsiteX58" fmla="*/ 306187 w 315553"/>
              <a:gd name="connsiteY58" fmla="*/ 47603 h 315552"/>
              <a:gd name="connsiteX59" fmla="*/ 306187 w 315553"/>
              <a:gd name="connsiteY59" fmla="*/ 9376 h 315552"/>
              <a:gd name="connsiteX60" fmla="*/ 4683 w 315553"/>
              <a:gd name="connsiteY60" fmla="*/ 0 h 315552"/>
              <a:gd name="connsiteX61" fmla="*/ 310510 w 315553"/>
              <a:gd name="connsiteY61" fmla="*/ 0 h 315552"/>
              <a:gd name="connsiteX62" fmla="*/ 315553 w 315553"/>
              <a:gd name="connsiteY62" fmla="*/ 4688 h 315552"/>
              <a:gd name="connsiteX63" fmla="*/ 315553 w 315553"/>
              <a:gd name="connsiteY63" fmla="*/ 52652 h 315552"/>
              <a:gd name="connsiteX64" fmla="*/ 315553 w 315553"/>
              <a:gd name="connsiteY64" fmla="*/ 311224 h 315552"/>
              <a:gd name="connsiteX65" fmla="*/ 310510 w 315553"/>
              <a:gd name="connsiteY65" fmla="*/ 315552 h 315552"/>
              <a:gd name="connsiteX66" fmla="*/ 306187 w 315553"/>
              <a:gd name="connsiteY66" fmla="*/ 311224 h 315552"/>
              <a:gd name="connsiteX67" fmla="*/ 306187 w 315553"/>
              <a:gd name="connsiteY67" fmla="*/ 57340 h 315552"/>
              <a:gd name="connsiteX68" fmla="*/ 9726 w 315553"/>
              <a:gd name="connsiteY68" fmla="*/ 57340 h 315552"/>
              <a:gd name="connsiteX69" fmla="*/ 9726 w 315553"/>
              <a:gd name="connsiteY69" fmla="*/ 311224 h 315552"/>
              <a:gd name="connsiteX70" fmla="*/ 4683 w 315553"/>
              <a:gd name="connsiteY70" fmla="*/ 315552 h 315552"/>
              <a:gd name="connsiteX71" fmla="*/ 0 w 315553"/>
              <a:gd name="connsiteY71" fmla="*/ 311224 h 315552"/>
              <a:gd name="connsiteX72" fmla="*/ 0 w 315553"/>
              <a:gd name="connsiteY72" fmla="*/ 52652 h 315552"/>
              <a:gd name="connsiteX73" fmla="*/ 0 w 315553"/>
              <a:gd name="connsiteY73" fmla="*/ 4688 h 315552"/>
              <a:gd name="connsiteX74" fmla="*/ 4683 w 315553"/>
              <a:gd name="connsiteY74" fmla="*/ 0 h 3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15553" h="315552">
                <a:moveTo>
                  <a:pt x="157776" y="101432"/>
                </a:moveTo>
                <a:cubicBezTo>
                  <a:pt x="151645" y="101432"/>
                  <a:pt x="143709" y="104670"/>
                  <a:pt x="140463" y="113307"/>
                </a:cubicBezTo>
                <a:lnTo>
                  <a:pt x="124954" y="154692"/>
                </a:lnTo>
                <a:lnTo>
                  <a:pt x="170761" y="143896"/>
                </a:lnTo>
                <a:cubicBezTo>
                  <a:pt x="173286" y="143176"/>
                  <a:pt x="176172" y="144616"/>
                  <a:pt x="176532" y="147135"/>
                </a:cubicBezTo>
                <a:cubicBezTo>
                  <a:pt x="177254" y="150014"/>
                  <a:pt x="175811" y="152533"/>
                  <a:pt x="173286" y="153252"/>
                </a:cubicBezTo>
                <a:lnTo>
                  <a:pt x="120986" y="165488"/>
                </a:lnTo>
                <a:lnTo>
                  <a:pt x="102591" y="215509"/>
                </a:lnTo>
                <a:lnTo>
                  <a:pt x="186992" y="194997"/>
                </a:lnTo>
                <a:cubicBezTo>
                  <a:pt x="189517" y="194637"/>
                  <a:pt x="192042" y="196077"/>
                  <a:pt x="192763" y="198596"/>
                </a:cubicBezTo>
                <a:cubicBezTo>
                  <a:pt x="193485" y="201115"/>
                  <a:pt x="191681" y="203994"/>
                  <a:pt x="189156" y="204353"/>
                </a:cubicBezTo>
                <a:lnTo>
                  <a:pt x="98623" y="226305"/>
                </a:lnTo>
                <a:lnTo>
                  <a:pt x="80228" y="275967"/>
                </a:lnTo>
                <a:lnTo>
                  <a:pt x="205388" y="245738"/>
                </a:lnTo>
                <a:cubicBezTo>
                  <a:pt x="207912" y="245018"/>
                  <a:pt x="210798" y="246818"/>
                  <a:pt x="211159" y="249337"/>
                </a:cubicBezTo>
                <a:cubicBezTo>
                  <a:pt x="211880" y="251856"/>
                  <a:pt x="210437" y="254375"/>
                  <a:pt x="207912" y="255095"/>
                </a:cubicBezTo>
                <a:lnTo>
                  <a:pt x="76260" y="286763"/>
                </a:lnTo>
                <a:lnTo>
                  <a:pt x="69047" y="306196"/>
                </a:lnTo>
                <a:lnTo>
                  <a:pt x="246867" y="306196"/>
                </a:lnTo>
                <a:lnTo>
                  <a:pt x="175090" y="113307"/>
                </a:lnTo>
                <a:cubicBezTo>
                  <a:pt x="171843" y="104670"/>
                  <a:pt x="163908" y="101432"/>
                  <a:pt x="157776" y="101432"/>
                </a:cubicBezTo>
                <a:close/>
                <a:moveTo>
                  <a:pt x="157776" y="92075"/>
                </a:moveTo>
                <a:cubicBezTo>
                  <a:pt x="169679" y="92075"/>
                  <a:pt x="180139" y="98913"/>
                  <a:pt x="184107" y="110068"/>
                </a:cubicBezTo>
                <a:lnTo>
                  <a:pt x="256966" y="306196"/>
                </a:lnTo>
                <a:lnTo>
                  <a:pt x="277526" y="306196"/>
                </a:lnTo>
                <a:cubicBezTo>
                  <a:pt x="280050" y="306196"/>
                  <a:pt x="282215" y="308355"/>
                  <a:pt x="282215" y="311234"/>
                </a:cubicBezTo>
                <a:cubicBezTo>
                  <a:pt x="282215" y="313753"/>
                  <a:pt x="280050" y="315552"/>
                  <a:pt x="277526" y="315552"/>
                </a:cubicBezTo>
                <a:lnTo>
                  <a:pt x="253359" y="315552"/>
                </a:lnTo>
                <a:lnTo>
                  <a:pt x="61833" y="315552"/>
                </a:lnTo>
                <a:lnTo>
                  <a:pt x="38027" y="315552"/>
                </a:lnTo>
                <a:cubicBezTo>
                  <a:pt x="35502" y="315552"/>
                  <a:pt x="33338" y="313753"/>
                  <a:pt x="33338" y="311234"/>
                </a:cubicBezTo>
                <a:cubicBezTo>
                  <a:pt x="33338" y="308355"/>
                  <a:pt x="35502" y="306196"/>
                  <a:pt x="38027" y="306196"/>
                </a:cubicBezTo>
                <a:lnTo>
                  <a:pt x="58947" y="306196"/>
                </a:lnTo>
                <a:lnTo>
                  <a:pt x="131807" y="110068"/>
                </a:lnTo>
                <a:cubicBezTo>
                  <a:pt x="135774" y="98913"/>
                  <a:pt x="145874" y="92075"/>
                  <a:pt x="157776" y="92075"/>
                </a:cubicBezTo>
                <a:close/>
                <a:moveTo>
                  <a:pt x="282399" y="25728"/>
                </a:moveTo>
                <a:cubicBezTo>
                  <a:pt x="284163" y="23812"/>
                  <a:pt x="286985" y="23812"/>
                  <a:pt x="289102" y="25728"/>
                </a:cubicBezTo>
                <a:cubicBezTo>
                  <a:pt x="289808" y="26878"/>
                  <a:pt x="290160" y="28027"/>
                  <a:pt x="290160" y="29560"/>
                </a:cubicBezTo>
                <a:cubicBezTo>
                  <a:pt x="290160" y="30710"/>
                  <a:pt x="289808" y="31859"/>
                  <a:pt x="289102" y="33009"/>
                </a:cubicBezTo>
                <a:cubicBezTo>
                  <a:pt x="288044" y="33775"/>
                  <a:pt x="286985" y="34542"/>
                  <a:pt x="285574" y="34542"/>
                </a:cubicBezTo>
                <a:cubicBezTo>
                  <a:pt x="284516" y="34542"/>
                  <a:pt x="283105" y="33775"/>
                  <a:pt x="282399" y="33009"/>
                </a:cubicBezTo>
                <a:cubicBezTo>
                  <a:pt x="281341" y="31859"/>
                  <a:pt x="280988" y="30710"/>
                  <a:pt x="280988" y="29560"/>
                </a:cubicBezTo>
                <a:cubicBezTo>
                  <a:pt x="280988" y="28027"/>
                  <a:pt x="281341" y="26878"/>
                  <a:pt x="282399" y="25728"/>
                </a:cubicBezTo>
                <a:close/>
                <a:moveTo>
                  <a:pt x="220436" y="25728"/>
                </a:moveTo>
                <a:cubicBezTo>
                  <a:pt x="222137" y="23812"/>
                  <a:pt x="225198" y="23812"/>
                  <a:pt x="226899" y="25728"/>
                </a:cubicBezTo>
                <a:cubicBezTo>
                  <a:pt x="227580" y="26878"/>
                  <a:pt x="228260" y="28027"/>
                  <a:pt x="228260" y="29560"/>
                </a:cubicBezTo>
                <a:cubicBezTo>
                  <a:pt x="228260" y="30710"/>
                  <a:pt x="227580" y="31859"/>
                  <a:pt x="226899" y="33009"/>
                </a:cubicBezTo>
                <a:cubicBezTo>
                  <a:pt x="226219" y="33775"/>
                  <a:pt x="224858" y="34542"/>
                  <a:pt x="223498" y="34542"/>
                </a:cubicBezTo>
                <a:cubicBezTo>
                  <a:pt x="222477" y="34542"/>
                  <a:pt x="221456" y="33775"/>
                  <a:pt x="220436" y="33009"/>
                </a:cubicBezTo>
                <a:cubicBezTo>
                  <a:pt x="219756" y="31859"/>
                  <a:pt x="219075" y="30710"/>
                  <a:pt x="219075" y="29560"/>
                </a:cubicBezTo>
                <a:cubicBezTo>
                  <a:pt x="219075" y="28027"/>
                  <a:pt x="219756" y="26878"/>
                  <a:pt x="220436" y="25728"/>
                </a:cubicBezTo>
                <a:close/>
                <a:moveTo>
                  <a:pt x="254001" y="23812"/>
                </a:moveTo>
                <a:cubicBezTo>
                  <a:pt x="256382" y="23812"/>
                  <a:pt x="258423" y="25853"/>
                  <a:pt x="258423" y="28574"/>
                </a:cubicBezTo>
                <a:cubicBezTo>
                  <a:pt x="258423" y="30956"/>
                  <a:pt x="256382" y="32997"/>
                  <a:pt x="254001" y="32997"/>
                </a:cubicBezTo>
                <a:cubicBezTo>
                  <a:pt x="251279" y="32997"/>
                  <a:pt x="249238" y="30956"/>
                  <a:pt x="249238" y="28574"/>
                </a:cubicBezTo>
                <a:cubicBezTo>
                  <a:pt x="249238" y="25853"/>
                  <a:pt x="251279" y="23812"/>
                  <a:pt x="254001" y="23812"/>
                </a:cubicBezTo>
                <a:close/>
                <a:moveTo>
                  <a:pt x="9726" y="9376"/>
                </a:moveTo>
                <a:lnTo>
                  <a:pt x="9726" y="47603"/>
                </a:lnTo>
                <a:lnTo>
                  <a:pt x="306187" y="47603"/>
                </a:lnTo>
                <a:lnTo>
                  <a:pt x="306187" y="9376"/>
                </a:lnTo>
                <a:close/>
                <a:moveTo>
                  <a:pt x="4683" y="0"/>
                </a:moveTo>
                <a:lnTo>
                  <a:pt x="310510" y="0"/>
                </a:lnTo>
                <a:cubicBezTo>
                  <a:pt x="313392" y="0"/>
                  <a:pt x="315553" y="2164"/>
                  <a:pt x="315553" y="4688"/>
                </a:cubicBezTo>
                <a:lnTo>
                  <a:pt x="315553" y="52652"/>
                </a:lnTo>
                <a:lnTo>
                  <a:pt x="315553" y="311224"/>
                </a:lnTo>
                <a:cubicBezTo>
                  <a:pt x="315553" y="313748"/>
                  <a:pt x="313392" y="315552"/>
                  <a:pt x="310510" y="315552"/>
                </a:cubicBezTo>
                <a:cubicBezTo>
                  <a:pt x="308349" y="315552"/>
                  <a:pt x="306187" y="313748"/>
                  <a:pt x="306187" y="311224"/>
                </a:cubicBezTo>
                <a:lnTo>
                  <a:pt x="306187" y="57340"/>
                </a:lnTo>
                <a:lnTo>
                  <a:pt x="9726" y="57340"/>
                </a:lnTo>
                <a:lnTo>
                  <a:pt x="9726" y="311224"/>
                </a:lnTo>
                <a:cubicBezTo>
                  <a:pt x="9726" y="313748"/>
                  <a:pt x="7564" y="315552"/>
                  <a:pt x="4683" y="315552"/>
                </a:cubicBezTo>
                <a:cubicBezTo>
                  <a:pt x="2161" y="315552"/>
                  <a:pt x="0" y="313748"/>
                  <a:pt x="0" y="311224"/>
                </a:cubicBezTo>
                <a:lnTo>
                  <a:pt x="0" y="52652"/>
                </a:lnTo>
                <a:lnTo>
                  <a:pt x="0" y="4688"/>
                </a:lnTo>
                <a:cubicBezTo>
                  <a:pt x="0" y="2164"/>
                  <a:pt x="2161" y="0"/>
                  <a:pt x="46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0CFF7DF-E471-8646-9A84-0F1D6DF0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172" y="2500352"/>
            <a:ext cx="607025" cy="819605"/>
          </a:xfrm>
          <a:custGeom>
            <a:avLst/>
            <a:gdLst>
              <a:gd name="connsiteX0" fmla="*/ 171273 w 226653"/>
              <a:gd name="connsiteY0" fmla="*/ 260350 h 306027"/>
              <a:gd name="connsiteX1" fmla="*/ 175859 w 226653"/>
              <a:gd name="connsiteY1" fmla="*/ 264936 h 306027"/>
              <a:gd name="connsiteX2" fmla="*/ 171273 w 226653"/>
              <a:gd name="connsiteY2" fmla="*/ 269522 h 306027"/>
              <a:gd name="connsiteX3" fmla="*/ 166687 w 226653"/>
              <a:gd name="connsiteY3" fmla="*/ 264936 h 306027"/>
              <a:gd name="connsiteX4" fmla="*/ 171273 w 226653"/>
              <a:gd name="connsiteY4" fmla="*/ 260350 h 306027"/>
              <a:gd name="connsiteX5" fmla="*/ 185371 w 226653"/>
              <a:gd name="connsiteY5" fmla="*/ 228600 h 306027"/>
              <a:gd name="connsiteX6" fmla="*/ 190134 w 226653"/>
              <a:gd name="connsiteY6" fmla="*/ 233186 h 306027"/>
              <a:gd name="connsiteX7" fmla="*/ 185371 w 226653"/>
              <a:gd name="connsiteY7" fmla="*/ 237772 h 306027"/>
              <a:gd name="connsiteX8" fmla="*/ 180975 w 226653"/>
              <a:gd name="connsiteY8" fmla="*/ 233186 h 306027"/>
              <a:gd name="connsiteX9" fmla="*/ 185371 w 226653"/>
              <a:gd name="connsiteY9" fmla="*/ 228600 h 306027"/>
              <a:gd name="connsiteX10" fmla="*/ 166511 w 226653"/>
              <a:gd name="connsiteY10" fmla="*/ 195263 h 306027"/>
              <a:gd name="connsiteX11" fmla="*/ 171097 w 226653"/>
              <a:gd name="connsiteY11" fmla="*/ 199849 h 306027"/>
              <a:gd name="connsiteX12" fmla="*/ 166511 w 226653"/>
              <a:gd name="connsiteY12" fmla="*/ 204435 h 306027"/>
              <a:gd name="connsiteX13" fmla="*/ 161925 w 226653"/>
              <a:gd name="connsiteY13" fmla="*/ 199849 h 306027"/>
              <a:gd name="connsiteX14" fmla="*/ 166511 w 226653"/>
              <a:gd name="connsiteY14" fmla="*/ 195263 h 306027"/>
              <a:gd name="connsiteX15" fmla="*/ 195086 w 226653"/>
              <a:gd name="connsiteY15" fmla="*/ 168275 h 306027"/>
              <a:gd name="connsiteX16" fmla="*/ 199672 w 226653"/>
              <a:gd name="connsiteY16" fmla="*/ 172861 h 306027"/>
              <a:gd name="connsiteX17" fmla="*/ 195086 w 226653"/>
              <a:gd name="connsiteY17" fmla="*/ 177447 h 306027"/>
              <a:gd name="connsiteX18" fmla="*/ 190500 w 226653"/>
              <a:gd name="connsiteY18" fmla="*/ 172861 h 306027"/>
              <a:gd name="connsiteX19" fmla="*/ 195086 w 226653"/>
              <a:gd name="connsiteY19" fmla="*/ 168275 h 306027"/>
              <a:gd name="connsiteX20" fmla="*/ 166511 w 226653"/>
              <a:gd name="connsiteY20" fmla="*/ 146050 h 306027"/>
              <a:gd name="connsiteX21" fmla="*/ 171097 w 226653"/>
              <a:gd name="connsiteY21" fmla="*/ 150446 h 306027"/>
              <a:gd name="connsiteX22" fmla="*/ 166511 w 226653"/>
              <a:gd name="connsiteY22" fmla="*/ 155209 h 306027"/>
              <a:gd name="connsiteX23" fmla="*/ 161925 w 226653"/>
              <a:gd name="connsiteY23" fmla="*/ 150446 h 306027"/>
              <a:gd name="connsiteX24" fmla="*/ 166511 w 226653"/>
              <a:gd name="connsiteY24" fmla="*/ 146050 h 306027"/>
              <a:gd name="connsiteX25" fmla="*/ 96063 w 226653"/>
              <a:gd name="connsiteY25" fmla="*/ 142378 h 306027"/>
              <a:gd name="connsiteX26" fmla="*/ 102085 w 226653"/>
              <a:gd name="connsiteY26" fmla="*/ 143831 h 306027"/>
              <a:gd name="connsiteX27" fmla="*/ 112358 w 226653"/>
              <a:gd name="connsiteY27" fmla="*/ 175076 h 306027"/>
              <a:gd name="connsiteX28" fmla="*/ 74455 w 226653"/>
              <a:gd name="connsiteY28" fmla="*/ 213950 h 306027"/>
              <a:gd name="connsiteX29" fmla="*/ 69850 w 226653"/>
              <a:gd name="connsiteY29" fmla="*/ 209227 h 306027"/>
              <a:gd name="connsiteX30" fmla="*/ 74455 w 226653"/>
              <a:gd name="connsiteY30" fmla="*/ 204504 h 306027"/>
              <a:gd name="connsiteX31" fmla="*/ 103148 w 226653"/>
              <a:gd name="connsiteY31" fmla="*/ 175076 h 306027"/>
              <a:gd name="connsiteX32" fmla="*/ 94646 w 226653"/>
              <a:gd name="connsiteY32" fmla="*/ 148918 h 306027"/>
              <a:gd name="connsiteX33" fmla="*/ 96063 w 226653"/>
              <a:gd name="connsiteY33" fmla="*/ 142378 h 306027"/>
              <a:gd name="connsiteX34" fmla="*/ 180975 w 226653"/>
              <a:gd name="connsiteY34" fmla="*/ 117475 h 306027"/>
              <a:gd name="connsiteX35" fmla="*/ 185371 w 226653"/>
              <a:gd name="connsiteY35" fmla="*/ 122237 h 306027"/>
              <a:gd name="connsiteX36" fmla="*/ 180975 w 226653"/>
              <a:gd name="connsiteY36" fmla="*/ 126634 h 306027"/>
              <a:gd name="connsiteX37" fmla="*/ 176212 w 226653"/>
              <a:gd name="connsiteY37" fmla="*/ 122237 h 306027"/>
              <a:gd name="connsiteX38" fmla="*/ 180975 w 226653"/>
              <a:gd name="connsiteY38" fmla="*/ 117475 h 306027"/>
              <a:gd name="connsiteX39" fmla="*/ 156986 w 226653"/>
              <a:gd name="connsiteY39" fmla="*/ 93663 h 306027"/>
              <a:gd name="connsiteX40" fmla="*/ 161572 w 226653"/>
              <a:gd name="connsiteY40" fmla="*/ 98602 h 306027"/>
              <a:gd name="connsiteX41" fmla="*/ 156986 w 226653"/>
              <a:gd name="connsiteY41" fmla="*/ 102835 h 306027"/>
              <a:gd name="connsiteX42" fmla="*/ 152400 w 226653"/>
              <a:gd name="connsiteY42" fmla="*/ 98602 h 306027"/>
              <a:gd name="connsiteX43" fmla="*/ 156986 w 226653"/>
              <a:gd name="connsiteY43" fmla="*/ 93663 h 306027"/>
              <a:gd name="connsiteX44" fmla="*/ 73460 w 226653"/>
              <a:gd name="connsiteY44" fmla="*/ 61115 h 306027"/>
              <a:gd name="connsiteX45" fmla="*/ 9317 w 226653"/>
              <a:gd name="connsiteY45" fmla="*/ 176167 h 306027"/>
              <a:gd name="connsiteX46" fmla="*/ 73460 w 226653"/>
              <a:gd name="connsiteY46" fmla="*/ 241087 h 306027"/>
              <a:gd name="connsiteX47" fmla="*/ 137962 w 226653"/>
              <a:gd name="connsiteY47" fmla="*/ 176167 h 306027"/>
              <a:gd name="connsiteX48" fmla="*/ 73460 w 226653"/>
              <a:gd name="connsiteY48" fmla="*/ 61115 h 306027"/>
              <a:gd name="connsiteX49" fmla="*/ 70594 w 226653"/>
              <a:gd name="connsiteY49" fmla="*/ 51016 h 306027"/>
              <a:gd name="connsiteX50" fmla="*/ 76685 w 226653"/>
              <a:gd name="connsiteY50" fmla="*/ 51016 h 306027"/>
              <a:gd name="connsiteX51" fmla="*/ 147279 w 226653"/>
              <a:gd name="connsiteY51" fmla="*/ 176167 h 306027"/>
              <a:gd name="connsiteX52" fmla="*/ 73460 w 226653"/>
              <a:gd name="connsiteY52" fmla="*/ 250464 h 306027"/>
              <a:gd name="connsiteX53" fmla="*/ 0 w 226653"/>
              <a:gd name="connsiteY53" fmla="*/ 176167 h 306027"/>
              <a:gd name="connsiteX54" fmla="*/ 70594 w 226653"/>
              <a:gd name="connsiteY54" fmla="*/ 51016 h 306027"/>
              <a:gd name="connsiteX55" fmla="*/ 134228 w 226653"/>
              <a:gd name="connsiteY55" fmla="*/ 9383 h 306027"/>
              <a:gd name="connsiteX56" fmla="*/ 134228 w 226653"/>
              <a:gd name="connsiteY56" fmla="*/ 59545 h 306027"/>
              <a:gd name="connsiteX57" fmla="*/ 169112 w 226653"/>
              <a:gd name="connsiteY57" fmla="*/ 58463 h 306027"/>
              <a:gd name="connsiteX58" fmla="*/ 208312 w 226653"/>
              <a:gd name="connsiteY58" fmla="*/ 55576 h 306027"/>
              <a:gd name="connsiteX59" fmla="*/ 208312 w 226653"/>
              <a:gd name="connsiteY59" fmla="*/ 9383 h 306027"/>
              <a:gd name="connsiteX60" fmla="*/ 120562 w 226653"/>
              <a:gd name="connsiteY60" fmla="*/ 0 h 306027"/>
              <a:gd name="connsiteX61" fmla="*/ 129913 w 226653"/>
              <a:gd name="connsiteY61" fmla="*/ 0 h 306027"/>
              <a:gd name="connsiteX62" fmla="*/ 212987 w 226653"/>
              <a:gd name="connsiteY62" fmla="*/ 0 h 306027"/>
              <a:gd name="connsiteX63" fmla="*/ 221977 w 226653"/>
              <a:gd name="connsiteY63" fmla="*/ 0 h 306027"/>
              <a:gd name="connsiteX64" fmla="*/ 226653 w 226653"/>
              <a:gd name="connsiteY64" fmla="*/ 4691 h 306027"/>
              <a:gd name="connsiteX65" fmla="*/ 221977 w 226653"/>
              <a:gd name="connsiteY65" fmla="*/ 9383 h 306027"/>
              <a:gd name="connsiteX66" fmla="*/ 217302 w 226653"/>
              <a:gd name="connsiteY66" fmla="*/ 9383 h 306027"/>
              <a:gd name="connsiteX67" fmla="*/ 217302 w 226653"/>
              <a:gd name="connsiteY67" fmla="*/ 259474 h 306027"/>
              <a:gd name="connsiteX68" fmla="*/ 171270 w 226653"/>
              <a:gd name="connsiteY68" fmla="*/ 306027 h 306027"/>
              <a:gd name="connsiteX69" fmla="*/ 125237 w 226653"/>
              <a:gd name="connsiteY69" fmla="*/ 259474 h 306027"/>
              <a:gd name="connsiteX70" fmla="*/ 125237 w 226653"/>
              <a:gd name="connsiteY70" fmla="*/ 245399 h 306027"/>
              <a:gd name="connsiteX71" fmla="*/ 129913 w 226653"/>
              <a:gd name="connsiteY71" fmla="*/ 240708 h 306027"/>
              <a:gd name="connsiteX72" fmla="*/ 134228 w 226653"/>
              <a:gd name="connsiteY72" fmla="*/ 245399 h 306027"/>
              <a:gd name="connsiteX73" fmla="*/ 134228 w 226653"/>
              <a:gd name="connsiteY73" fmla="*/ 259474 h 306027"/>
              <a:gd name="connsiteX74" fmla="*/ 171270 w 226653"/>
              <a:gd name="connsiteY74" fmla="*/ 296644 h 306027"/>
              <a:gd name="connsiteX75" fmla="*/ 208312 w 226653"/>
              <a:gd name="connsiteY75" fmla="*/ 259474 h 306027"/>
              <a:gd name="connsiteX76" fmla="*/ 208312 w 226653"/>
              <a:gd name="connsiteY76" fmla="*/ 65319 h 306027"/>
              <a:gd name="connsiteX77" fmla="*/ 173428 w 226653"/>
              <a:gd name="connsiteY77" fmla="*/ 66402 h 306027"/>
              <a:gd name="connsiteX78" fmla="*/ 150411 w 226653"/>
              <a:gd name="connsiteY78" fmla="*/ 71815 h 306027"/>
              <a:gd name="connsiteX79" fmla="*/ 134228 w 226653"/>
              <a:gd name="connsiteY79" fmla="*/ 69289 h 306027"/>
              <a:gd name="connsiteX80" fmla="*/ 134228 w 226653"/>
              <a:gd name="connsiteY80" fmla="*/ 92746 h 306027"/>
              <a:gd name="connsiteX81" fmla="*/ 129913 w 226653"/>
              <a:gd name="connsiteY81" fmla="*/ 97438 h 306027"/>
              <a:gd name="connsiteX82" fmla="*/ 125237 w 226653"/>
              <a:gd name="connsiteY82" fmla="*/ 92746 h 306027"/>
              <a:gd name="connsiteX83" fmla="*/ 125237 w 226653"/>
              <a:gd name="connsiteY83" fmla="*/ 9383 h 306027"/>
              <a:gd name="connsiteX84" fmla="*/ 120562 w 226653"/>
              <a:gd name="connsiteY84" fmla="*/ 9383 h 306027"/>
              <a:gd name="connsiteX85" fmla="*/ 115887 w 226653"/>
              <a:gd name="connsiteY85" fmla="*/ 4691 h 306027"/>
              <a:gd name="connsiteX86" fmla="*/ 120562 w 226653"/>
              <a:gd name="connsiteY86" fmla="*/ 0 h 30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26653" h="306027">
                <a:moveTo>
                  <a:pt x="171273" y="260350"/>
                </a:moveTo>
                <a:cubicBezTo>
                  <a:pt x="173743" y="260350"/>
                  <a:pt x="175859" y="262467"/>
                  <a:pt x="175859" y="264936"/>
                </a:cubicBezTo>
                <a:cubicBezTo>
                  <a:pt x="175859" y="267406"/>
                  <a:pt x="173743" y="269522"/>
                  <a:pt x="171273" y="269522"/>
                </a:cubicBezTo>
                <a:cubicBezTo>
                  <a:pt x="168804" y="269522"/>
                  <a:pt x="166687" y="267406"/>
                  <a:pt x="166687" y="264936"/>
                </a:cubicBezTo>
                <a:cubicBezTo>
                  <a:pt x="166687" y="262467"/>
                  <a:pt x="168804" y="260350"/>
                  <a:pt x="171273" y="260350"/>
                </a:cubicBezTo>
                <a:close/>
                <a:moveTo>
                  <a:pt x="185371" y="228600"/>
                </a:moveTo>
                <a:cubicBezTo>
                  <a:pt x="188302" y="228600"/>
                  <a:pt x="190134" y="230717"/>
                  <a:pt x="190134" y="233186"/>
                </a:cubicBezTo>
                <a:cubicBezTo>
                  <a:pt x="190134" y="235656"/>
                  <a:pt x="188302" y="237772"/>
                  <a:pt x="185371" y="237772"/>
                </a:cubicBezTo>
                <a:cubicBezTo>
                  <a:pt x="182807" y="237772"/>
                  <a:pt x="180975" y="235656"/>
                  <a:pt x="180975" y="233186"/>
                </a:cubicBezTo>
                <a:cubicBezTo>
                  <a:pt x="180975" y="230717"/>
                  <a:pt x="182807" y="228600"/>
                  <a:pt x="185371" y="228600"/>
                </a:cubicBezTo>
                <a:close/>
                <a:moveTo>
                  <a:pt x="166511" y="195263"/>
                </a:moveTo>
                <a:cubicBezTo>
                  <a:pt x="168981" y="195263"/>
                  <a:pt x="171097" y="197380"/>
                  <a:pt x="171097" y="199849"/>
                </a:cubicBezTo>
                <a:cubicBezTo>
                  <a:pt x="171097" y="202319"/>
                  <a:pt x="168981" y="204435"/>
                  <a:pt x="166511" y="204435"/>
                </a:cubicBezTo>
                <a:cubicBezTo>
                  <a:pt x="164042" y="204435"/>
                  <a:pt x="161925" y="202319"/>
                  <a:pt x="161925" y="199849"/>
                </a:cubicBezTo>
                <a:cubicBezTo>
                  <a:pt x="161925" y="197380"/>
                  <a:pt x="164042" y="195263"/>
                  <a:pt x="166511" y="195263"/>
                </a:cubicBezTo>
                <a:close/>
                <a:moveTo>
                  <a:pt x="195086" y="168275"/>
                </a:moveTo>
                <a:cubicBezTo>
                  <a:pt x="197556" y="168275"/>
                  <a:pt x="199672" y="170392"/>
                  <a:pt x="199672" y="172861"/>
                </a:cubicBezTo>
                <a:cubicBezTo>
                  <a:pt x="199672" y="175331"/>
                  <a:pt x="197556" y="177447"/>
                  <a:pt x="195086" y="177447"/>
                </a:cubicBezTo>
                <a:cubicBezTo>
                  <a:pt x="192617" y="177447"/>
                  <a:pt x="190500" y="175331"/>
                  <a:pt x="190500" y="172861"/>
                </a:cubicBezTo>
                <a:cubicBezTo>
                  <a:pt x="190500" y="170392"/>
                  <a:pt x="192617" y="168275"/>
                  <a:pt x="195086" y="168275"/>
                </a:cubicBezTo>
                <a:close/>
                <a:moveTo>
                  <a:pt x="166511" y="146050"/>
                </a:moveTo>
                <a:cubicBezTo>
                  <a:pt x="168981" y="146050"/>
                  <a:pt x="171097" y="147882"/>
                  <a:pt x="171097" y="150446"/>
                </a:cubicBezTo>
                <a:cubicBezTo>
                  <a:pt x="171097" y="153011"/>
                  <a:pt x="168981" y="155209"/>
                  <a:pt x="166511" y="155209"/>
                </a:cubicBezTo>
                <a:cubicBezTo>
                  <a:pt x="164042" y="155209"/>
                  <a:pt x="161925" y="153011"/>
                  <a:pt x="161925" y="150446"/>
                </a:cubicBezTo>
                <a:cubicBezTo>
                  <a:pt x="161925" y="147882"/>
                  <a:pt x="164042" y="146050"/>
                  <a:pt x="166511" y="146050"/>
                </a:cubicBezTo>
                <a:close/>
                <a:moveTo>
                  <a:pt x="96063" y="142378"/>
                </a:moveTo>
                <a:cubicBezTo>
                  <a:pt x="98189" y="141288"/>
                  <a:pt x="101022" y="141651"/>
                  <a:pt x="102085" y="143831"/>
                </a:cubicBezTo>
                <a:cubicBezTo>
                  <a:pt x="108816" y="155457"/>
                  <a:pt x="112358" y="166356"/>
                  <a:pt x="112358" y="175076"/>
                </a:cubicBezTo>
                <a:cubicBezTo>
                  <a:pt x="112358" y="196511"/>
                  <a:pt x="95355" y="213950"/>
                  <a:pt x="74455" y="213950"/>
                </a:cubicBezTo>
                <a:cubicBezTo>
                  <a:pt x="71976" y="213950"/>
                  <a:pt x="69850" y="211770"/>
                  <a:pt x="69850" y="209227"/>
                </a:cubicBezTo>
                <a:cubicBezTo>
                  <a:pt x="69850" y="206684"/>
                  <a:pt x="71976" y="204504"/>
                  <a:pt x="74455" y="204504"/>
                </a:cubicBezTo>
                <a:cubicBezTo>
                  <a:pt x="90396" y="204504"/>
                  <a:pt x="103148" y="191425"/>
                  <a:pt x="103148" y="175076"/>
                </a:cubicBezTo>
                <a:cubicBezTo>
                  <a:pt x="103148" y="167446"/>
                  <a:pt x="100314" y="159090"/>
                  <a:pt x="94646" y="148918"/>
                </a:cubicBezTo>
                <a:cubicBezTo>
                  <a:pt x="93229" y="146374"/>
                  <a:pt x="93938" y="143831"/>
                  <a:pt x="96063" y="142378"/>
                </a:cubicBezTo>
                <a:close/>
                <a:moveTo>
                  <a:pt x="180975" y="117475"/>
                </a:moveTo>
                <a:cubicBezTo>
                  <a:pt x="183539" y="117475"/>
                  <a:pt x="185371" y="119307"/>
                  <a:pt x="185371" y="122237"/>
                </a:cubicBezTo>
                <a:cubicBezTo>
                  <a:pt x="185371" y="124802"/>
                  <a:pt x="183539" y="126634"/>
                  <a:pt x="180975" y="126634"/>
                </a:cubicBezTo>
                <a:cubicBezTo>
                  <a:pt x="178044" y="126634"/>
                  <a:pt x="176212" y="124802"/>
                  <a:pt x="176212" y="122237"/>
                </a:cubicBezTo>
                <a:cubicBezTo>
                  <a:pt x="176212" y="119307"/>
                  <a:pt x="178044" y="117475"/>
                  <a:pt x="180975" y="117475"/>
                </a:cubicBezTo>
                <a:close/>
                <a:moveTo>
                  <a:pt x="156986" y="93663"/>
                </a:moveTo>
                <a:cubicBezTo>
                  <a:pt x="159456" y="93663"/>
                  <a:pt x="161572" y="95780"/>
                  <a:pt x="161572" y="98602"/>
                </a:cubicBezTo>
                <a:cubicBezTo>
                  <a:pt x="161572" y="100718"/>
                  <a:pt x="159456" y="102835"/>
                  <a:pt x="156986" y="102835"/>
                </a:cubicBezTo>
                <a:cubicBezTo>
                  <a:pt x="154517" y="102835"/>
                  <a:pt x="152400" y="100718"/>
                  <a:pt x="152400" y="98602"/>
                </a:cubicBezTo>
                <a:cubicBezTo>
                  <a:pt x="152400" y="95780"/>
                  <a:pt x="154517" y="93663"/>
                  <a:pt x="156986" y="93663"/>
                </a:cubicBezTo>
                <a:close/>
                <a:moveTo>
                  <a:pt x="73460" y="61115"/>
                </a:moveTo>
                <a:cubicBezTo>
                  <a:pt x="60201" y="74820"/>
                  <a:pt x="9317" y="130363"/>
                  <a:pt x="9317" y="176167"/>
                </a:cubicBezTo>
                <a:cubicBezTo>
                  <a:pt x="9317" y="212234"/>
                  <a:pt x="37984" y="241087"/>
                  <a:pt x="73460" y="241087"/>
                </a:cubicBezTo>
                <a:cubicBezTo>
                  <a:pt x="108936" y="241087"/>
                  <a:pt x="137962" y="212234"/>
                  <a:pt x="137962" y="176167"/>
                </a:cubicBezTo>
                <a:cubicBezTo>
                  <a:pt x="137962" y="130363"/>
                  <a:pt x="87077" y="74820"/>
                  <a:pt x="73460" y="61115"/>
                </a:cubicBezTo>
                <a:close/>
                <a:moveTo>
                  <a:pt x="70594" y="51016"/>
                </a:moveTo>
                <a:cubicBezTo>
                  <a:pt x="72027" y="49213"/>
                  <a:pt x="74894" y="49213"/>
                  <a:pt x="76685" y="51016"/>
                </a:cubicBezTo>
                <a:cubicBezTo>
                  <a:pt x="79552" y="53902"/>
                  <a:pt x="147279" y="119543"/>
                  <a:pt x="147279" y="176167"/>
                </a:cubicBezTo>
                <a:cubicBezTo>
                  <a:pt x="147279" y="217283"/>
                  <a:pt x="114311" y="250464"/>
                  <a:pt x="73460" y="250464"/>
                </a:cubicBezTo>
                <a:cubicBezTo>
                  <a:pt x="32967" y="250464"/>
                  <a:pt x="0" y="217283"/>
                  <a:pt x="0" y="176167"/>
                </a:cubicBezTo>
                <a:cubicBezTo>
                  <a:pt x="0" y="119543"/>
                  <a:pt x="67368" y="53902"/>
                  <a:pt x="70594" y="51016"/>
                </a:cubicBezTo>
                <a:close/>
                <a:moveTo>
                  <a:pt x="134228" y="9383"/>
                </a:moveTo>
                <a:lnTo>
                  <a:pt x="134228" y="59545"/>
                </a:lnTo>
                <a:cubicBezTo>
                  <a:pt x="144657" y="63876"/>
                  <a:pt x="159762" y="63515"/>
                  <a:pt x="169112" y="58463"/>
                </a:cubicBezTo>
                <a:cubicBezTo>
                  <a:pt x="179901" y="52689"/>
                  <a:pt x="195725" y="51606"/>
                  <a:pt x="208312" y="55576"/>
                </a:cubicBezTo>
                <a:lnTo>
                  <a:pt x="208312" y="9383"/>
                </a:lnTo>
                <a:close/>
                <a:moveTo>
                  <a:pt x="120562" y="0"/>
                </a:moveTo>
                <a:lnTo>
                  <a:pt x="129913" y="0"/>
                </a:lnTo>
                <a:lnTo>
                  <a:pt x="212987" y="0"/>
                </a:lnTo>
                <a:lnTo>
                  <a:pt x="221977" y="0"/>
                </a:lnTo>
                <a:cubicBezTo>
                  <a:pt x="224495" y="0"/>
                  <a:pt x="226653" y="2165"/>
                  <a:pt x="226653" y="4691"/>
                </a:cubicBezTo>
                <a:cubicBezTo>
                  <a:pt x="226653" y="7217"/>
                  <a:pt x="224495" y="9383"/>
                  <a:pt x="221977" y="9383"/>
                </a:cubicBezTo>
                <a:lnTo>
                  <a:pt x="217302" y="9383"/>
                </a:lnTo>
                <a:lnTo>
                  <a:pt x="217302" y="259474"/>
                </a:lnTo>
                <a:cubicBezTo>
                  <a:pt x="217302" y="285096"/>
                  <a:pt x="196804" y="306027"/>
                  <a:pt x="171270" y="306027"/>
                </a:cubicBezTo>
                <a:cubicBezTo>
                  <a:pt x="145736" y="306027"/>
                  <a:pt x="125237" y="285096"/>
                  <a:pt x="125237" y="259474"/>
                </a:cubicBezTo>
                <a:lnTo>
                  <a:pt x="125237" y="245399"/>
                </a:lnTo>
                <a:cubicBezTo>
                  <a:pt x="125237" y="242873"/>
                  <a:pt x="127036" y="240708"/>
                  <a:pt x="129913" y="240708"/>
                </a:cubicBezTo>
                <a:cubicBezTo>
                  <a:pt x="132430" y="240708"/>
                  <a:pt x="134228" y="242873"/>
                  <a:pt x="134228" y="245399"/>
                </a:cubicBezTo>
                <a:lnTo>
                  <a:pt x="134228" y="259474"/>
                </a:lnTo>
                <a:cubicBezTo>
                  <a:pt x="134228" y="280044"/>
                  <a:pt x="150771" y="296644"/>
                  <a:pt x="171270" y="296644"/>
                </a:cubicBezTo>
                <a:cubicBezTo>
                  <a:pt x="191769" y="296644"/>
                  <a:pt x="208312" y="280044"/>
                  <a:pt x="208312" y="259474"/>
                </a:cubicBezTo>
                <a:lnTo>
                  <a:pt x="208312" y="65319"/>
                </a:lnTo>
                <a:cubicBezTo>
                  <a:pt x="197882" y="61350"/>
                  <a:pt x="182778" y="61711"/>
                  <a:pt x="173428" y="66402"/>
                </a:cubicBezTo>
                <a:cubicBezTo>
                  <a:pt x="166954" y="70011"/>
                  <a:pt x="159042" y="71815"/>
                  <a:pt x="150411" y="71815"/>
                </a:cubicBezTo>
                <a:cubicBezTo>
                  <a:pt x="145017" y="71815"/>
                  <a:pt x="139623" y="71093"/>
                  <a:pt x="134228" y="69289"/>
                </a:cubicBezTo>
                <a:lnTo>
                  <a:pt x="134228" y="92746"/>
                </a:lnTo>
                <a:cubicBezTo>
                  <a:pt x="134228" y="95272"/>
                  <a:pt x="132430" y="97438"/>
                  <a:pt x="129913" y="97438"/>
                </a:cubicBezTo>
                <a:cubicBezTo>
                  <a:pt x="127036" y="97438"/>
                  <a:pt x="125237" y="95272"/>
                  <a:pt x="125237" y="92746"/>
                </a:cubicBezTo>
                <a:lnTo>
                  <a:pt x="125237" y="9383"/>
                </a:lnTo>
                <a:lnTo>
                  <a:pt x="120562" y="9383"/>
                </a:lnTo>
                <a:cubicBezTo>
                  <a:pt x="118045" y="9383"/>
                  <a:pt x="115887" y="7217"/>
                  <a:pt x="115887" y="4691"/>
                </a:cubicBezTo>
                <a:cubicBezTo>
                  <a:pt x="115887" y="2165"/>
                  <a:pt x="118045" y="0"/>
                  <a:pt x="1205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22A05-4DD9-B04A-BF24-03E5AA0BDD49}"/>
              </a:ext>
            </a:extLst>
          </p:cNvPr>
          <p:cNvSpPr txBox="1"/>
          <p:nvPr/>
        </p:nvSpPr>
        <p:spPr>
          <a:xfrm>
            <a:off x="6260376" y="3418214"/>
            <a:ext cx="14366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WEAKNESSES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923EE7-F0C3-CE4F-AE33-86700FEC1063}"/>
              </a:ext>
            </a:extLst>
          </p:cNvPr>
          <p:cNvSpPr txBox="1"/>
          <p:nvPr/>
        </p:nvSpPr>
        <p:spPr>
          <a:xfrm>
            <a:off x="6064499" y="5043531"/>
            <a:ext cx="182836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AREAS FOR IMPROVEMENT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21CC93-A746-014B-AE9C-0624E3253B87}"/>
              </a:ext>
            </a:extLst>
          </p:cNvPr>
          <p:cNvSpPr txBox="1"/>
          <p:nvPr/>
        </p:nvSpPr>
        <p:spPr>
          <a:xfrm>
            <a:off x="4406747" y="4229591"/>
            <a:ext cx="179927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IMPLEMENTATION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CHALLENGES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4DA86A-39F4-564C-9DD7-A696C5F18AF9}"/>
              </a:ext>
            </a:extLst>
          </p:cNvPr>
          <p:cNvSpPr txBox="1"/>
          <p:nvPr/>
        </p:nvSpPr>
        <p:spPr>
          <a:xfrm>
            <a:off x="4670951" y="2500148"/>
            <a:ext cx="127637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STRENGTHS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AD312C6-850F-6A45-98C5-84551825E958}"/>
              </a:ext>
            </a:extLst>
          </p:cNvPr>
          <p:cNvSpPr txBox="1">
            <a:spLocks/>
          </p:cNvSpPr>
          <p:nvPr/>
        </p:nvSpPr>
        <p:spPr>
          <a:xfrm>
            <a:off x="8862077" y="2700073"/>
            <a:ext cx="3043412" cy="840777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Outdated; Lack of awareness from different departments of the SOP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0DC6CB72-3894-B941-80F5-519A3B48F4F5}"/>
              </a:ext>
            </a:extLst>
          </p:cNvPr>
          <p:cNvSpPr txBox="1">
            <a:spLocks/>
          </p:cNvSpPr>
          <p:nvPr/>
        </p:nvSpPr>
        <p:spPr>
          <a:xfrm>
            <a:off x="8862077" y="4456750"/>
            <a:ext cx="3154881" cy="1328090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Improve awareness and communication; ensure GDC/SDCT has a copy of the newly updated SOPs for Disaster and Emergency Response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FDD5708-C9B9-1448-976F-27645F8672BB}"/>
              </a:ext>
            </a:extLst>
          </p:cNvPr>
          <p:cNvSpPr txBox="1">
            <a:spLocks/>
          </p:cNvSpPr>
          <p:nvPr/>
        </p:nvSpPr>
        <p:spPr>
          <a:xfrm>
            <a:off x="257179" y="1677854"/>
            <a:ext cx="3043412" cy="1084434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There is an existing SOP; 	Department roles and responsibilities are outlined in the SOP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E8EC461-91EE-A44C-9145-C36E396B0284}"/>
              </a:ext>
            </a:extLst>
          </p:cNvPr>
          <p:cNvSpPr txBox="1">
            <a:spLocks/>
          </p:cNvSpPr>
          <p:nvPr/>
        </p:nvSpPr>
        <p:spPr>
          <a:xfrm>
            <a:off x="149353" y="3795579"/>
            <a:ext cx="3180570" cy="597121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43818" rtl="0" eaLnBrk="1" fontAlgn="auto" latinLnBrk="0" hangingPunct="1">
              <a:lnSpc>
                <a:spcPts val="18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>
                <a:solidFill>
                  <a:srgbClr val="000000"/>
                </a:solidFill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Limited 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earch and Rescue capacity; No funding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4DF3BA-AA2A-EF38-97A7-934240B3CFBA}"/>
              </a:ext>
            </a:extLst>
          </p:cNvPr>
          <p:cNvSpPr/>
          <p:nvPr/>
        </p:nvSpPr>
        <p:spPr>
          <a:xfrm>
            <a:off x="10940248" y="-20943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46669-40C8-B841-ACF1-C76C7ECD476E}"/>
              </a:ext>
            </a:extLst>
          </p:cNvPr>
          <p:cNvSpPr txBox="1"/>
          <p:nvPr/>
        </p:nvSpPr>
        <p:spPr>
          <a:xfrm>
            <a:off x="424544" y="471987"/>
            <a:ext cx="843753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Highlights: SOP</a:t>
            </a:r>
          </a:p>
        </p:txBody>
      </p:sp>
    </p:spTree>
    <p:extLst>
      <p:ext uri="{BB962C8B-B14F-4D97-AF65-F5344CB8AC3E}">
        <p14:creationId xmlns:p14="http://schemas.microsoft.com/office/powerpoint/2010/main" val="366902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09CA-4B91-0C14-F308-2BB43EDE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647" y="4320790"/>
            <a:ext cx="4059535" cy="1446963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Aptos" panose="020B0004020202020204" pitchFamily="34" charset="0"/>
              </a:rPr>
              <a:t>KINISOU CHAPUR!</a:t>
            </a:r>
            <a:endParaRPr lang="LID4096" sz="3200" dirty="0">
              <a:solidFill>
                <a:srgbClr val="000099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2EA5A288-2CDF-3F5E-F94A-3F981FB64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1" b="2297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787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mt color blue light 2">
      <a:dk1>
        <a:srgbClr val="000000"/>
      </a:dk1>
      <a:lt1>
        <a:srgbClr val="FFFFFF"/>
      </a:lt1>
      <a:dk2>
        <a:srgbClr val="373545"/>
      </a:dk2>
      <a:lt2>
        <a:srgbClr val="FFFFFF"/>
      </a:lt2>
      <a:accent1>
        <a:srgbClr val="264D89"/>
      </a:accent1>
      <a:accent2>
        <a:srgbClr val="3E67AA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059aa38-f392-4105-be92-628035578272}" enabled="1" method="Standard" siteId="{1588262d-23fb-43b4-bd6e-bce49c8e618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679</Words>
  <Application>Microsoft Office PowerPoint</Application>
  <PresentationFormat>Widescreen</PresentationFormat>
  <Paragraphs>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Aptos</vt:lpstr>
      <vt:lpstr>Arial</vt:lpstr>
      <vt:lpstr>Arial Nova Light</vt:lpstr>
      <vt:lpstr>Calibri</vt:lpstr>
      <vt:lpstr>Calibri Light</vt:lpstr>
      <vt:lpstr>Oswald</vt:lpstr>
      <vt:lpstr>Oswald Light</vt:lpstr>
      <vt:lpstr>Roboto Light</vt:lpstr>
      <vt:lpstr>Wingdings</vt:lpstr>
      <vt:lpstr>Office Theme</vt:lpstr>
      <vt:lpstr>1_Office Theme</vt:lpstr>
      <vt:lpstr>PowerPoint Presentation</vt:lpstr>
      <vt:lpstr>Review Workshop </vt:lpstr>
      <vt:lpstr>The Process</vt:lpstr>
      <vt:lpstr>PowerPoint Presentation</vt:lpstr>
      <vt:lpstr>PowerPoint Presentation</vt:lpstr>
      <vt:lpstr>PowerPoint Presentation</vt:lpstr>
      <vt:lpstr>Chuuk State SOP for Emergency &amp; Disaster Response</vt:lpstr>
      <vt:lpstr>PowerPoint Presentation</vt:lpstr>
      <vt:lpstr>KINISOU CHAPUR!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</dc:title>
  <dc:creator>MURORERA Peter</dc:creator>
  <cp:lastModifiedBy>CASTRO Grace Ann</cp:lastModifiedBy>
  <cp:revision>9</cp:revision>
  <cp:lastPrinted>2024-04-18T04:40:00Z</cp:lastPrinted>
  <dcterms:created xsi:type="dcterms:W3CDTF">2023-10-07T23:41:25Z</dcterms:created>
  <dcterms:modified xsi:type="dcterms:W3CDTF">2025-07-21T05:06:13Z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2023-10-07T23:42:05Z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1c053580-2301-4190-9f65-06afc41b4a92</vt:lpwstr>
  </property>
  <property fmtid="{D5CDD505-2E9C-101B-9397-08002B2CF9AE}" pid="8" name="MSIP_Label_2059aa38-f392-4105-be92-628035578272_ContentBits">
    <vt:lpwstr>0</vt:lpwstr>
  </property>
</Properties>
</file>