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80" r:id="rId5"/>
    <p:sldId id="276" r:id="rId6"/>
    <p:sldId id="277" r:id="rId7"/>
    <p:sldId id="286" r:id="rId8"/>
    <p:sldId id="287" r:id="rId9"/>
    <p:sldId id="288" r:id="rId10"/>
    <p:sldId id="28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BA5B15-4783-B1EE-962D-2F48A0CFA25C}" name="O'Connor, Brigid" initials="BO" userId="S::Brigid.OConnor@crs.org::0c914ff7-ae92-4c11-a385-593478d7e1e1" providerId="AD"/>
  <p188:author id="{85F4273A-527C-C424-D3EA-B83EEE725ED0}" name="AHMADI Gul Mohammad" initials="GA" userId="S::gahmadi@iom.int::5ee714c1-daa7-47db-be11-f509273859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00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7377A-4B0F-4C0B-A351-36BF9900186C}" v="1" dt="2025-08-21T23:37:27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3" d="100"/>
          <a:sy n="63" d="100"/>
        </p:scale>
        <p:origin x="772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DF5BA7-04D4-DF48-9230-5E261088F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1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oster for a health exercise&#10;&#10;AI-generated content may be incorrect.">
            <a:extLst>
              <a:ext uri="{FF2B5EF4-FFF2-40B4-BE49-F238E27FC236}">
                <a16:creationId xmlns:a16="http://schemas.microsoft.com/office/drawing/2014/main" id="{4F0F0779-98F2-4408-8631-50EE67B49434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454"/>
            <a:ext cx="12152672" cy="6076335"/>
          </a:xfrm>
        </p:spPr>
      </p:pic>
    </p:spTree>
    <p:extLst>
      <p:ext uri="{BB962C8B-B14F-4D97-AF65-F5344CB8AC3E}">
        <p14:creationId xmlns:p14="http://schemas.microsoft.com/office/powerpoint/2010/main" val="270715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45262-7827-7E43-9ECC-7DEB5D36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57299"/>
            <a:ext cx="10515600" cy="4832351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Catholic Relief Services (CRS)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in three of four FSM States:</a:t>
            </a:r>
          </a:p>
          <a:p>
            <a:pPr marL="342900" indent="190500" defTabSz="5334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 (2017)</a:t>
            </a:r>
          </a:p>
          <a:p>
            <a:pPr marL="342900" indent="190500" defTabSz="7239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Chuuk (2019)</a:t>
            </a:r>
          </a:p>
          <a:p>
            <a:pPr marL="342900" indent="190500" defTabSz="7239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Pohnpei (2023)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A blue logo with a drop of water&#10;&#10;AI-generated content may be incorrect.">
            <a:extLst>
              <a:ext uri="{FF2B5EF4-FFF2-40B4-BE49-F238E27FC236}">
                <a16:creationId xmlns:a16="http://schemas.microsoft.com/office/drawing/2014/main" id="{3111B676-6609-8EC1-E458-F9933C5EE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759" y="768350"/>
            <a:ext cx="3347358" cy="11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8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138DBC-961C-5D4B-8ED4-ABB2F801C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13247"/>
            <a:ext cx="4858485" cy="42685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CRS role in disaster response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4E03B9-CB66-BD45-BE08-1AF2D190A56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51285"/>
            <a:ext cx="4860073" cy="4925678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in DRM in Yap and Chuuk states;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Conducts CLDRM in 24 coastal communities to facilitate MDPPs;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and trains DMCs/TFs;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training on emergency and disaster, e.g., IDA, CPR, First Aid;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Collaborative Steering  Committee under DEOC/DCO to facilitate partner and stakeholder  coordination.</a:t>
            </a:r>
          </a:p>
          <a:p>
            <a:pPr marL="457200" lvl="1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1AAAD0-875E-1C48-833E-F11C497022B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93456" y="558259"/>
            <a:ext cx="4858485" cy="426857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CRS key projects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A6F40C-2195-4C42-A459-38604C775C6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985116"/>
            <a:ext cx="4860073" cy="53146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Opportunities for Adaptive Response ( SOAR)</a:t>
            </a:r>
          </a:p>
          <a:p>
            <a:pPr lvl="1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3-year project (October 2024 to September 2027)</a:t>
            </a:r>
          </a:p>
          <a:p>
            <a:pPr lvl="1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 National Oceanic Atmospheric Administration ( NOAA)</a:t>
            </a:r>
          </a:p>
          <a:p>
            <a:pPr lvl="1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target communities</a:t>
            </a:r>
          </a:p>
          <a:p>
            <a:pPr lvl="2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Chuuk 10</a:t>
            </a:r>
          </a:p>
          <a:p>
            <a:pPr lvl="2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 14</a:t>
            </a:r>
          </a:p>
          <a:p>
            <a:pPr marL="0" lvl="2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ADAPT-Continuation</a:t>
            </a:r>
          </a:p>
          <a:p>
            <a:pPr marL="727075" lvl="3" indent="-269875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2-year project (July 2025 to June 2027)</a:t>
            </a:r>
          </a:p>
          <a:p>
            <a:pPr marL="727075" lvl="3" indent="-269875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new targets in Chuuk (TBD)</a:t>
            </a:r>
          </a:p>
          <a:p>
            <a:pPr marL="1184275" lvl="4" indent="-269875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DRM  and  agriculture </a:t>
            </a:r>
          </a:p>
          <a:p>
            <a:pPr marL="727075" lvl="3" indent="-269875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Margaret A. Cargill Philanthropies ( MACP)</a:t>
            </a:r>
          </a:p>
        </p:txBody>
      </p:sp>
    </p:spTree>
    <p:extLst>
      <p:ext uri="{BB962C8B-B14F-4D97-AF65-F5344CB8AC3E}">
        <p14:creationId xmlns:p14="http://schemas.microsoft.com/office/powerpoint/2010/main" val="107296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8E686D8-2940-80E0-F27E-B944CC586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2917C2-8D05-C850-B88A-EACD207C8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13247"/>
            <a:ext cx="4858485" cy="42685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CRS existing capacities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69DED0-42D3-FFD4-EF00-5A95AF87857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51285"/>
            <a:ext cx="4860073" cy="4925678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Chuuk office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posts, 4 program and 1 operations;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staff trained on CLDRM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pick-up truck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 office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posts, 4 program and 3 operations/finance;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staff trained on CLDRM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four-wheel drive and 1 saloon car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Pohnpei office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posts, 3 program and 1 operations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Center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9560C6-4F6F-36F6-FD19-1439774FDE6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56422" y="558259"/>
            <a:ext cx="5095520" cy="42685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CRS coordination mechanisms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5B740F9-236D-7EFB-AD31-9854C2CC730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1251285"/>
            <a:ext cx="4860073" cy="492567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  office</a:t>
            </a:r>
          </a:p>
          <a:p>
            <a:pPr marL="457200" lvl="1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coordination via DCO;</a:t>
            </a:r>
          </a:p>
          <a:p>
            <a:pPr marL="457200" lvl="1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 directly with traditional leadership ( CoP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lvl="1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 directly with other partners, IOM, MRCS, WSO;</a:t>
            </a:r>
          </a:p>
          <a:p>
            <a:pPr marL="457200" lvl="1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Collaborative Steering Committee led by DCO for partner coordination under SOAR. 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Chuuk office</a:t>
            </a:r>
          </a:p>
          <a:p>
            <a:pPr marL="457200" lvl="1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coordination via DEOC;</a:t>
            </a:r>
          </a:p>
          <a:p>
            <a:pPr marL="457200" lvl="1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 directly with mayors and chiefs in target communities; </a:t>
            </a:r>
          </a:p>
          <a:p>
            <a:pPr marL="457200" lvl="1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Collaborative Steering Committee  for partner coordination led by DECO under SOAR;</a:t>
            </a:r>
          </a:p>
          <a:p>
            <a:pPr marL="457200" lvl="1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 directly with key partners,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CWC, the Church etc. </a:t>
            </a:r>
          </a:p>
          <a:p>
            <a:pPr marL="914400" lvl="2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7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85DD2AB-8C10-25DB-8EF8-D1A66D003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38DEBD-63B6-B2F0-106D-089BBE926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13247"/>
            <a:ext cx="4858485" cy="42685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CRS community engagement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8FB7F4-3A6C-5F83-67B9-97249CB057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51285"/>
            <a:ext cx="4860073" cy="4925678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socialization events;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CLDRM workshops;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events;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Drills;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awareness outreach ( e.g., WASH, IDDRR events)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79F109-E748-D214-B0CB-20024A4995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93456" y="558259"/>
            <a:ext cx="4858485" cy="42685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CRS lessons from past events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3B6019-C233-6197-2B41-332BD626510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1251285"/>
            <a:ext cx="4860073" cy="4925678"/>
          </a:xfrm>
        </p:spPr>
        <p:txBody>
          <a:bodyPr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back up plans for back up plans</a:t>
            </a:r>
          </a:p>
          <a:p>
            <a:pPr marL="274638" lvl="1" indent="-274638">
              <a:tabLst>
                <a:tab pos="274638" algn="l"/>
                <a:tab pos="44132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and organizing community-level activities around/along community events</a:t>
            </a:r>
          </a:p>
          <a:p>
            <a:pPr marL="274638" lvl="1" indent="-274638">
              <a:tabLst>
                <a:tab pos="274638" algn="l"/>
                <a:tab pos="44132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contacts</a:t>
            </a:r>
          </a:p>
          <a:p>
            <a:pPr marL="182563" lvl="1" indent="-18256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bottles vs. water containers</a:t>
            </a:r>
          </a:p>
        </p:txBody>
      </p:sp>
    </p:spTree>
    <p:extLst>
      <p:ext uri="{BB962C8B-B14F-4D97-AF65-F5344CB8AC3E}">
        <p14:creationId xmlns:p14="http://schemas.microsoft.com/office/powerpoint/2010/main" val="211919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514BD5-273E-104E-9DEF-CD9A85CF9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E52DFA-44E4-3062-17CD-389B14170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13247"/>
            <a:ext cx="4858485" cy="42685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CRS inter-operability and support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CE34AA-2D71-39FA-F50C-D2B8B924E90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51285"/>
            <a:ext cx="4860073" cy="492567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DCO/DEOC to  disseminate information using  contacts at  community level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drafting and validation of MDPPs to align with JSAPs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CRS’s  current funding does not include any crisis modifier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D263B1-20AF-7016-FADC-9F8091439B9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93456" y="558259"/>
            <a:ext cx="4858485" cy="42685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CRS challenges and recommendations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DC2926-5E59-8617-F43F-B55B8511AE1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1251285"/>
            <a:ext cx="4860073" cy="4925678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  <a:p>
            <a:pPr lvl="1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staff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to remote communities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collaboration among agencies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Clarify roles and responsibilities among agencies, reduce gaps and overlap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information sharing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87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6163B-8891-B24D-8F52-29279D0E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CRS photos</a:t>
            </a:r>
            <a:endParaRPr lang="en-US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Placeholder 10" descr="A group of people standing in front of a plane&#10;&#10;AI-generated content may be incorrect.">
            <a:extLst>
              <a:ext uri="{FF2B5EF4-FFF2-40B4-BE49-F238E27FC236}">
                <a16:creationId xmlns:a16="http://schemas.microsoft.com/office/drawing/2014/main" id="{5445C67C-6B56-E3AA-83CB-5A76ED6D19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38435E-1E78-594A-ABDE-6001915DF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IDDRR event 2023,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Ulithi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DCO, IOM, MRCS and CRS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F520B3F-4D0C-0143-BFA8-A34EA57552D5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CLDRM workshop, Yap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FED6324-98AD-1746-BF5A-3B66C3BA87C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socialization meeting,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Tonoas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Placeholder 14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ED9BF68A-FE1F-8EF4-5256-1DDBEF8CF7E0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 descr="A group of people sitting outside&#10;&#10;AI-generated content may be incorrect.">
            <a:extLst>
              <a:ext uri="{FF2B5EF4-FFF2-40B4-BE49-F238E27FC236}">
                <a16:creationId xmlns:a16="http://schemas.microsoft.com/office/drawing/2014/main" id="{086C003A-90E8-318E-E2D0-9D8A9419B96B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48302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ade204-0f6d-48f1-bbae-e267fdd38667">
      <UserInfo>
        <DisplayName>GRAVIANO Nicola</DisplayName>
        <AccountId>924</AccountId>
        <AccountType/>
      </UserInfo>
      <UserInfo>
        <DisplayName>GYULKHANDANYAN Yelena</DisplayName>
        <AccountId>1068</AccountId>
        <AccountType/>
      </UserInfo>
      <UserInfo>
        <DisplayName>LONNBACK Lars</DisplayName>
        <AccountId>1302</AccountId>
        <AccountType/>
      </UserInfo>
      <UserInfo>
        <DisplayName>IBRAHIM Monica Georges</DisplayName>
        <AccountId>1508</AccountId>
        <AccountType/>
      </UserInfo>
      <UserInfo>
        <DisplayName>MCINTOSH Alix</DisplayName>
        <AccountId>1537</AccountId>
        <AccountType/>
      </UserInfo>
      <UserInfo>
        <DisplayName>CELI Carolina</DisplayName>
        <AccountId>1222</AccountId>
        <AccountType/>
      </UserInfo>
      <UserInfo>
        <DisplayName>MUTTIAH Amritha</DisplayName>
        <AccountId>747</AccountId>
        <AccountType/>
      </UserInfo>
      <UserInfo>
        <DisplayName>BORLAND Rosilyne</DisplayName>
        <AccountId>2135</AccountId>
        <AccountType/>
      </UserInfo>
      <UserInfo>
        <DisplayName>THUO Emily</DisplayName>
        <AccountId>571</AccountId>
        <AccountType/>
      </UserInfo>
      <UserInfo>
        <DisplayName>MARTIN Shauna</DisplayName>
        <AccountId>2182</AccountId>
        <AccountType/>
      </UserInfo>
      <UserInfo>
        <DisplayName>ESCARIZ Adriana</DisplayName>
        <AccountId>1121</AccountId>
        <AccountType/>
      </UserInfo>
      <UserInfo>
        <DisplayName>ZANETTE Georgina</DisplayName>
        <AccountId>1361</AccountId>
        <AccountType/>
      </UserInfo>
      <UserInfo>
        <DisplayName>BARCIA Sebastian</DisplayName>
        <AccountId>2469</AccountId>
        <AccountType/>
      </UserInfo>
      <UserInfo>
        <DisplayName>ELMALLAH Ahmed</DisplayName>
        <AccountId>305</AccountId>
        <AccountType/>
      </UserInfo>
    </SharedWithUsers>
    <Notes0 xmlns="cb65d321-00c9-499e-82f5-d77c4397f6e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50F3E46AA9348818A496C8ED3934F" ma:contentTypeVersion="11" ma:contentTypeDescription="Create a new document." ma:contentTypeScope="" ma:versionID="812c8830a3ed32f1280de50dc6fea911">
  <xsd:schema xmlns:xsd="http://www.w3.org/2001/XMLSchema" xmlns:xs="http://www.w3.org/2001/XMLSchema" xmlns:p="http://schemas.microsoft.com/office/2006/metadata/properties" xmlns:ns2="cb65d321-00c9-499e-82f5-d77c4397f6e3" xmlns:ns3="d8ade204-0f6d-48f1-bbae-e267fdd38667" targetNamespace="http://schemas.microsoft.com/office/2006/metadata/properties" ma:root="true" ma:fieldsID="0d06411d36ba3b3c2c5852ea72bd8fef" ns2:_="" ns3:_="">
    <xsd:import namespace="cb65d321-00c9-499e-82f5-d77c4397f6e3"/>
    <xsd:import namespace="d8ade204-0f6d-48f1-bbae-e267fdd3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Notes0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5d321-00c9-499e-82f5-d77c4397f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s0" ma:index="17" nillable="true" ma:displayName="Notes" ma:format="Dropdown" ma:internalName="Notes0">
      <xsd:simpleType>
        <xsd:restriction base="dms:Text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de204-0f6d-48f1-bbae-e267fdd38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11EBE6-C297-4100-9967-8B08CBD33559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d8ade204-0f6d-48f1-bbae-e267fdd38667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cb65d321-00c9-499e-82f5-d77c4397f6e3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7BB522-3372-4191-B44F-1ED4043443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5d321-00c9-499e-82f5-d77c4397f6e3"/>
    <ds:schemaRef ds:uri="d8ade204-0f6d-48f1-bbae-e267fdd3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059aa38-f392-4105-be92-628035578272}" enabled="1" method="Standard" siteId="{1588262d-23fb-43b4-bd6e-bce49c8e618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457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CRS photos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GUILLEMIN Salômé</dc:creator>
  <cp:lastModifiedBy>gordon.corn@outlook.com</cp:lastModifiedBy>
  <cp:revision>24</cp:revision>
  <dcterms:created xsi:type="dcterms:W3CDTF">2018-02-07T13:14:28Z</dcterms:created>
  <dcterms:modified xsi:type="dcterms:W3CDTF">2025-08-23T07:49:17Z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0x01010005C50F3E46AA9348818A496C8ED3934F</vt:lpwstr>
  </property>
  <property fmtid="{D5CDD505-2E9C-101B-9397-08002B2CF9AE}" pid="3" name="MSIP_Label_2059aa38-f392-4105-be92-628035578272_Enabled">
    <vt:lpwstr>true</vt:lpwstr>
  </property>
  <property fmtid="{D5CDD505-2E9C-101B-9397-08002B2CF9AE}" pid="4" name="MSIP_Label_2059aa38-f392-4105-be92-628035578272_SetDate">
    <vt:lpwstr>2021-07-02T10:16:53Z</vt:lpwstr>
  </property>
  <property fmtid="{D5CDD505-2E9C-101B-9397-08002B2CF9AE}" pid="5" name="MSIP_Label_2059aa38-f392-4105-be92-628035578272_Method">
    <vt:lpwstr>Standard</vt:lpwstr>
  </property>
  <property fmtid="{D5CDD505-2E9C-101B-9397-08002B2CF9AE}" pid="6" name="MSIP_Label_2059aa38-f392-4105-be92-628035578272_Name">
    <vt:lpwstr>IOMLb0020IN123173</vt:lpwstr>
  </property>
  <property fmtid="{D5CDD505-2E9C-101B-9397-08002B2CF9AE}" pid="7" name="MSIP_Label_2059aa38-f392-4105-be92-628035578272_SiteId">
    <vt:lpwstr>1588262d-23fb-43b4-bd6e-bce49c8e6186</vt:lpwstr>
  </property>
  <property fmtid="{D5CDD505-2E9C-101B-9397-08002B2CF9AE}" pid="8" name="MSIP_Label_2059aa38-f392-4105-be92-628035578272_ActionId">
    <vt:lpwstr>1307480a-e255-456d-83a4-2225137f05c5</vt:lpwstr>
  </property>
  <property fmtid="{D5CDD505-2E9C-101B-9397-08002B2CF9AE}" pid="9" name="MSIP_Label_2059aa38-f392-4105-be92-628035578272_ContentBits">
    <vt:lpwstr>0</vt:lpwstr>
  </property>
</Properties>
</file>