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7"/>
  </p:notesMasterIdLst>
  <p:sldIdLst>
    <p:sldId id="256" r:id="rId2"/>
    <p:sldId id="257" r:id="rId3"/>
    <p:sldId id="399" r:id="rId4"/>
    <p:sldId id="400" r:id="rId5"/>
    <p:sldId id="401" r:id="rId6"/>
    <p:sldId id="402" r:id="rId7"/>
    <p:sldId id="419" r:id="rId8"/>
    <p:sldId id="403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6" r:id="rId17"/>
    <p:sldId id="412" r:id="rId18"/>
    <p:sldId id="413" r:id="rId19"/>
    <p:sldId id="420" r:id="rId20"/>
    <p:sldId id="421" r:id="rId21"/>
    <p:sldId id="422" r:id="rId22"/>
    <p:sldId id="260" r:id="rId23"/>
    <p:sldId id="423" r:id="rId24"/>
    <p:sldId id="263" r:id="rId25"/>
    <p:sldId id="41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FE9"/>
    <a:srgbClr val="168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8490180637616"/>
          <c:y val="4.5647220233834412E-2"/>
          <c:w val="0.88133578512537125"/>
          <c:h val="0.67551936689731951"/>
        </c:manualLayout>
      </c:layout>
      <c:scatterChart>
        <c:scatterStyle val="lineMarker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Control Level in MT of HCFCs Equivalent (MT)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2.5793501164467119E-3"/>
                  <c:y val="-2.3174063469339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4D-46DA-8060-A1DAB63A574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4D-46DA-8060-A1DAB63A574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4D-46DA-8060-A1DAB63A574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4D-46DA-8060-A1DAB63A574A}"/>
                </c:ext>
              </c:extLst>
            </c:dLbl>
            <c:dLbl>
              <c:idx val="4"/>
              <c:layout>
                <c:manualLayout>
                  <c:x val="3.4637168413678303E-2"/>
                  <c:y val="-3.8325578620854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4D-46DA-8060-A1DAB63A574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4D-46DA-8060-A1DAB63A574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4D-46DA-8060-A1DAB63A574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4D-46DA-8060-A1DAB63A574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4D-46DA-8060-A1DAB63A574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4D-46DA-8060-A1DAB63A574A}"/>
                </c:ext>
              </c:extLst>
            </c:dLbl>
            <c:dLbl>
              <c:idx val="10"/>
              <c:layout>
                <c:manualLayout>
                  <c:x val="-5.7302872352223578E-4"/>
                  <c:y val="-2.353475701900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74D-46DA-8060-A1DAB63A574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4D-46DA-8060-A1DAB63A574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74D-46DA-8060-A1DAB63A574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74D-46DA-8060-A1DAB63A574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74D-46DA-8060-A1DAB63A574A}"/>
                </c:ext>
              </c:extLst>
            </c:dLbl>
            <c:dLbl>
              <c:idx val="15"/>
              <c:layout>
                <c:manualLayout>
                  <c:x val="2.0956255468066492E-2"/>
                  <c:y val="-2.7863808690580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74D-46DA-8060-A1DAB63A574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74D-46DA-8060-A1DAB63A574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74D-46DA-8060-A1DAB63A574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74D-46DA-8060-A1DAB63A574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74D-46DA-8060-A1DAB63A574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74D-46DA-8060-A1DAB63A574A}"/>
                </c:ext>
              </c:extLst>
            </c:dLbl>
            <c:dLbl>
              <c:idx val="21"/>
              <c:layout>
                <c:manualLayout>
                  <c:x val="5.2350707051653032E-2"/>
                  <c:y val="-4.8306291259047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74D-46DA-8060-A1DAB63A574A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74D-46DA-8060-A1DAB63A574A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74D-46DA-8060-A1DAB63A574A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74D-46DA-8060-A1DAB63A574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74D-46DA-8060-A1DAB63A574A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74D-46DA-8060-A1DAB63A574A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74D-46DA-8060-A1DAB63A574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74D-46DA-8060-A1DAB63A574A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74D-46DA-8060-A1DAB63A574A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74D-46DA-8060-A1DAB63A574A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74D-46DA-8060-A1DAB63A574A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74D-46DA-8060-A1DAB63A574A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74D-46DA-8060-A1DAB63A574A}"/>
                </c:ext>
              </c:extLst>
            </c:dLbl>
            <c:dLbl>
              <c:idx val="34"/>
              <c:layout>
                <c:manualLayout>
                  <c:x val="-1.4679313068252679E-3"/>
                  <c:y val="-2.6073132903841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74D-46DA-8060-A1DAB63A57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Sheet1!$A$9:$A$43</c:f>
              <c:numCache>
                <c:formatCode>General</c:formatCode>
                <c:ptCount val="3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  <c:pt idx="27">
                  <c:v>2036</c:v>
                </c:pt>
                <c:pt idx="28">
                  <c:v>2037</c:v>
                </c:pt>
                <c:pt idx="29">
                  <c:v>2038</c:v>
                </c:pt>
                <c:pt idx="30">
                  <c:v>2039</c:v>
                </c:pt>
                <c:pt idx="31">
                  <c:v>2040</c:v>
                </c:pt>
                <c:pt idx="32">
                  <c:v>2040</c:v>
                </c:pt>
                <c:pt idx="33">
                  <c:v>2041</c:v>
                </c:pt>
                <c:pt idx="34">
                  <c:v>2042</c:v>
                </c:pt>
              </c:numCache>
            </c:numRef>
          </c:xVal>
          <c:yVal>
            <c:numRef>
              <c:f>Sheet1!$C$9:$C$43</c:f>
              <c:numCache>
                <c:formatCode>0.00</c:formatCode>
                <c:ptCount val="35"/>
                <c:pt idx="0">
                  <c:v>2.5499999999999998</c:v>
                </c:pt>
                <c:pt idx="1">
                  <c:v>2.5499999999999998</c:v>
                </c:pt>
                <c:pt idx="2">
                  <c:v>2.5499999999999998</c:v>
                </c:pt>
                <c:pt idx="3">
                  <c:v>2.2949999999999999</c:v>
                </c:pt>
                <c:pt idx="4">
                  <c:v>2.2949999999999999</c:v>
                </c:pt>
                <c:pt idx="5">
                  <c:v>2.2949999999999999</c:v>
                </c:pt>
                <c:pt idx="6">
                  <c:v>2.2949999999999999</c:v>
                </c:pt>
                <c:pt idx="7">
                  <c:v>2.2949999999999999</c:v>
                </c:pt>
                <c:pt idx="8">
                  <c:v>2.2949999999999999</c:v>
                </c:pt>
                <c:pt idx="9">
                  <c:v>1.6575</c:v>
                </c:pt>
                <c:pt idx="10">
                  <c:v>1.6575</c:v>
                </c:pt>
                <c:pt idx="11">
                  <c:v>1.6575</c:v>
                </c:pt>
                <c:pt idx="12">
                  <c:v>1.6575</c:v>
                </c:pt>
                <c:pt idx="13">
                  <c:v>1.6575</c:v>
                </c:pt>
                <c:pt idx="14">
                  <c:v>1.6575</c:v>
                </c:pt>
                <c:pt idx="15">
                  <c:v>0.82874999999999999</c:v>
                </c:pt>
                <c:pt idx="16">
                  <c:v>0.82874999999999999</c:v>
                </c:pt>
                <c:pt idx="17">
                  <c:v>0.82874999999999999</c:v>
                </c:pt>
                <c:pt idx="18">
                  <c:v>0.82874999999999999</c:v>
                </c:pt>
                <c:pt idx="19">
                  <c:v>0.82874999999999999</c:v>
                </c:pt>
                <c:pt idx="20">
                  <c:v>0.82874999999999999</c:v>
                </c:pt>
                <c:pt idx="21">
                  <c:v>6.3750000000000001E-2</c:v>
                </c:pt>
                <c:pt idx="22">
                  <c:v>6.3750000000000001E-2</c:v>
                </c:pt>
                <c:pt idx="23">
                  <c:v>6.3750000000000001E-2</c:v>
                </c:pt>
                <c:pt idx="24">
                  <c:v>6.3750000000000001E-2</c:v>
                </c:pt>
                <c:pt idx="25">
                  <c:v>6.3750000000000001E-2</c:v>
                </c:pt>
                <c:pt idx="26">
                  <c:v>6.3750000000000001E-2</c:v>
                </c:pt>
                <c:pt idx="27">
                  <c:v>6.3750000000000001E-2</c:v>
                </c:pt>
                <c:pt idx="28">
                  <c:v>6.3750000000000001E-2</c:v>
                </c:pt>
                <c:pt idx="29">
                  <c:v>6.3750000000000001E-2</c:v>
                </c:pt>
                <c:pt idx="30">
                  <c:v>6.3750000000000001E-2</c:v>
                </c:pt>
                <c:pt idx="31">
                  <c:v>6.3750000000000001E-2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574D-46DA-8060-A1DAB63A574A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Actual Import of HCFCs (MT)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delete val="1"/>
          </c:dLbls>
          <c:xVal>
            <c:numRef>
              <c:f>Sheet1!$A$3:$A$14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xVal>
          <c:yVal>
            <c:numRef>
              <c:f>Sheet1!$B$3:$B$14</c:f>
              <c:numCache>
                <c:formatCode>0.00</c:formatCode>
                <c:ptCount val="12"/>
                <c:pt idx="0">
                  <c:v>0.77700000000000002</c:v>
                </c:pt>
                <c:pt idx="1">
                  <c:v>3.92</c:v>
                </c:pt>
                <c:pt idx="2">
                  <c:v>1.7730000000000001</c:v>
                </c:pt>
                <c:pt idx="3">
                  <c:v>3.3380000000000001</c:v>
                </c:pt>
                <c:pt idx="4">
                  <c:v>1.17</c:v>
                </c:pt>
                <c:pt idx="5">
                  <c:v>1.1399999999999999</c:v>
                </c:pt>
                <c:pt idx="6">
                  <c:v>0.61</c:v>
                </c:pt>
                <c:pt idx="7">
                  <c:v>1.5</c:v>
                </c:pt>
                <c:pt idx="8">
                  <c:v>8.2000000000000003E-2</c:v>
                </c:pt>
                <c:pt idx="9">
                  <c:v>8.2000000000000003E-2</c:v>
                </c:pt>
                <c:pt idx="10">
                  <c:v>0.73</c:v>
                </c:pt>
                <c:pt idx="11">
                  <c:v>6.5000000000000002E-2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574D-46DA-8060-A1DAB63A57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93447040"/>
        <c:axId val="193448576"/>
      </c:scatterChart>
      <c:valAx>
        <c:axId val="193447040"/>
        <c:scaling>
          <c:orientation val="minMax"/>
          <c:max val="2042"/>
          <c:min val="2007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193448576"/>
        <c:crosses val="autoZero"/>
        <c:crossBetween val="midCat"/>
        <c:majorUnit val="1"/>
      </c:valAx>
      <c:valAx>
        <c:axId val="193448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MT</a:t>
                </a:r>
              </a:p>
            </c:rich>
          </c:tx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344704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2.0631369969431199E-2"/>
          <c:y val="0.85309114769744676"/>
          <c:w val="0.96460886970329651"/>
          <c:h val="0.11913107452477531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DEDA6-23A2-4BC1-918A-B25A390F556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10792B9-0F26-42EE-B306-8876148C5D34}">
      <dgm:prSet custT="1"/>
      <dgm:spPr/>
      <dgm:t>
        <a:bodyPr/>
        <a:lstStyle/>
        <a:p>
          <a:r>
            <a:rPr lang="en-US" sz="1600" dirty="0"/>
            <a:t>The Multilateral Environmental Agreement was established in 1987 – 34 years of successful implementation</a:t>
          </a:r>
        </a:p>
      </dgm:t>
    </dgm:pt>
    <dgm:pt modelId="{8AF5F38D-58E2-4781-B373-A48698E9B094}" type="parTrans" cxnId="{17D1DD94-F577-4C32-B472-39CEF8611884}">
      <dgm:prSet/>
      <dgm:spPr/>
      <dgm:t>
        <a:bodyPr/>
        <a:lstStyle/>
        <a:p>
          <a:endParaRPr lang="en-US"/>
        </a:p>
      </dgm:t>
    </dgm:pt>
    <dgm:pt modelId="{112EFAC4-389C-4740-8ECA-56C7E3E03ECA}" type="sibTrans" cxnId="{17D1DD94-F577-4C32-B472-39CEF8611884}">
      <dgm:prSet/>
      <dgm:spPr/>
      <dgm:t>
        <a:bodyPr/>
        <a:lstStyle/>
        <a:p>
          <a:endParaRPr lang="en-US"/>
        </a:p>
      </dgm:t>
    </dgm:pt>
    <dgm:pt modelId="{665540E8-F966-4F4D-AD9E-1A300ADDD82F}">
      <dgm:prSet custT="1"/>
      <dgm:spPr/>
      <dgm:t>
        <a:bodyPr/>
        <a:lstStyle/>
        <a:p>
          <a:r>
            <a:rPr lang="en-US" sz="1600" dirty="0"/>
            <a:t>Legal frameworks under the Montreal Protocol for countries that ratify the MEA and its amendments – distinction of trade between Parties to the MP and Non- Parties</a:t>
          </a:r>
        </a:p>
      </dgm:t>
    </dgm:pt>
    <dgm:pt modelId="{13A0D3E4-2FE6-4C6B-BCD7-99F28570AA72}" type="parTrans" cxnId="{36A97E4A-9000-41FE-8EB8-EEB7F83535FB}">
      <dgm:prSet/>
      <dgm:spPr/>
      <dgm:t>
        <a:bodyPr/>
        <a:lstStyle/>
        <a:p>
          <a:endParaRPr lang="en-US"/>
        </a:p>
      </dgm:t>
    </dgm:pt>
    <dgm:pt modelId="{7EC1301A-38C3-4DCB-9459-BEABF61F77AA}" type="sibTrans" cxnId="{36A97E4A-9000-41FE-8EB8-EEB7F83535FB}">
      <dgm:prSet/>
      <dgm:spPr/>
      <dgm:t>
        <a:bodyPr/>
        <a:lstStyle/>
        <a:p>
          <a:endParaRPr lang="en-US"/>
        </a:p>
      </dgm:t>
    </dgm:pt>
    <dgm:pt modelId="{E37878C3-712D-46AD-930D-CFFADE7BB658}">
      <dgm:prSet custT="1"/>
      <dgm:spPr/>
      <dgm:t>
        <a:bodyPr/>
        <a:lstStyle/>
        <a:p>
          <a:r>
            <a:rPr lang="en-US" sz="1600" dirty="0"/>
            <a:t>Universal ratification for all 197 countries up until the </a:t>
          </a:r>
          <a:r>
            <a:rPr lang="en-US" sz="1600" dirty="0" err="1"/>
            <a:t>Beiing</a:t>
          </a:r>
          <a:r>
            <a:rPr lang="en-US" sz="1600" dirty="0"/>
            <a:t> Amendment</a:t>
          </a:r>
        </a:p>
      </dgm:t>
    </dgm:pt>
    <dgm:pt modelId="{4D2C55F8-7759-4008-9FB0-993F2954BB7F}" type="parTrans" cxnId="{E53B3C7D-19B7-48ED-9CA4-4FB405920AD0}">
      <dgm:prSet/>
      <dgm:spPr/>
      <dgm:t>
        <a:bodyPr/>
        <a:lstStyle/>
        <a:p>
          <a:endParaRPr lang="en-US"/>
        </a:p>
      </dgm:t>
    </dgm:pt>
    <dgm:pt modelId="{2C8B69A0-A646-47A7-B2BB-51FD566B3B68}" type="sibTrans" cxnId="{E53B3C7D-19B7-48ED-9CA4-4FB405920AD0}">
      <dgm:prSet/>
      <dgm:spPr/>
      <dgm:t>
        <a:bodyPr/>
        <a:lstStyle/>
        <a:p>
          <a:endParaRPr lang="en-US"/>
        </a:p>
      </dgm:t>
    </dgm:pt>
    <dgm:pt modelId="{439409FC-82E4-42CC-98E3-9E8CBE299346}">
      <dgm:prSet custT="1"/>
      <dgm:spPr/>
      <dgm:t>
        <a:bodyPr/>
        <a:lstStyle/>
        <a:p>
          <a:r>
            <a:rPr lang="en-US" sz="1600" dirty="0"/>
            <a:t>5 amendments (London, Copenhagen, Montreal, Beijing and Kigali)</a:t>
          </a:r>
        </a:p>
      </dgm:t>
    </dgm:pt>
    <dgm:pt modelId="{1A89D1F5-52C4-4C8F-BE83-CD886296F793}" type="parTrans" cxnId="{A168B249-A4E4-48C1-8C4B-74F98E762727}">
      <dgm:prSet/>
      <dgm:spPr/>
      <dgm:t>
        <a:bodyPr/>
        <a:lstStyle/>
        <a:p>
          <a:endParaRPr lang="en-US"/>
        </a:p>
      </dgm:t>
    </dgm:pt>
    <dgm:pt modelId="{B1F1F23B-ADDF-4C94-B619-6389330C7968}" type="sibTrans" cxnId="{A168B249-A4E4-48C1-8C4B-74F98E762727}">
      <dgm:prSet/>
      <dgm:spPr/>
      <dgm:t>
        <a:bodyPr/>
        <a:lstStyle/>
        <a:p>
          <a:endParaRPr lang="en-US"/>
        </a:p>
      </dgm:t>
    </dgm:pt>
    <dgm:pt modelId="{3CC3F102-75DE-46E6-8A59-55074E67B571}">
      <dgm:prSet custT="1"/>
      <dgm:spPr/>
      <dgm:t>
        <a:bodyPr/>
        <a:lstStyle/>
        <a:p>
          <a:r>
            <a:rPr lang="en-US" sz="1600" dirty="0"/>
            <a:t>Aims to control and lower global ODS emissions</a:t>
          </a:r>
        </a:p>
      </dgm:t>
    </dgm:pt>
    <dgm:pt modelId="{21C92248-0E78-4A3E-9D66-B7622BD55607}" type="parTrans" cxnId="{D1E88FC1-ABC6-47C2-9338-8185C75345FD}">
      <dgm:prSet/>
      <dgm:spPr/>
      <dgm:t>
        <a:bodyPr/>
        <a:lstStyle/>
        <a:p>
          <a:endParaRPr lang="en-US"/>
        </a:p>
      </dgm:t>
    </dgm:pt>
    <dgm:pt modelId="{1BDAF69E-FC67-4BA4-8EC7-0F212FA7D224}" type="sibTrans" cxnId="{D1E88FC1-ABC6-47C2-9338-8185C75345FD}">
      <dgm:prSet/>
      <dgm:spPr/>
      <dgm:t>
        <a:bodyPr/>
        <a:lstStyle/>
        <a:p>
          <a:endParaRPr lang="en-US"/>
        </a:p>
      </dgm:t>
    </dgm:pt>
    <dgm:pt modelId="{CEF77FE6-D573-45AC-B438-CE6E63D35AA9}" type="pres">
      <dgm:prSet presAssocID="{0A6DEDA6-23A2-4BC1-918A-B25A390F5562}" presName="root" presStyleCnt="0">
        <dgm:presLayoutVars>
          <dgm:dir/>
          <dgm:resizeHandles val="exact"/>
        </dgm:presLayoutVars>
      </dgm:prSet>
      <dgm:spPr/>
    </dgm:pt>
    <dgm:pt modelId="{E566E776-DEF6-4DB5-8DC9-991F72848908}" type="pres">
      <dgm:prSet presAssocID="{610792B9-0F26-42EE-B306-8876148C5D34}" presName="compNode" presStyleCnt="0"/>
      <dgm:spPr/>
    </dgm:pt>
    <dgm:pt modelId="{83EB3CED-DF1C-42A4-BF86-88B32835F61D}" type="pres">
      <dgm:prSet presAssocID="{610792B9-0F26-42EE-B306-8876148C5D34}" presName="bgRect" presStyleLbl="bgShp" presStyleIdx="0" presStyleCnt="5"/>
      <dgm:spPr/>
    </dgm:pt>
    <dgm:pt modelId="{8DECA4AD-C466-464E-ABA7-34A442121CAB}" type="pres">
      <dgm:prSet presAssocID="{610792B9-0F26-42EE-B306-8876148C5D34}" presName="iconRect" presStyleLbl="node1" presStyleIdx="0" presStyleCnt="5" custScaleX="164636" custScaleY="1456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50C0F32-047E-4C9B-9D6E-E3A48B37EEC2}" type="pres">
      <dgm:prSet presAssocID="{610792B9-0F26-42EE-B306-8876148C5D34}" presName="spaceRect" presStyleCnt="0"/>
      <dgm:spPr/>
    </dgm:pt>
    <dgm:pt modelId="{13E717E1-7924-4712-8045-757AC611DCD1}" type="pres">
      <dgm:prSet presAssocID="{610792B9-0F26-42EE-B306-8876148C5D34}" presName="parTx" presStyleLbl="revTx" presStyleIdx="0" presStyleCnt="5">
        <dgm:presLayoutVars>
          <dgm:chMax val="0"/>
          <dgm:chPref val="0"/>
        </dgm:presLayoutVars>
      </dgm:prSet>
      <dgm:spPr/>
    </dgm:pt>
    <dgm:pt modelId="{DDDC285C-EE42-42BC-8E33-039971F0517F}" type="pres">
      <dgm:prSet presAssocID="{112EFAC4-389C-4740-8ECA-56C7E3E03ECA}" presName="sibTrans" presStyleCnt="0"/>
      <dgm:spPr/>
    </dgm:pt>
    <dgm:pt modelId="{D07A52E4-4CC2-4F38-9A3A-AEA7A992DD0F}" type="pres">
      <dgm:prSet presAssocID="{665540E8-F966-4F4D-AD9E-1A300ADDD82F}" presName="compNode" presStyleCnt="0"/>
      <dgm:spPr/>
    </dgm:pt>
    <dgm:pt modelId="{0C2536DA-78EB-4D86-AA16-4CFDC99A593C}" type="pres">
      <dgm:prSet presAssocID="{665540E8-F966-4F4D-AD9E-1A300ADDD82F}" presName="bgRect" presStyleLbl="bgShp" presStyleIdx="1" presStyleCnt="5" custScaleY="121594"/>
      <dgm:spPr/>
    </dgm:pt>
    <dgm:pt modelId="{04094D5D-C751-406D-880A-1B791A0897A4}" type="pres">
      <dgm:prSet presAssocID="{665540E8-F966-4F4D-AD9E-1A300ADDD82F}" presName="iconRect" presStyleLbl="node1" presStyleIdx="1" presStyleCnt="5" custScaleX="178044" custScaleY="15894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D64B0364-6660-40B4-A48B-0ABAFC9F47DD}" type="pres">
      <dgm:prSet presAssocID="{665540E8-F966-4F4D-AD9E-1A300ADDD82F}" presName="spaceRect" presStyleCnt="0"/>
      <dgm:spPr/>
    </dgm:pt>
    <dgm:pt modelId="{D4EEEEC1-5DC3-47A9-B61E-F29F744FE62C}" type="pres">
      <dgm:prSet presAssocID="{665540E8-F966-4F4D-AD9E-1A300ADDD82F}" presName="parTx" presStyleLbl="revTx" presStyleIdx="1" presStyleCnt="5">
        <dgm:presLayoutVars>
          <dgm:chMax val="0"/>
          <dgm:chPref val="0"/>
        </dgm:presLayoutVars>
      </dgm:prSet>
      <dgm:spPr/>
    </dgm:pt>
    <dgm:pt modelId="{A149873D-4B27-4C5C-A435-FF832CC1F183}" type="pres">
      <dgm:prSet presAssocID="{7EC1301A-38C3-4DCB-9459-BEABF61F77AA}" presName="sibTrans" presStyleCnt="0"/>
      <dgm:spPr/>
    </dgm:pt>
    <dgm:pt modelId="{B4D56AB8-F6CB-4C63-93A6-67FE420B529E}" type="pres">
      <dgm:prSet presAssocID="{E37878C3-712D-46AD-930D-CFFADE7BB658}" presName="compNode" presStyleCnt="0"/>
      <dgm:spPr/>
    </dgm:pt>
    <dgm:pt modelId="{731FFF12-D897-41BC-86F9-732BF790CD32}" type="pres">
      <dgm:prSet presAssocID="{E37878C3-712D-46AD-930D-CFFADE7BB658}" presName="bgRect" presStyleLbl="bgShp" presStyleIdx="2" presStyleCnt="5"/>
      <dgm:spPr/>
    </dgm:pt>
    <dgm:pt modelId="{60437E66-0C81-4A1E-A46E-71D6D5712A36}" type="pres">
      <dgm:prSet presAssocID="{E37878C3-712D-46AD-930D-CFFADE7BB658}" presName="iconRect" presStyleLbl="node1" presStyleIdx="2" presStyleCnt="5" custScaleX="150745" custScaleY="15829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D15DF851-C152-4233-9A3A-43D14EC2277C}" type="pres">
      <dgm:prSet presAssocID="{E37878C3-712D-46AD-930D-CFFADE7BB658}" presName="spaceRect" presStyleCnt="0"/>
      <dgm:spPr/>
    </dgm:pt>
    <dgm:pt modelId="{803C7261-7C44-49AE-848F-953FB9FA876B}" type="pres">
      <dgm:prSet presAssocID="{E37878C3-712D-46AD-930D-CFFADE7BB658}" presName="parTx" presStyleLbl="revTx" presStyleIdx="2" presStyleCnt="5">
        <dgm:presLayoutVars>
          <dgm:chMax val="0"/>
          <dgm:chPref val="0"/>
        </dgm:presLayoutVars>
      </dgm:prSet>
      <dgm:spPr/>
    </dgm:pt>
    <dgm:pt modelId="{2D4F212F-CD03-4529-82D2-3218D0E1D3EC}" type="pres">
      <dgm:prSet presAssocID="{2C8B69A0-A646-47A7-B2BB-51FD566B3B68}" presName="sibTrans" presStyleCnt="0"/>
      <dgm:spPr/>
    </dgm:pt>
    <dgm:pt modelId="{2853AC47-FBF7-461A-A9BB-A73742AB82E8}" type="pres">
      <dgm:prSet presAssocID="{439409FC-82E4-42CC-98E3-9E8CBE299346}" presName="compNode" presStyleCnt="0"/>
      <dgm:spPr/>
    </dgm:pt>
    <dgm:pt modelId="{9F91D183-6DA3-4B7F-B425-58AB5A851933}" type="pres">
      <dgm:prSet presAssocID="{439409FC-82E4-42CC-98E3-9E8CBE299346}" presName="bgRect" presStyleLbl="bgShp" presStyleIdx="3" presStyleCnt="5"/>
      <dgm:spPr/>
    </dgm:pt>
    <dgm:pt modelId="{521CD040-D527-4E5B-BD44-D19397D7C173}" type="pres">
      <dgm:prSet presAssocID="{439409FC-82E4-42CC-98E3-9E8CBE299346}" presName="iconRect" presStyleLbl="node1" presStyleIdx="3" presStyleCnt="5" custScaleX="150745" custScaleY="13341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73805360-13D8-4AED-BA4D-49F0618BAC73}" type="pres">
      <dgm:prSet presAssocID="{439409FC-82E4-42CC-98E3-9E8CBE299346}" presName="spaceRect" presStyleCnt="0"/>
      <dgm:spPr/>
    </dgm:pt>
    <dgm:pt modelId="{EAA5AC2C-E70F-4961-82DC-88097C8E93E5}" type="pres">
      <dgm:prSet presAssocID="{439409FC-82E4-42CC-98E3-9E8CBE299346}" presName="parTx" presStyleLbl="revTx" presStyleIdx="3" presStyleCnt="5">
        <dgm:presLayoutVars>
          <dgm:chMax val="0"/>
          <dgm:chPref val="0"/>
        </dgm:presLayoutVars>
      </dgm:prSet>
      <dgm:spPr/>
    </dgm:pt>
    <dgm:pt modelId="{92F9DEAD-EA6D-4BB2-BFF4-BB452386313A}" type="pres">
      <dgm:prSet presAssocID="{B1F1F23B-ADDF-4C94-B619-6389330C7968}" presName="sibTrans" presStyleCnt="0"/>
      <dgm:spPr/>
    </dgm:pt>
    <dgm:pt modelId="{D6A4AAC7-2EE7-48AC-856A-71F86BA6038D}" type="pres">
      <dgm:prSet presAssocID="{3CC3F102-75DE-46E6-8A59-55074E67B571}" presName="compNode" presStyleCnt="0"/>
      <dgm:spPr/>
    </dgm:pt>
    <dgm:pt modelId="{9E8440F3-11BB-458B-8733-8B29AEF6FAEE}" type="pres">
      <dgm:prSet presAssocID="{3CC3F102-75DE-46E6-8A59-55074E67B571}" presName="bgRect" presStyleLbl="bgShp" presStyleIdx="4" presStyleCnt="5"/>
      <dgm:spPr/>
    </dgm:pt>
    <dgm:pt modelId="{94051594-C76E-4979-8A85-E4C241F54284}" type="pres">
      <dgm:prSet presAssocID="{3CC3F102-75DE-46E6-8A59-55074E67B571}" presName="iconRect" presStyleLbl="node1" presStyleIdx="4" presStyleCnt="5" custScaleX="150745" custScaleY="142231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3000" b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D0D73F64-A177-4A98-9B9C-D85B9A7BB8BD}" type="pres">
      <dgm:prSet presAssocID="{3CC3F102-75DE-46E6-8A59-55074E67B571}" presName="spaceRect" presStyleCnt="0"/>
      <dgm:spPr/>
    </dgm:pt>
    <dgm:pt modelId="{16CAC515-91B0-4498-8523-2D5F14F3626D}" type="pres">
      <dgm:prSet presAssocID="{3CC3F102-75DE-46E6-8A59-55074E67B57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900612C-69EE-4BA0-AEE6-FC2554BBEF59}" type="presOf" srcId="{439409FC-82E4-42CC-98E3-9E8CBE299346}" destId="{EAA5AC2C-E70F-4961-82DC-88097C8E93E5}" srcOrd="0" destOrd="0" presId="urn:microsoft.com/office/officeart/2018/2/layout/IconVerticalSolidList"/>
    <dgm:cxn modelId="{0EFBDF31-0CFF-45F9-9BB4-5D8A12B5F377}" type="presOf" srcId="{0A6DEDA6-23A2-4BC1-918A-B25A390F5562}" destId="{CEF77FE6-D573-45AC-B438-CE6E63D35AA9}" srcOrd="0" destOrd="0" presId="urn:microsoft.com/office/officeart/2018/2/layout/IconVerticalSolidList"/>
    <dgm:cxn modelId="{A168B249-A4E4-48C1-8C4B-74F98E762727}" srcId="{0A6DEDA6-23A2-4BC1-918A-B25A390F5562}" destId="{439409FC-82E4-42CC-98E3-9E8CBE299346}" srcOrd="3" destOrd="0" parTransId="{1A89D1F5-52C4-4C8F-BE83-CD886296F793}" sibTransId="{B1F1F23B-ADDF-4C94-B619-6389330C7968}"/>
    <dgm:cxn modelId="{36A97E4A-9000-41FE-8EB8-EEB7F83535FB}" srcId="{0A6DEDA6-23A2-4BC1-918A-B25A390F5562}" destId="{665540E8-F966-4F4D-AD9E-1A300ADDD82F}" srcOrd="1" destOrd="0" parTransId="{13A0D3E4-2FE6-4C6B-BCD7-99F28570AA72}" sibTransId="{7EC1301A-38C3-4DCB-9459-BEABF61F77AA}"/>
    <dgm:cxn modelId="{D949A76F-5C55-480A-AF5D-3BDF8118B0AF}" type="presOf" srcId="{610792B9-0F26-42EE-B306-8876148C5D34}" destId="{13E717E1-7924-4712-8045-757AC611DCD1}" srcOrd="0" destOrd="0" presId="urn:microsoft.com/office/officeart/2018/2/layout/IconVerticalSolidList"/>
    <dgm:cxn modelId="{65B33B7B-A754-42C9-B50B-E17AC87F9710}" type="presOf" srcId="{665540E8-F966-4F4D-AD9E-1A300ADDD82F}" destId="{D4EEEEC1-5DC3-47A9-B61E-F29F744FE62C}" srcOrd="0" destOrd="0" presId="urn:microsoft.com/office/officeart/2018/2/layout/IconVerticalSolidList"/>
    <dgm:cxn modelId="{E53B3C7D-19B7-48ED-9CA4-4FB405920AD0}" srcId="{0A6DEDA6-23A2-4BC1-918A-B25A390F5562}" destId="{E37878C3-712D-46AD-930D-CFFADE7BB658}" srcOrd="2" destOrd="0" parTransId="{4D2C55F8-7759-4008-9FB0-993F2954BB7F}" sibTransId="{2C8B69A0-A646-47A7-B2BB-51FD566B3B68}"/>
    <dgm:cxn modelId="{17D1DD94-F577-4C32-B472-39CEF8611884}" srcId="{0A6DEDA6-23A2-4BC1-918A-B25A390F5562}" destId="{610792B9-0F26-42EE-B306-8876148C5D34}" srcOrd="0" destOrd="0" parTransId="{8AF5F38D-58E2-4781-B373-A48698E9B094}" sibTransId="{112EFAC4-389C-4740-8ECA-56C7E3E03ECA}"/>
    <dgm:cxn modelId="{D1E88FC1-ABC6-47C2-9338-8185C75345FD}" srcId="{0A6DEDA6-23A2-4BC1-918A-B25A390F5562}" destId="{3CC3F102-75DE-46E6-8A59-55074E67B571}" srcOrd="4" destOrd="0" parTransId="{21C92248-0E78-4A3E-9D66-B7622BD55607}" sibTransId="{1BDAF69E-FC67-4BA4-8EC7-0F212FA7D224}"/>
    <dgm:cxn modelId="{4DF249CB-5491-4981-A353-3411C9FFC223}" type="presOf" srcId="{E37878C3-712D-46AD-930D-CFFADE7BB658}" destId="{803C7261-7C44-49AE-848F-953FB9FA876B}" srcOrd="0" destOrd="0" presId="urn:microsoft.com/office/officeart/2018/2/layout/IconVerticalSolidList"/>
    <dgm:cxn modelId="{76FECCED-9780-4164-BE45-DA82714E27A9}" type="presOf" srcId="{3CC3F102-75DE-46E6-8A59-55074E67B571}" destId="{16CAC515-91B0-4498-8523-2D5F14F3626D}" srcOrd="0" destOrd="0" presId="urn:microsoft.com/office/officeart/2018/2/layout/IconVerticalSolidList"/>
    <dgm:cxn modelId="{C5A68A92-6870-4C14-B056-6BDA8BA47B34}" type="presParOf" srcId="{CEF77FE6-D573-45AC-B438-CE6E63D35AA9}" destId="{E566E776-DEF6-4DB5-8DC9-991F72848908}" srcOrd="0" destOrd="0" presId="urn:microsoft.com/office/officeart/2018/2/layout/IconVerticalSolidList"/>
    <dgm:cxn modelId="{BC64391F-B99C-4639-ACBC-4B6CB5DA39F5}" type="presParOf" srcId="{E566E776-DEF6-4DB5-8DC9-991F72848908}" destId="{83EB3CED-DF1C-42A4-BF86-88B32835F61D}" srcOrd="0" destOrd="0" presId="urn:microsoft.com/office/officeart/2018/2/layout/IconVerticalSolidList"/>
    <dgm:cxn modelId="{634689B2-F6E2-41A7-A895-416D3A8BD134}" type="presParOf" srcId="{E566E776-DEF6-4DB5-8DC9-991F72848908}" destId="{8DECA4AD-C466-464E-ABA7-34A442121CAB}" srcOrd="1" destOrd="0" presId="urn:microsoft.com/office/officeart/2018/2/layout/IconVerticalSolidList"/>
    <dgm:cxn modelId="{A7D82655-DB78-4048-ABFB-7E51F8B58A2F}" type="presParOf" srcId="{E566E776-DEF6-4DB5-8DC9-991F72848908}" destId="{B50C0F32-047E-4C9B-9D6E-E3A48B37EEC2}" srcOrd="2" destOrd="0" presId="urn:microsoft.com/office/officeart/2018/2/layout/IconVerticalSolidList"/>
    <dgm:cxn modelId="{D44ACF5D-1DC9-422F-8461-1AA1FA3708B3}" type="presParOf" srcId="{E566E776-DEF6-4DB5-8DC9-991F72848908}" destId="{13E717E1-7924-4712-8045-757AC611DCD1}" srcOrd="3" destOrd="0" presId="urn:microsoft.com/office/officeart/2018/2/layout/IconVerticalSolidList"/>
    <dgm:cxn modelId="{2C1E18D8-4CA6-4391-B3F6-F685005876B9}" type="presParOf" srcId="{CEF77FE6-D573-45AC-B438-CE6E63D35AA9}" destId="{DDDC285C-EE42-42BC-8E33-039971F0517F}" srcOrd="1" destOrd="0" presId="urn:microsoft.com/office/officeart/2018/2/layout/IconVerticalSolidList"/>
    <dgm:cxn modelId="{9FB54B8B-14DC-4E67-82A2-8F56FF948B79}" type="presParOf" srcId="{CEF77FE6-D573-45AC-B438-CE6E63D35AA9}" destId="{D07A52E4-4CC2-4F38-9A3A-AEA7A992DD0F}" srcOrd="2" destOrd="0" presId="urn:microsoft.com/office/officeart/2018/2/layout/IconVerticalSolidList"/>
    <dgm:cxn modelId="{DF1F2F06-1E1D-4D89-A420-068CF932B4B5}" type="presParOf" srcId="{D07A52E4-4CC2-4F38-9A3A-AEA7A992DD0F}" destId="{0C2536DA-78EB-4D86-AA16-4CFDC99A593C}" srcOrd="0" destOrd="0" presId="urn:microsoft.com/office/officeart/2018/2/layout/IconVerticalSolidList"/>
    <dgm:cxn modelId="{1D07203C-19E6-468C-8A71-E8E251AB1AC4}" type="presParOf" srcId="{D07A52E4-4CC2-4F38-9A3A-AEA7A992DD0F}" destId="{04094D5D-C751-406D-880A-1B791A0897A4}" srcOrd="1" destOrd="0" presId="urn:microsoft.com/office/officeart/2018/2/layout/IconVerticalSolidList"/>
    <dgm:cxn modelId="{4D67A748-6C36-4744-A3AB-3F2BA1449D97}" type="presParOf" srcId="{D07A52E4-4CC2-4F38-9A3A-AEA7A992DD0F}" destId="{D64B0364-6660-40B4-A48B-0ABAFC9F47DD}" srcOrd="2" destOrd="0" presId="urn:microsoft.com/office/officeart/2018/2/layout/IconVerticalSolidList"/>
    <dgm:cxn modelId="{887B8120-F0AA-40F9-B7C9-49EF20C8698D}" type="presParOf" srcId="{D07A52E4-4CC2-4F38-9A3A-AEA7A992DD0F}" destId="{D4EEEEC1-5DC3-47A9-B61E-F29F744FE62C}" srcOrd="3" destOrd="0" presId="urn:microsoft.com/office/officeart/2018/2/layout/IconVerticalSolidList"/>
    <dgm:cxn modelId="{E06CCB53-7C00-4D14-A0AC-6FBDDA68C915}" type="presParOf" srcId="{CEF77FE6-D573-45AC-B438-CE6E63D35AA9}" destId="{A149873D-4B27-4C5C-A435-FF832CC1F183}" srcOrd="3" destOrd="0" presId="urn:microsoft.com/office/officeart/2018/2/layout/IconVerticalSolidList"/>
    <dgm:cxn modelId="{13169B9F-A1A0-4CC4-9751-5EEFD6D22B1E}" type="presParOf" srcId="{CEF77FE6-D573-45AC-B438-CE6E63D35AA9}" destId="{B4D56AB8-F6CB-4C63-93A6-67FE420B529E}" srcOrd="4" destOrd="0" presId="urn:microsoft.com/office/officeart/2018/2/layout/IconVerticalSolidList"/>
    <dgm:cxn modelId="{B782672F-2AB9-4315-9D00-E25FF90DD0EA}" type="presParOf" srcId="{B4D56AB8-F6CB-4C63-93A6-67FE420B529E}" destId="{731FFF12-D897-41BC-86F9-732BF790CD32}" srcOrd="0" destOrd="0" presId="urn:microsoft.com/office/officeart/2018/2/layout/IconVerticalSolidList"/>
    <dgm:cxn modelId="{09E9BE26-E998-4232-BC20-12261F3A2129}" type="presParOf" srcId="{B4D56AB8-F6CB-4C63-93A6-67FE420B529E}" destId="{60437E66-0C81-4A1E-A46E-71D6D5712A36}" srcOrd="1" destOrd="0" presId="urn:microsoft.com/office/officeart/2018/2/layout/IconVerticalSolidList"/>
    <dgm:cxn modelId="{B9F48EAC-B636-4DAD-8778-6477EF1877A5}" type="presParOf" srcId="{B4D56AB8-F6CB-4C63-93A6-67FE420B529E}" destId="{D15DF851-C152-4233-9A3A-43D14EC2277C}" srcOrd="2" destOrd="0" presId="urn:microsoft.com/office/officeart/2018/2/layout/IconVerticalSolidList"/>
    <dgm:cxn modelId="{E002B868-E405-4803-ABCD-824FD35B2AB2}" type="presParOf" srcId="{B4D56AB8-F6CB-4C63-93A6-67FE420B529E}" destId="{803C7261-7C44-49AE-848F-953FB9FA876B}" srcOrd="3" destOrd="0" presId="urn:microsoft.com/office/officeart/2018/2/layout/IconVerticalSolidList"/>
    <dgm:cxn modelId="{03709A29-FB68-4AB3-A19F-5F13BB60D1E9}" type="presParOf" srcId="{CEF77FE6-D573-45AC-B438-CE6E63D35AA9}" destId="{2D4F212F-CD03-4529-82D2-3218D0E1D3EC}" srcOrd="5" destOrd="0" presId="urn:microsoft.com/office/officeart/2018/2/layout/IconVerticalSolidList"/>
    <dgm:cxn modelId="{6B0E5152-7706-40D1-9EB0-37947C9E222E}" type="presParOf" srcId="{CEF77FE6-D573-45AC-B438-CE6E63D35AA9}" destId="{2853AC47-FBF7-461A-A9BB-A73742AB82E8}" srcOrd="6" destOrd="0" presId="urn:microsoft.com/office/officeart/2018/2/layout/IconVerticalSolidList"/>
    <dgm:cxn modelId="{D435FAC4-91C5-4AF9-9B9E-266C80B542A4}" type="presParOf" srcId="{2853AC47-FBF7-461A-A9BB-A73742AB82E8}" destId="{9F91D183-6DA3-4B7F-B425-58AB5A851933}" srcOrd="0" destOrd="0" presId="urn:microsoft.com/office/officeart/2018/2/layout/IconVerticalSolidList"/>
    <dgm:cxn modelId="{FDE172F7-FE0A-4E66-9CF7-4F1237A809B4}" type="presParOf" srcId="{2853AC47-FBF7-461A-A9BB-A73742AB82E8}" destId="{521CD040-D527-4E5B-BD44-D19397D7C173}" srcOrd="1" destOrd="0" presId="urn:microsoft.com/office/officeart/2018/2/layout/IconVerticalSolidList"/>
    <dgm:cxn modelId="{F94C846E-714F-44E9-9669-75B07729E79A}" type="presParOf" srcId="{2853AC47-FBF7-461A-A9BB-A73742AB82E8}" destId="{73805360-13D8-4AED-BA4D-49F0618BAC73}" srcOrd="2" destOrd="0" presId="urn:microsoft.com/office/officeart/2018/2/layout/IconVerticalSolidList"/>
    <dgm:cxn modelId="{2CE75739-A405-4267-99F7-9AE958C259F3}" type="presParOf" srcId="{2853AC47-FBF7-461A-A9BB-A73742AB82E8}" destId="{EAA5AC2C-E70F-4961-82DC-88097C8E93E5}" srcOrd="3" destOrd="0" presId="urn:microsoft.com/office/officeart/2018/2/layout/IconVerticalSolidList"/>
    <dgm:cxn modelId="{B9E14166-9EE7-49CB-A4FB-737B3027AAED}" type="presParOf" srcId="{CEF77FE6-D573-45AC-B438-CE6E63D35AA9}" destId="{92F9DEAD-EA6D-4BB2-BFF4-BB452386313A}" srcOrd="7" destOrd="0" presId="urn:microsoft.com/office/officeart/2018/2/layout/IconVerticalSolidList"/>
    <dgm:cxn modelId="{A1B0BE1A-52BD-47F6-B0FF-C28B9844D6CF}" type="presParOf" srcId="{CEF77FE6-D573-45AC-B438-CE6E63D35AA9}" destId="{D6A4AAC7-2EE7-48AC-856A-71F86BA6038D}" srcOrd="8" destOrd="0" presId="urn:microsoft.com/office/officeart/2018/2/layout/IconVerticalSolidList"/>
    <dgm:cxn modelId="{B620CC61-7EED-4917-9343-2A1415D051FD}" type="presParOf" srcId="{D6A4AAC7-2EE7-48AC-856A-71F86BA6038D}" destId="{9E8440F3-11BB-458B-8733-8B29AEF6FAEE}" srcOrd="0" destOrd="0" presId="urn:microsoft.com/office/officeart/2018/2/layout/IconVerticalSolidList"/>
    <dgm:cxn modelId="{02AE9BB3-3D68-4EAE-9B2A-B8CC534DC393}" type="presParOf" srcId="{D6A4AAC7-2EE7-48AC-856A-71F86BA6038D}" destId="{94051594-C76E-4979-8A85-E4C241F54284}" srcOrd="1" destOrd="0" presId="urn:microsoft.com/office/officeart/2018/2/layout/IconVerticalSolidList"/>
    <dgm:cxn modelId="{6C3299E9-D9BD-4534-BC57-590A0DD8D6D4}" type="presParOf" srcId="{D6A4AAC7-2EE7-48AC-856A-71F86BA6038D}" destId="{D0D73F64-A177-4A98-9B9C-D85B9A7BB8BD}" srcOrd="2" destOrd="0" presId="urn:microsoft.com/office/officeart/2018/2/layout/IconVerticalSolidList"/>
    <dgm:cxn modelId="{5E14E4DB-3C82-4D78-8216-A20462D2A353}" type="presParOf" srcId="{D6A4AAC7-2EE7-48AC-856A-71F86BA6038D}" destId="{16CAC515-91B0-4498-8523-2D5F14F362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95EE81-A014-454E-8D76-3C716DEFA749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424365-54A2-4268-9F2E-6CB2C0709C07}">
      <dgm:prSet custT="1"/>
      <dgm:spPr/>
      <dgm:t>
        <a:bodyPr tIns="0" anchor="ctr" anchorCtr="0"/>
        <a:lstStyle/>
        <a:p>
          <a:r>
            <a:rPr lang="en-US" sz="1400" dirty="0"/>
            <a:t>Decreasing consumption of HCFCs in FSM following a reduction schedule</a:t>
          </a:r>
        </a:p>
      </dgm:t>
    </dgm:pt>
    <dgm:pt modelId="{C5061CDA-B85C-4679-AA6F-81E87A91F4D7}" type="parTrans" cxnId="{022F3B3B-B056-47AB-9835-BE98D049AA67}">
      <dgm:prSet/>
      <dgm:spPr/>
      <dgm:t>
        <a:bodyPr/>
        <a:lstStyle/>
        <a:p>
          <a:endParaRPr lang="en-US"/>
        </a:p>
      </dgm:t>
    </dgm:pt>
    <dgm:pt modelId="{F9871A36-5FC7-42CB-85FE-55568117BD0A}" type="sibTrans" cxnId="{022F3B3B-B056-47AB-9835-BE98D049AA67}">
      <dgm:prSet phldrT="01"/>
      <dgm:spPr/>
      <dgm:t>
        <a:bodyPr/>
        <a:lstStyle/>
        <a:p>
          <a:endParaRPr lang="en-US"/>
        </a:p>
      </dgm:t>
    </dgm:pt>
    <dgm:pt modelId="{E068704D-6BC4-4509-BAB5-05D5B0AF3E68}">
      <dgm:prSet custT="1"/>
      <dgm:spPr/>
      <dgm:t>
        <a:bodyPr anchor="ctr" anchorCtr="0"/>
        <a:lstStyle/>
        <a:p>
          <a:r>
            <a:rPr lang="en-US" sz="1400" dirty="0"/>
            <a:t>Greater</a:t>
          </a:r>
          <a:r>
            <a:rPr lang="en-US" sz="1400" baseline="0" dirty="0"/>
            <a:t> stakeholder involvement: Importers, RAC Retail and Service Businesses</a:t>
          </a:r>
          <a:endParaRPr lang="en-US" sz="1400" dirty="0"/>
        </a:p>
      </dgm:t>
    </dgm:pt>
    <dgm:pt modelId="{75DF2D68-1942-4845-A3F8-A6D9138A378A}" type="parTrans" cxnId="{25BDD48E-477E-4821-B0C7-BBA841E98AFC}">
      <dgm:prSet/>
      <dgm:spPr/>
      <dgm:t>
        <a:bodyPr/>
        <a:lstStyle/>
        <a:p>
          <a:endParaRPr lang="en-US"/>
        </a:p>
      </dgm:t>
    </dgm:pt>
    <dgm:pt modelId="{C99B9C25-1F28-436B-9321-26370B48082C}" type="sibTrans" cxnId="{25BDD48E-477E-4821-B0C7-BBA841E98AFC}">
      <dgm:prSet phldrT="02"/>
      <dgm:spPr/>
      <dgm:t>
        <a:bodyPr/>
        <a:lstStyle/>
        <a:p>
          <a:endParaRPr lang="en-US"/>
        </a:p>
      </dgm:t>
    </dgm:pt>
    <dgm:pt modelId="{1B954757-7504-403B-BC3C-64C2A7931C4A}">
      <dgm:prSet custT="1"/>
      <dgm:spPr/>
      <dgm:t>
        <a:bodyPr anchor="t" anchorCtr="0"/>
        <a:lstStyle/>
        <a:p>
          <a:r>
            <a:rPr lang="en-US" sz="1400" dirty="0"/>
            <a:t>Improving licensing and permit system to import ODS for better oversight</a:t>
          </a:r>
        </a:p>
      </dgm:t>
    </dgm:pt>
    <dgm:pt modelId="{E23DEA0E-BF0B-4801-8049-33BB294C8975}" type="parTrans" cxnId="{2E067835-E1C2-447C-B7DB-4000F5316E2D}">
      <dgm:prSet/>
      <dgm:spPr/>
      <dgm:t>
        <a:bodyPr/>
        <a:lstStyle/>
        <a:p>
          <a:endParaRPr lang="en-US"/>
        </a:p>
      </dgm:t>
    </dgm:pt>
    <dgm:pt modelId="{F8789E96-0901-42DB-9FFE-62C51DFC2653}" type="sibTrans" cxnId="{2E067835-E1C2-447C-B7DB-4000F5316E2D}">
      <dgm:prSet phldrT="03"/>
      <dgm:spPr/>
      <dgm:t>
        <a:bodyPr/>
        <a:lstStyle/>
        <a:p>
          <a:endParaRPr lang="en-US"/>
        </a:p>
      </dgm:t>
    </dgm:pt>
    <dgm:pt modelId="{7245A7E0-D81C-4849-8B7C-9865CA44E712}">
      <dgm:prSet custT="1"/>
      <dgm:spPr/>
      <dgm:t>
        <a:bodyPr anchor="ctr" anchorCtr="0"/>
        <a:lstStyle/>
        <a:p>
          <a:r>
            <a:rPr lang="en-US" sz="1400" dirty="0"/>
            <a:t>Continued collaboration with National and State Customs Offices on enforcement and regulations</a:t>
          </a:r>
        </a:p>
      </dgm:t>
    </dgm:pt>
    <dgm:pt modelId="{E4132882-A9BB-4566-82F1-05DC8921F625}" type="parTrans" cxnId="{2745013A-9933-4716-876F-859CB9C41144}">
      <dgm:prSet/>
      <dgm:spPr/>
      <dgm:t>
        <a:bodyPr/>
        <a:lstStyle/>
        <a:p>
          <a:endParaRPr lang="en-US"/>
        </a:p>
      </dgm:t>
    </dgm:pt>
    <dgm:pt modelId="{6083D901-0E65-4480-BABA-3334232D93BA}" type="sibTrans" cxnId="{2745013A-9933-4716-876F-859CB9C41144}">
      <dgm:prSet phldrT="04"/>
      <dgm:spPr/>
      <dgm:t>
        <a:bodyPr/>
        <a:lstStyle/>
        <a:p>
          <a:endParaRPr lang="en-US"/>
        </a:p>
      </dgm:t>
    </dgm:pt>
    <dgm:pt modelId="{975B9E9D-EE61-4BB3-9F3D-D5772E4B421C}">
      <dgm:prSet custT="1"/>
      <dgm:spPr/>
      <dgm:t>
        <a:bodyPr vert="horz" anchor="ctr" anchorCtr="0"/>
        <a:lstStyle/>
        <a:p>
          <a:r>
            <a:rPr lang="en-US" sz="1400" dirty="0"/>
            <a:t>Strengthening State RAC Associations for more skilled technicians and safer working environment</a:t>
          </a:r>
        </a:p>
      </dgm:t>
    </dgm:pt>
    <dgm:pt modelId="{96A5337E-5384-4CE4-BFB3-3A2E9ED18F53}" type="parTrans" cxnId="{B41850BE-AAE9-4482-A6BF-677ABBA6C0D0}">
      <dgm:prSet/>
      <dgm:spPr/>
      <dgm:t>
        <a:bodyPr/>
        <a:lstStyle/>
        <a:p>
          <a:endParaRPr lang="en-US"/>
        </a:p>
      </dgm:t>
    </dgm:pt>
    <dgm:pt modelId="{9E855284-724D-4DFA-8026-9E8465B03EB9}" type="sibTrans" cxnId="{B41850BE-AAE9-4482-A6BF-677ABBA6C0D0}">
      <dgm:prSet/>
      <dgm:spPr/>
      <dgm:t>
        <a:bodyPr/>
        <a:lstStyle/>
        <a:p>
          <a:endParaRPr lang="en-US"/>
        </a:p>
      </dgm:t>
    </dgm:pt>
    <dgm:pt modelId="{9466A519-EC79-4613-AD90-C7E6BF4C6E1B}" type="pres">
      <dgm:prSet presAssocID="{3695EE81-A014-454E-8D76-3C716DEFA749}" presName="Name0" presStyleCnt="0">
        <dgm:presLayoutVars>
          <dgm:animLvl val="lvl"/>
          <dgm:resizeHandles val="exact"/>
        </dgm:presLayoutVars>
      </dgm:prSet>
      <dgm:spPr/>
    </dgm:pt>
    <dgm:pt modelId="{572DE6E1-60A5-40BF-809F-C21541C9A64D}" type="pres">
      <dgm:prSet presAssocID="{4B424365-54A2-4268-9F2E-6CB2C0709C07}" presName="compositeNode" presStyleCnt="0">
        <dgm:presLayoutVars>
          <dgm:bulletEnabled val="1"/>
        </dgm:presLayoutVars>
      </dgm:prSet>
      <dgm:spPr/>
    </dgm:pt>
    <dgm:pt modelId="{E425035D-9D5E-4DE6-89F8-FF4170D2ECF2}" type="pres">
      <dgm:prSet presAssocID="{4B424365-54A2-4268-9F2E-6CB2C0709C07}" presName="bgRect" presStyleLbl="alignNode1" presStyleIdx="0" presStyleCnt="5"/>
      <dgm:spPr/>
    </dgm:pt>
    <dgm:pt modelId="{DEB6E9D9-77EC-4996-B66E-40384D410246}" type="pres">
      <dgm:prSet presAssocID="{F9871A36-5FC7-42CB-85FE-55568117BD0A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6B59D372-7DD8-437C-9D7B-37F2CA218A4A}" type="pres">
      <dgm:prSet presAssocID="{4B424365-54A2-4268-9F2E-6CB2C0709C07}" presName="nodeRect" presStyleLbl="alignNode1" presStyleIdx="0" presStyleCnt="5">
        <dgm:presLayoutVars>
          <dgm:bulletEnabled val="1"/>
        </dgm:presLayoutVars>
      </dgm:prSet>
      <dgm:spPr/>
    </dgm:pt>
    <dgm:pt modelId="{698EA28F-E4B7-4DA2-A1FD-49A52DF77F92}" type="pres">
      <dgm:prSet presAssocID="{F9871A36-5FC7-42CB-85FE-55568117BD0A}" presName="sibTrans" presStyleCnt="0"/>
      <dgm:spPr/>
    </dgm:pt>
    <dgm:pt modelId="{F49532F2-DE06-46A0-AAF2-9549387EE4F7}" type="pres">
      <dgm:prSet presAssocID="{E068704D-6BC4-4509-BAB5-05D5B0AF3E68}" presName="compositeNode" presStyleCnt="0">
        <dgm:presLayoutVars>
          <dgm:bulletEnabled val="1"/>
        </dgm:presLayoutVars>
      </dgm:prSet>
      <dgm:spPr/>
    </dgm:pt>
    <dgm:pt modelId="{447D593F-EEBA-4E29-902F-21E99A20F0D1}" type="pres">
      <dgm:prSet presAssocID="{E068704D-6BC4-4509-BAB5-05D5B0AF3E68}" presName="bgRect" presStyleLbl="alignNode1" presStyleIdx="1" presStyleCnt="5"/>
      <dgm:spPr/>
    </dgm:pt>
    <dgm:pt modelId="{D3F5BAF0-11E8-4EF7-85E4-FF6863E50BA6}" type="pres">
      <dgm:prSet presAssocID="{C99B9C25-1F28-436B-9321-26370B48082C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D2B33F7C-C417-4B60-8FED-F335FFC5765A}" type="pres">
      <dgm:prSet presAssocID="{E068704D-6BC4-4509-BAB5-05D5B0AF3E68}" presName="nodeRect" presStyleLbl="alignNode1" presStyleIdx="1" presStyleCnt="5">
        <dgm:presLayoutVars>
          <dgm:bulletEnabled val="1"/>
        </dgm:presLayoutVars>
      </dgm:prSet>
      <dgm:spPr/>
    </dgm:pt>
    <dgm:pt modelId="{262C941F-6D75-4E20-BEFE-87BFF4062896}" type="pres">
      <dgm:prSet presAssocID="{C99B9C25-1F28-436B-9321-26370B48082C}" presName="sibTrans" presStyleCnt="0"/>
      <dgm:spPr/>
    </dgm:pt>
    <dgm:pt modelId="{0EF5EB38-BE0C-47A5-86DF-B4C80E476887}" type="pres">
      <dgm:prSet presAssocID="{1B954757-7504-403B-BC3C-64C2A7931C4A}" presName="compositeNode" presStyleCnt="0">
        <dgm:presLayoutVars>
          <dgm:bulletEnabled val="1"/>
        </dgm:presLayoutVars>
      </dgm:prSet>
      <dgm:spPr/>
    </dgm:pt>
    <dgm:pt modelId="{C894D998-E83B-440C-AA52-10F7B49CAB65}" type="pres">
      <dgm:prSet presAssocID="{1B954757-7504-403B-BC3C-64C2A7931C4A}" presName="bgRect" presStyleLbl="alignNode1" presStyleIdx="2" presStyleCnt="5"/>
      <dgm:spPr/>
    </dgm:pt>
    <dgm:pt modelId="{EA7C81E0-5C29-46E5-BFB8-0C30D7A633D0}" type="pres">
      <dgm:prSet presAssocID="{F8789E96-0901-42DB-9FFE-62C51DFC2653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5B2405B3-7B3E-45AC-9632-CFA55C401EE0}" type="pres">
      <dgm:prSet presAssocID="{1B954757-7504-403B-BC3C-64C2A7931C4A}" presName="nodeRect" presStyleLbl="alignNode1" presStyleIdx="2" presStyleCnt="5">
        <dgm:presLayoutVars>
          <dgm:bulletEnabled val="1"/>
        </dgm:presLayoutVars>
      </dgm:prSet>
      <dgm:spPr/>
    </dgm:pt>
    <dgm:pt modelId="{B2EA4D1A-86B8-4971-8A61-2B2CB78DB948}" type="pres">
      <dgm:prSet presAssocID="{F8789E96-0901-42DB-9FFE-62C51DFC2653}" presName="sibTrans" presStyleCnt="0"/>
      <dgm:spPr/>
    </dgm:pt>
    <dgm:pt modelId="{AA71AC7F-4FAD-4427-8B33-058863421EE3}" type="pres">
      <dgm:prSet presAssocID="{7245A7E0-D81C-4849-8B7C-9865CA44E712}" presName="compositeNode" presStyleCnt="0">
        <dgm:presLayoutVars>
          <dgm:bulletEnabled val="1"/>
        </dgm:presLayoutVars>
      </dgm:prSet>
      <dgm:spPr/>
    </dgm:pt>
    <dgm:pt modelId="{8A892A68-A0A8-41C9-9563-1C57CD3AB96E}" type="pres">
      <dgm:prSet presAssocID="{7245A7E0-D81C-4849-8B7C-9865CA44E712}" presName="bgRect" presStyleLbl="alignNode1" presStyleIdx="3" presStyleCnt="5"/>
      <dgm:spPr/>
    </dgm:pt>
    <dgm:pt modelId="{FDFD7D34-219A-4D96-B0D2-07C2559A26B4}" type="pres">
      <dgm:prSet presAssocID="{6083D901-0E65-4480-BABA-3334232D93BA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ED98D41D-6289-4F42-A76E-35AD5C7CFF9D}" type="pres">
      <dgm:prSet presAssocID="{7245A7E0-D81C-4849-8B7C-9865CA44E712}" presName="nodeRect" presStyleLbl="alignNode1" presStyleIdx="3" presStyleCnt="5">
        <dgm:presLayoutVars>
          <dgm:bulletEnabled val="1"/>
        </dgm:presLayoutVars>
      </dgm:prSet>
      <dgm:spPr/>
    </dgm:pt>
    <dgm:pt modelId="{4C3EDEC8-2019-4464-8C60-EE8128463212}" type="pres">
      <dgm:prSet presAssocID="{6083D901-0E65-4480-BABA-3334232D93BA}" presName="sibTrans" presStyleCnt="0"/>
      <dgm:spPr/>
    </dgm:pt>
    <dgm:pt modelId="{FA320B7C-EE8F-4CFD-9C2A-E81B63AC959A}" type="pres">
      <dgm:prSet presAssocID="{975B9E9D-EE61-4BB3-9F3D-D5772E4B421C}" presName="compositeNode" presStyleCnt="0">
        <dgm:presLayoutVars>
          <dgm:bulletEnabled val="1"/>
        </dgm:presLayoutVars>
      </dgm:prSet>
      <dgm:spPr/>
    </dgm:pt>
    <dgm:pt modelId="{7FD0D6A8-57E5-4620-B9DB-949062C82E42}" type="pres">
      <dgm:prSet presAssocID="{975B9E9D-EE61-4BB3-9F3D-D5772E4B421C}" presName="bgRect" presStyleLbl="alignNode1" presStyleIdx="4" presStyleCnt="5"/>
      <dgm:spPr/>
    </dgm:pt>
    <dgm:pt modelId="{01F22B3A-29CF-4424-9E29-FFC60A27A10B}" type="pres">
      <dgm:prSet presAssocID="{9E855284-724D-4DFA-8026-9E8465B03EB9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8EF4DA16-F1D6-4894-8ED8-EFB2D43C5703}" type="pres">
      <dgm:prSet presAssocID="{975B9E9D-EE61-4BB3-9F3D-D5772E4B421C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5842C201-E460-4AE4-BE07-37BA8C4AB972}" type="presOf" srcId="{1B954757-7504-403B-BC3C-64C2A7931C4A}" destId="{5B2405B3-7B3E-45AC-9632-CFA55C401EE0}" srcOrd="1" destOrd="0" presId="urn:microsoft.com/office/officeart/2016/7/layout/LinearBlockProcessNumbered"/>
    <dgm:cxn modelId="{4F50A51F-2F69-49EF-B84E-5DCC2983AEC2}" type="presOf" srcId="{6083D901-0E65-4480-BABA-3334232D93BA}" destId="{FDFD7D34-219A-4D96-B0D2-07C2559A26B4}" srcOrd="0" destOrd="0" presId="urn:microsoft.com/office/officeart/2016/7/layout/LinearBlockProcessNumbered"/>
    <dgm:cxn modelId="{2E067835-E1C2-447C-B7DB-4000F5316E2D}" srcId="{3695EE81-A014-454E-8D76-3C716DEFA749}" destId="{1B954757-7504-403B-BC3C-64C2A7931C4A}" srcOrd="2" destOrd="0" parTransId="{E23DEA0E-BF0B-4801-8049-33BB294C8975}" sibTransId="{F8789E96-0901-42DB-9FFE-62C51DFC2653}"/>
    <dgm:cxn modelId="{33CBB138-B0AA-470D-9D32-1D52A4F63777}" type="presOf" srcId="{4B424365-54A2-4268-9F2E-6CB2C0709C07}" destId="{E425035D-9D5E-4DE6-89F8-FF4170D2ECF2}" srcOrd="0" destOrd="0" presId="urn:microsoft.com/office/officeart/2016/7/layout/LinearBlockProcessNumbered"/>
    <dgm:cxn modelId="{2745013A-9933-4716-876F-859CB9C41144}" srcId="{3695EE81-A014-454E-8D76-3C716DEFA749}" destId="{7245A7E0-D81C-4849-8B7C-9865CA44E712}" srcOrd="3" destOrd="0" parTransId="{E4132882-A9BB-4566-82F1-05DC8921F625}" sibTransId="{6083D901-0E65-4480-BABA-3334232D93BA}"/>
    <dgm:cxn modelId="{022F3B3B-B056-47AB-9835-BE98D049AA67}" srcId="{3695EE81-A014-454E-8D76-3C716DEFA749}" destId="{4B424365-54A2-4268-9F2E-6CB2C0709C07}" srcOrd="0" destOrd="0" parTransId="{C5061CDA-B85C-4679-AA6F-81E87A91F4D7}" sibTransId="{F9871A36-5FC7-42CB-85FE-55568117BD0A}"/>
    <dgm:cxn modelId="{5197CF67-AF2A-49F9-ACCB-184E1094868C}" type="presOf" srcId="{F9871A36-5FC7-42CB-85FE-55568117BD0A}" destId="{DEB6E9D9-77EC-4996-B66E-40384D410246}" srcOrd="0" destOrd="0" presId="urn:microsoft.com/office/officeart/2016/7/layout/LinearBlockProcessNumbered"/>
    <dgm:cxn modelId="{A11FE879-FFE6-4EAB-8F9C-645DC8D8B9F4}" type="presOf" srcId="{975B9E9D-EE61-4BB3-9F3D-D5772E4B421C}" destId="{8EF4DA16-F1D6-4894-8ED8-EFB2D43C5703}" srcOrd="1" destOrd="0" presId="urn:microsoft.com/office/officeart/2016/7/layout/LinearBlockProcessNumbered"/>
    <dgm:cxn modelId="{3FD3B78A-0EA0-41B0-B5A3-B367BBF89055}" type="presOf" srcId="{975B9E9D-EE61-4BB3-9F3D-D5772E4B421C}" destId="{7FD0D6A8-57E5-4620-B9DB-949062C82E42}" srcOrd="0" destOrd="0" presId="urn:microsoft.com/office/officeart/2016/7/layout/LinearBlockProcessNumbered"/>
    <dgm:cxn modelId="{3294CA8C-FEF6-4E2A-B89F-B5CE9AC7B6AD}" type="presOf" srcId="{7245A7E0-D81C-4849-8B7C-9865CA44E712}" destId="{8A892A68-A0A8-41C9-9563-1C57CD3AB96E}" srcOrd="0" destOrd="0" presId="urn:microsoft.com/office/officeart/2016/7/layout/LinearBlockProcessNumbered"/>
    <dgm:cxn modelId="{25BDD48E-477E-4821-B0C7-BBA841E98AFC}" srcId="{3695EE81-A014-454E-8D76-3C716DEFA749}" destId="{E068704D-6BC4-4509-BAB5-05D5B0AF3E68}" srcOrd="1" destOrd="0" parTransId="{75DF2D68-1942-4845-A3F8-A6D9138A378A}" sibTransId="{C99B9C25-1F28-436B-9321-26370B48082C}"/>
    <dgm:cxn modelId="{BE5479A8-5A12-4680-97CF-9B4A4483C2FD}" type="presOf" srcId="{E068704D-6BC4-4509-BAB5-05D5B0AF3E68}" destId="{D2B33F7C-C417-4B60-8FED-F335FFC5765A}" srcOrd="1" destOrd="0" presId="urn:microsoft.com/office/officeart/2016/7/layout/LinearBlockProcessNumbered"/>
    <dgm:cxn modelId="{B41850BE-AAE9-4482-A6BF-677ABBA6C0D0}" srcId="{3695EE81-A014-454E-8D76-3C716DEFA749}" destId="{975B9E9D-EE61-4BB3-9F3D-D5772E4B421C}" srcOrd="4" destOrd="0" parTransId="{96A5337E-5384-4CE4-BFB3-3A2E9ED18F53}" sibTransId="{9E855284-724D-4DFA-8026-9E8465B03EB9}"/>
    <dgm:cxn modelId="{F872AEC4-9309-40F3-8E65-AB191827DA0C}" type="presOf" srcId="{3695EE81-A014-454E-8D76-3C716DEFA749}" destId="{9466A519-EC79-4613-AD90-C7E6BF4C6E1B}" srcOrd="0" destOrd="0" presId="urn:microsoft.com/office/officeart/2016/7/layout/LinearBlockProcessNumbered"/>
    <dgm:cxn modelId="{462C7CC5-EBB7-4567-86D3-B6CAA8BAA519}" type="presOf" srcId="{E068704D-6BC4-4509-BAB5-05D5B0AF3E68}" destId="{447D593F-EEBA-4E29-902F-21E99A20F0D1}" srcOrd="0" destOrd="0" presId="urn:microsoft.com/office/officeart/2016/7/layout/LinearBlockProcessNumbered"/>
    <dgm:cxn modelId="{4DCA29CF-71BD-48BD-A5D1-B62FF33C2D65}" type="presOf" srcId="{9E855284-724D-4DFA-8026-9E8465B03EB9}" destId="{01F22B3A-29CF-4424-9E29-FFC60A27A10B}" srcOrd="0" destOrd="0" presId="urn:microsoft.com/office/officeart/2016/7/layout/LinearBlockProcessNumbered"/>
    <dgm:cxn modelId="{8714BFD9-EE58-441E-805F-34C0A56F24CC}" type="presOf" srcId="{7245A7E0-D81C-4849-8B7C-9865CA44E712}" destId="{ED98D41D-6289-4F42-A76E-35AD5C7CFF9D}" srcOrd="1" destOrd="0" presId="urn:microsoft.com/office/officeart/2016/7/layout/LinearBlockProcessNumbered"/>
    <dgm:cxn modelId="{25887FDD-097A-46E0-9D28-F108447639A7}" type="presOf" srcId="{1B954757-7504-403B-BC3C-64C2A7931C4A}" destId="{C894D998-E83B-440C-AA52-10F7B49CAB65}" srcOrd="0" destOrd="0" presId="urn:microsoft.com/office/officeart/2016/7/layout/LinearBlockProcessNumbered"/>
    <dgm:cxn modelId="{251536EA-11FF-4BE4-9E28-D205B5E58A42}" type="presOf" srcId="{C99B9C25-1F28-436B-9321-26370B48082C}" destId="{D3F5BAF0-11E8-4EF7-85E4-FF6863E50BA6}" srcOrd="0" destOrd="0" presId="urn:microsoft.com/office/officeart/2016/7/layout/LinearBlockProcessNumbered"/>
    <dgm:cxn modelId="{76A62EF2-B079-42A8-9A65-CE30A87E35DF}" type="presOf" srcId="{F8789E96-0901-42DB-9FFE-62C51DFC2653}" destId="{EA7C81E0-5C29-46E5-BFB8-0C30D7A633D0}" srcOrd="0" destOrd="0" presId="urn:microsoft.com/office/officeart/2016/7/layout/LinearBlockProcessNumbered"/>
    <dgm:cxn modelId="{3D144EF6-FAC3-4FA3-A75B-6EE75416DDA5}" type="presOf" srcId="{4B424365-54A2-4268-9F2E-6CB2C0709C07}" destId="{6B59D372-7DD8-437C-9D7B-37F2CA218A4A}" srcOrd="1" destOrd="0" presId="urn:microsoft.com/office/officeart/2016/7/layout/LinearBlockProcessNumbered"/>
    <dgm:cxn modelId="{8838FB78-9A53-4BC7-920C-53E2D634D4B9}" type="presParOf" srcId="{9466A519-EC79-4613-AD90-C7E6BF4C6E1B}" destId="{572DE6E1-60A5-40BF-809F-C21541C9A64D}" srcOrd="0" destOrd="0" presId="urn:microsoft.com/office/officeart/2016/7/layout/LinearBlockProcessNumbered"/>
    <dgm:cxn modelId="{AD1B3C7C-A195-41C9-86CF-FB29FCE804A6}" type="presParOf" srcId="{572DE6E1-60A5-40BF-809F-C21541C9A64D}" destId="{E425035D-9D5E-4DE6-89F8-FF4170D2ECF2}" srcOrd="0" destOrd="0" presId="urn:microsoft.com/office/officeart/2016/7/layout/LinearBlockProcessNumbered"/>
    <dgm:cxn modelId="{D6183819-B399-4C5C-9972-6E352E192522}" type="presParOf" srcId="{572DE6E1-60A5-40BF-809F-C21541C9A64D}" destId="{DEB6E9D9-77EC-4996-B66E-40384D410246}" srcOrd="1" destOrd="0" presId="urn:microsoft.com/office/officeart/2016/7/layout/LinearBlockProcessNumbered"/>
    <dgm:cxn modelId="{0F63A4D3-62E1-4ED9-A527-520F13FFE4FC}" type="presParOf" srcId="{572DE6E1-60A5-40BF-809F-C21541C9A64D}" destId="{6B59D372-7DD8-437C-9D7B-37F2CA218A4A}" srcOrd="2" destOrd="0" presId="urn:microsoft.com/office/officeart/2016/7/layout/LinearBlockProcessNumbered"/>
    <dgm:cxn modelId="{F286D126-5677-4069-8893-3CB7EF15E83D}" type="presParOf" srcId="{9466A519-EC79-4613-AD90-C7E6BF4C6E1B}" destId="{698EA28F-E4B7-4DA2-A1FD-49A52DF77F92}" srcOrd="1" destOrd="0" presId="urn:microsoft.com/office/officeart/2016/7/layout/LinearBlockProcessNumbered"/>
    <dgm:cxn modelId="{6B8B92D9-B183-480F-A906-164F4C2D0AE3}" type="presParOf" srcId="{9466A519-EC79-4613-AD90-C7E6BF4C6E1B}" destId="{F49532F2-DE06-46A0-AAF2-9549387EE4F7}" srcOrd="2" destOrd="0" presId="urn:microsoft.com/office/officeart/2016/7/layout/LinearBlockProcessNumbered"/>
    <dgm:cxn modelId="{79445D8C-1AAE-44FC-A511-55BA20C380D1}" type="presParOf" srcId="{F49532F2-DE06-46A0-AAF2-9549387EE4F7}" destId="{447D593F-EEBA-4E29-902F-21E99A20F0D1}" srcOrd="0" destOrd="0" presId="urn:microsoft.com/office/officeart/2016/7/layout/LinearBlockProcessNumbered"/>
    <dgm:cxn modelId="{84286029-5BF8-4CF7-8DFC-0A2D6F7B6050}" type="presParOf" srcId="{F49532F2-DE06-46A0-AAF2-9549387EE4F7}" destId="{D3F5BAF0-11E8-4EF7-85E4-FF6863E50BA6}" srcOrd="1" destOrd="0" presId="urn:microsoft.com/office/officeart/2016/7/layout/LinearBlockProcessNumbered"/>
    <dgm:cxn modelId="{79AC7F81-A9B9-4734-B5D7-E6408668E2BD}" type="presParOf" srcId="{F49532F2-DE06-46A0-AAF2-9549387EE4F7}" destId="{D2B33F7C-C417-4B60-8FED-F335FFC5765A}" srcOrd="2" destOrd="0" presId="urn:microsoft.com/office/officeart/2016/7/layout/LinearBlockProcessNumbered"/>
    <dgm:cxn modelId="{A4E35D1E-95A2-44E5-BA8D-6BBB04F6829D}" type="presParOf" srcId="{9466A519-EC79-4613-AD90-C7E6BF4C6E1B}" destId="{262C941F-6D75-4E20-BEFE-87BFF4062896}" srcOrd="3" destOrd="0" presId="urn:microsoft.com/office/officeart/2016/7/layout/LinearBlockProcessNumbered"/>
    <dgm:cxn modelId="{37C7EBBC-BF58-4ED0-8745-C190BC96567E}" type="presParOf" srcId="{9466A519-EC79-4613-AD90-C7E6BF4C6E1B}" destId="{0EF5EB38-BE0C-47A5-86DF-B4C80E476887}" srcOrd="4" destOrd="0" presId="urn:microsoft.com/office/officeart/2016/7/layout/LinearBlockProcessNumbered"/>
    <dgm:cxn modelId="{3C4465A9-FB6B-4060-A5CF-688189A9CC46}" type="presParOf" srcId="{0EF5EB38-BE0C-47A5-86DF-B4C80E476887}" destId="{C894D998-E83B-440C-AA52-10F7B49CAB65}" srcOrd="0" destOrd="0" presId="urn:microsoft.com/office/officeart/2016/7/layout/LinearBlockProcessNumbered"/>
    <dgm:cxn modelId="{4DD32FB9-E420-4487-8E6D-CCEA2B6FAD1F}" type="presParOf" srcId="{0EF5EB38-BE0C-47A5-86DF-B4C80E476887}" destId="{EA7C81E0-5C29-46E5-BFB8-0C30D7A633D0}" srcOrd="1" destOrd="0" presId="urn:microsoft.com/office/officeart/2016/7/layout/LinearBlockProcessNumbered"/>
    <dgm:cxn modelId="{C38F2D4C-B76F-4019-8638-06EC2AABD3AF}" type="presParOf" srcId="{0EF5EB38-BE0C-47A5-86DF-B4C80E476887}" destId="{5B2405B3-7B3E-45AC-9632-CFA55C401EE0}" srcOrd="2" destOrd="0" presId="urn:microsoft.com/office/officeart/2016/7/layout/LinearBlockProcessNumbered"/>
    <dgm:cxn modelId="{F604F7ED-972C-4968-AA70-9805DA20785B}" type="presParOf" srcId="{9466A519-EC79-4613-AD90-C7E6BF4C6E1B}" destId="{B2EA4D1A-86B8-4971-8A61-2B2CB78DB948}" srcOrd="5" destOrd="0" presId="urn:microsoft.com/office/officeart/2016/7/layout/LinearBlockProcessNumbered"/>
    <dgm:cxn modelId="{2D578096-24B4-4C2B-A7EE-1508CF2BF045}" type="presParOf" srcId="{9466A519-EC79-4613-AD90-C7E6BF4C6E1B}" destId="{AA71AC7F-4FAD-4427-8B33-058863421EE3}" srcOrd="6" destOrd="0" presId="urn:microsoft.com/office/officeart/2016/7/layout/LinearBlockProcessNumbered"/>
    <dgm:cxn modelId="{B5F84326-CFC3-4100-8A40-887DC58DC2FF}" type="presParOf" srcId="{AA71AC7F-4FAD-4427-8B33-058863421EE3}" destId="{8A892A68-A0A8-41C9-9563-1C57CD3AB96E}" srcOrd="0" destOrd="0" presId="urn:microsoft.com/office/officeart/2016/7/layout/LinearBlockProcessNumbered"/>
    <dgm:cxn modelId="{BFE46577-73EC-4254-932D-EF55BDB1FFB0}" type="presParOf" srcId="{AA71AC7F-4FAD-4427-8B33-058863421EE3}" destId="{FDFD7D34-219A-4D96-B0D2-07C2559A26B4}" srcOrd="1" destOrd="0" presId="urn:microsoft.com/office/officeart/2016/7/layout/LinearBlockProcessNumbered"/>
    <dgm:cxn modelId="{40D65C93-FEE2-480F-AE3D-072057E3443A}" type="presParOf" srcId="{AA71AC7F-4FAD-4427-8B33-058863421EE3}" destId="{ED98D41D-6289-4F42-A76E-35AD5C7CFF9D}" srcOrd="2" destOrd="0" presId="urn:microsoft.com/office/officeart/2016/7/layout/LinearBlockProcessNumbered"/>
    <dgm:cxn modelId="{38433E4C-52C7-46B7-A6E4-809BA3399D71}" type="presParOf" srcId="{9466A519-EC79-4613-AD90-C7E6BF4C6E1B}" destId="{4C3EDEC8-2019-4464-8C60-EE8128463212}" srcOrd="7" destOrd="0" presId="urn:microsoft.com/office/officeart/2016/7/layout/LinearBlockProcessNumbered"/>
    <dgm:cxn modelId="{3A043D8F-9410-4DD8-BA9E-3B266766C012}" type="presParOf" srcId="{9466A519-EC79-4613-AD90-C7E6BF4C6E1B}" destId="{FA320B7C-EE8F-4CFD-9C2A-E81B63AC959A}" srcOrd="8" destOrd="0" presId="urn:microsoft.com/office/officeart/2016/7/layout/LinearBlockProcessNumbered"/>
    <dgm:cxn modelId="{1F80433E-59FC-44A9-9BDE-85DF6E24A7ED}" type="presParOf" srcId="{FA320B7C-EE8F-4CFD-9C2A-E81B63AC959A}" destId="{7FD0D6A8-57E5-4620-B9DB-949062C82E42}" srcOrd="0" destOrd="0" presId="urn:microsoft.com/office/officeart/2016/7/layout/LinearBlockProcessNumbered"/>
    <dgm:cxn modelId="{B9172F99-96C0-458F-A73E-7FA3AEBF3AB7}" type="presParOf" srcId="{FA320B7C-EE8F-4CFD-9C2A-E81B63AC959A}" destId="{01F22B3A-29CF-4424-9E29-FFC60A27A10B}" srcOrd="1" destOrd="0" presId="urn:microsoft.com/office/officeart/2016/7/layout/LinearBlockProcessNumbered"/>
    <dgm:cxn modelId="{27AD13A4-3E6E-4309-BE5C-C88BE2E83D28}" type="presParOf" srcId="{FA320B7C-EE8F-4CFD-9C2A-E81B63AC959A}" destId="{8EF4DA16-F1D6-4894-8ED8-EFB2D43C570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851D2C-E83A-4508-A23B-03A4F21F31C1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78D256-A403-4534-8115-33A0BA52256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Business Statistics: Imports and Equipment</a:t>
          </a:r>
        </a:p>
      </dgm:t>
    </dgm:pt>
    <dgm:pt modelId="{2A85B1D4-8AA8-40A6-8850-7C6D59DE51A0}" type="parTrans" cxnId="{0534DC7E-EC89-4571-B35E-524125E81849}">
      <dgm:prSet/>
      <dgm:spPr/>
      <dgm:t>
        <a:bodyPr/>
        <a:lstStyle/>
        <a:p>
          <a:endParaRPr lang="en-US"/>
        </a:p>
      </dgm:t>
    </dgm:pt>
    <dgm:pt modelId="{649FE64F-3AC9-41AB-A2D0-788F22E134A8}" type="sibTrans" cxnId="{0534DC7E-EC89-4571-B35E-524125E81849}">
      <dgm:prSet/>
      <dgm:spPr/>
      <dgm:t>
        <a:bodyPr/>
        <a:lstStyle/>
        <a:p>
          <a:endParaRPr lang="en-US"/>
        </a:p>
      </dgm:t>
    </dgm:pt>
    <dgm:pt modelId="{12A9D10D-A7C9-4521-9DBE-0059B01B596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Customs Statistics : Imports for 2020</a:t>
          </a:r>
        </a:p>
      </dgm:t>
    </dgm:pt>
    <dgm:pt modelId="{12641498-A42F-4DA1-959F-49F2A6053CD6}" type="parTrans" cxnId="{ADF851D1-19C7-4FBC-81EF-5090CD21E3F6}">
      <dgm:prSet/>
      <dgm:spPr/>
      <dgm:t>
        <a:bodyPr/>
        <a:lstStyle/>
        <a:p>
          <a:endParaRPr lang="en-US"/>
        </a:p>
      </dgm:t>
    </dgm:pt>
    <dgm:pt modelId="{421CD8BC-3A91-4242-9144-7D35DA5A0E94}" type="sibTrans" cxnId="{ADF851D1-19C7-4FBC-81EF-5090CD21E3F6}">
      <dgm:prSet/>
      <dgm:spPr/>
      <dgm:t>
        <a:bodyPr/>
        <a:lstStyle/>
        <a:p>
          <a:endParaRPr lang="en-US"/>
        </a:p>
      </dgm:t>
    </dgm:pt>
    <dgm:pt modelId="{3251DF66-9E1A-413E-B792-B4BE08FE6D9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RAC Technicians: Total Number and Skills</a:t>
          </a:r>
        </a:p>
      </dgm:t>
    </dgm:pt>
    <dgm:pt modelId="{F4443D4E-03FC-4731-BDCA-3E25D83D1566}" type="parTrans" cxnId="{07442E80-CB9B-4626-B725-10BF02C7B841}">
      <dgm:prSet/>
      <dgm:spPr/>
      <dgm:t>
        <a:bodyPr/>
        <a:lstStyle/>
        <a:p>
          <a:endParaRPr lang="en-US"/>
        </a:p>
      </dgm:t>
    </dgm:pt>
    <dgm:pt modelId="{A3CC7962-0ADE-470F-A1BC-94C1C4C8A27B}" type="sibTrans" cxnId="{07442E80-CB9B-4626-B725-10BF02C7B841}">
      <dgm:prSet/>
      <dgm:spPr/>
      <dgm:t>
        <a:bodyPr/>
        <a:lstStyle/>
        <a:p>
          <a:endParaRPr lang="en-US"/>
        </a:p>
      </dgm:t>
    </dgm:pt>
    <dgm:pt modelId="{0EE734A6-BE0F-4FDC-9CFA-9BE79D3EE39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Existing energy policies and regulations relating to HCFC or HFCs</a:t>
          </a:r>
        </a:p>
      </dgm:t>
    </dgm:pt>
    <dgm:pt modelId="{B217624B-65DD-4895-ABCB-96579F3C384A}" type="parTrans" cxnId="{146C00A1-47BB-4526-80EE-93B2D54A55D4}">
      <dgm:prSet/>
      <dgm:spPr/>
      <dgm:t>
        <a:bodyPr/>
        <a:lstStyle/>
        <a:p>
          <a:endParaRPr lang="en-US"/>
        </a:p>
      </dgm:t>
    </dgm:pt>
    <dgm:pt modelId="{CA614E80-0F50-4B10-882F-C84F4E82AF46}" type="sibTrans" cxnId="{146C00A1-47BB-4526-80EE-93B2D54A55D4}">
      <dgm:prSet/>
      <dgm:spPr/>
      <dgm:t>
        <a:bodyPr/>
        <a:lstStyle/>
        <a:p>
          <a:endParaRPr lang="en-US"/>
        </a:p>
      </dgm:t>
    </dgm:pt>
    <dgm:pt modelId="{1C478D57-A816-4A8A-991F-C35E83E45CB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Infrastructure of RAC servicing: training center tools, equipment,</a:t>
          </a:r>
        </a:p>
      </dgm:t>
    </dgm:pt>
    <dgm:pt modelId="{0866B209-677F-4393-B0FF-69E78AF96493}" type="parTrans" cxnId="{48CA3010-3D6F-45AB-BFB5-614DB9D36106}">
      <dgm:prSet/>
      <dgm:spPr/>
      <dgm:t>
        <a:bodyPr/>
        <a:lstStyle/>
        <a:p>
          <a:endParaRPr lang="en-US"/>
        </a:p>
      </dgm:t>
    </dgm:pt>
    <dgm:pt modelId="{F498D1E2-1C6F-4AC9-92F3-413399426B03}" type="sibTrans" cxnId="{48CA3010-3D6F-45AB-BFB5-614DB9D36106}">
      <dgm:prSet/>
      <dgm:spPr/>
      <dgm:t>
        <a:bodyPr/>
        <a:lstStyle/>
        <a:p>
          <a:endParaRPr lang="en-US"/>
        </a:p>
      </dgm:t>
    </dgm:pt>
    <dgm:pt modelId="{402F6381-87F1-482F-A18B-8BCF1E124C48}" type="pres">
      <dgm:prSet presAssocID="{57851D2C-E83A-4508-A23B-03A4F21F31C1}" presName="root" presStyleCnt="0">
        <dgm:presLayoutVars>
          <dgm:dir/>
          <dgm:resizeHandles val="exact"/>
        </dgm:presLayoutVars>
      </dgm:prSet>
      <dgm:spPr/>
    </dgm:pt>
    <dgm:pt modelId="{01EE8B5F-BE09-44A9-A550-C05BA54C71F5}" type="pres">
      <dgm:prSet presAssocID="{6578D256-A403-4534-8115-33A0BA522561}" presName="compNode" presStyleCnt="0"/>
      <dgm:spPr/>
    </dgm:pt>
    <dgm:pt modelId="{9BE9796A-B225-45A0-8673-BD0DB2261FE8}" type="pres">
      <dgm:prSet presAssocID="{6578D256-A403-4534-8115-33A0BA522561}" presName="bgRect" presStyleLbl="bgShp" presStyleIdx="0" presStyleCnt="5"/>
      <dgm:spPr/>
    </dgm:pt>
    <dgm:pt modelId="{D6E080E7-26D9-48B2-8A40-2778C0902C73}" type="pres">
      <dgm:prSet presAssocID="{6578D256-A403-4534-8115-33A0BA52256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1DDAEE3B-95A0-4785-BDC7-58B7E9DA066C}" type="pres">
      <dgm:prSet presAssocID="{6578D256-A403-4534-8115-33A0BA522561}" presName="spaceRect" presStyleCnt="0"/>
      <dgm:spPr/>
    </dgm:pt>
    <dgm:pt modelId="{56FB381D-80FE-4387-A0B4-1736C91AFF26}" type="pres">
      <dgm:prSet presAssocID="{6578D256-A403-4534-8115-33A0BA522561}" presName="parTx" presStyleLbl="revTx" presStyleIdx="0" presStyleCnt="5">
        <dgm:presLayoutVars>
          <dgm:chMax val="0"/>
          <dgm:chPref val="0"/>
        </dgm:presLayoutVars>
      </dgm:prSet>
      <dgm:spPr/>
    </dgm:pt>
    <dgm:pt modelId="{7F506553-9BF7-4B5F-A65D-2B190D020FFD}" type="pres">
      <dgm:prSet presAssocID="{649FE64F-3AC9-41AB-A2D0-788F22E134A8}" presName="sibTrans" presStyleCnt="0"/>
      <dgm:spPr/>
    </dgm:pt>
    <dgm:pt modelId="{71F3F730-D936-4B4C-94E8-F22A02A65DEE}" type="pres">
      <dgm:prSet presAssocID="{12A9D10D-A7C9-4521-9DBE-0059B01B5965}" presName="compNode" presStyleCnt="0"/>
      <dgm:spPr/>
    </dgm:pt>
    <dgm:pt modelId="{7E29280D-840F-4F9D-82BF-F435A874C6A0}" type="pres">
      <dgm:prSet presAssocID="{12A9D10D-A7C9-4521-9DBE-0059B01B5965}" presName="bgRect" presStyleLbl="bgShp" presStyleIdx="1" presStyleCnt="5"/>
      <dgm:spPr/>
    </dgm:pt>
    <dgm:pt modelId="{8EA32631-6D3C-406A-921F-764D901AAFEA}" type="pres">
      <dgm:prSet presAssocID="{12A9D10D-A7C9-4521-9DBE-0059B01B596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77DFA73-79AC-40C4-AAFE-81232CEFCC3B}" type="pres">
      <dgm:prSet presAssocID="{12A9D10D-A7C9-4521-9DBE-0059B01B5965}" presName="spaceRect" presStyleCnt="0"/>
      <dgm:spPr/>
    </dgm:pt>
    <dgm:pt modelId="{05506353-7E68-4F16-897A-D2824FE20468}" type="pres">
      <dgm:prSet presAssocID="{12A9D10D-A7C9-4521-9DBE-0059B01B5965}" presName="parTx" presStyleLbl="revTx" presStyleIdx="1" presStyleCnt="5">
        <dgm:presLayoutVars>
          <dgm:chMax val="0"/>
          <dgm:chPref val="0"/>
        </dgm:presLayoutVars>
      </dgm:prSet>
      <dgm:spPr/>
    </dgm:pt>
    <dgm:pt modelId="{08D99980-E93C-474E-A479-42096ADB2C08}" type="pres">
      <dgm:prSet presAssocID="{421CD8BC-3A91-4242-9144-7D35DA5A0E94}" presName="sibTrans" presStyleCnt="0"/>
      <dgm:spPr/>
    </dgm:pt>
    <dgm:pt modelId="{7CAC6BB0-E412-4D0C-BC4D-765B2B66B872}" type="pres">
      <dgm:prSet presAssocID="{3251DF66-9E1A-413E-B792-B4BE08FE6D9F}" presName="compNode" presStyleCnt="0"/>
      <dgm:spPr/>
    </dgm:pt>
    <dgm:pt modelId="{9103B3DF-179B-4B06-A4A3-6B0A23F40BA9}" type="pres">
      <dgm:prSet presAssocID="{3251DF66-9E1A-413E-B792-B4BE08FE6D9F}" presName="bgRect" presStyleLbl="bgShp" presStyleIdx="2" presStyleCnt="5" custLinFactNeighborY="1223"/>
      <dgm:spPr/>
    </dgm:pt>
    <dgm:pt modelId="{7FB3C034-2A41-481A-ADE7-6975B9D291F4}" type="pres">
      <dgm:prSet presAssocID="{3251DF66-9E1A-413E-B792-B4BE08FE6D9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A0AF3997-CB1B-4B0C-ADFA-C5C1BBB3437E}" type="pres">
      <dgm:prSet presAssocID="{3251DF66-9E1A-413E-B792-B4BE08FE6D9F}" presName="spaceRect" presStyleCnt="0"/>
      <dgm:spPr/>
    </dgm:pt>
    <dgm:pt modelId="{520F704A-7176-440F-840E-5136F7FB9655}" type="pres">
      <dgm:prSet presAssocID="{3251DF66-9E1A-413E-B792-B4BE08FE6D9F}" presName="parTx" presStyleLbl="revTx" presStyleIdx="2" presStyleCnt="5">
        <dgm:presLayoutVars>
          <dgm:chMax val="0"/>
          <dgm:chPref val="0"/>
        </dgm:presLayoutVars>
      </dgm:prSet>
      <dgm:spPr/>
    </dgm:pt>
    <dgm:pt modelId="{C5B32529-1FFA-4665-AA1D-B8E02A4E8900}" type="pres">
      <dgm:prSet presAssocID="{A3CC7962-0ADE-470F-A1BC-94C1C4C8A27B}" presName="sibTrans" presStyleCnt="0"/>
      <dgm:spPr/>
    </dgm:pt>
    <dgm:pt modelId="{5587BE5D-853B-48A9-B062-B1DE7C4DBEF2}" type="pres">
      <dgm:prSet presAssocID="{0EE734A6-BE0F-4FDC-9CFA-9BE79D3EE390}" presName="compNode" presStyleCnt="0"/>
      <dgm:spPr/>
    </dgm:pt>
    <dgm:pt modelId="{1A0890A8-15AA-4FAA-BD35-9C21D21A599A}" type="pres">
      <dgm:prSet presAssocID="{0EE734A6-BE0F-4FDC-9CFA-9BE79D3EE390}" presName="bgRect" presStyleLbl="bgShp" presStyleIdx="3" presStyleCnt="5"/>
      <dgm:spPr/>
    </dgm:pt>
    <dgm:pt modelId="{D6AF772A-7541-492D-AA09-2CE7D06574A9}" type="pres">
      <dgm:prSet presAssocID="{0EE734A6-BE0F-4FDC-9CFA-9BE79D3EE39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623B2D3-7FCD-4852-A39E-29955518A38C}" type="pres">
      <dgm:prSet presAssocID="{0EE734A6-BE0F-4FDC-9CFA-9BE79D3EE390}" presName="spaceRect" presStyleCnt="0"/>
      <dgm:spPr/>
    </dgm:pt>
    <dgm:pt modelId="{3C4E26D1-4EFA-40CE-B830-0AC76381D226}" type="pres">
      <dgm:prSet presAssocID="{0EE734A6-BE0F-4FDC-9CFA-9BE79D3EE390}" presName="parTx" presStyleLbl="revTx" presStyleIdx="3" presStyleCnt="5">
        <dgm:presLayoutVars>
          <dgm:chMax val="0"/>
          <dgm:chPref val="0"/>
        </dgm:presLayoutVars>
      </dgm:prSet>
      <dgm:spPr/>
    </dgm:pt>
    <dgm:pt modelId="{A0CC770A-3CAB-46C8-B566-F7D33A00D632}" type="pres">
      <dgm:prSet presAssocID="{CA614E80-0F50-4B10-882F-C84F4E82AF46}" presName="sibTrans" presStyleCnt="0"/>
      <dgm:spPr/>
    </dgm:pt>
    <dgm:pt modelId="{E1EABE63-7266-448D-9D78-D4FC2CAD5FBB}" type="pres">
      <dgm:prSet presAssocID="{1C478D57-A816-4A8A-991F-C35E83E45CBD}" presName="compNode" presStyleCnt="0"/>
      <dgm:spPr/>
    </dgm:pt>
    <dgm:pt modelId="{FD01CE4A-A880-4CDD-B23E-DF8148E753CE}" type="pres">
      <dgm:prSet presAssocID="{1C478D57-A816-4A8A-991F-C35E83E45CBD}" presName="bgRect" presStyleLbl="bgShp" presStyleIdx="4" presStyleCnt="5"/>
      <dgm:spPr/>
    </dgm:pt>
    <dgm:pt modelId="{831B2D6D-4DAC-40AA-8F35-617B20F0A3BC}" type="pres">
      <dgm:prSet presAssocID="{1C478D57-A816-4A8A-991F-C35E83E45CB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AB59E70C-5392-4EDB-818F-DD863CE54F5D}" type="pres">
      <dgm:prSet presAssocID="{1C478D57-A816-4A8A-991F-C35E83E45CBD}" presName="spaceRect" presStyleCnt="0"/>
      <dgm:spPr/>
    </dgm:pt>
    <dgm:pt modelId="{4889CA80-6DB4-4E33-8E80-8B9264E65BBA}" type="pres">
      <dgm:prSet presAssocID="{1C478D57-A816-4A8A-991F-C35E83E45CB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D74AE0E-B5D1-4E93-A851-46A58BBBBBD5}" type="presOf" srcId="{6578D256-A403-4534-8115-33A0BA522561}" destId="{56FB381D-80FE-4387-A0B4-1736C91AFF26}" srcOrd="0" destOrd="0" presId="urn:microsoft.com/office/officeart/2018/2/layout/IconVerticalSolidList"/>
    <dgm:cxn modelId="{48CA3010-3D6F-45AB-BFB5-614DB9D36106}" srcId="{57851D2C-E83A-4508-A23B-03A4F21F31C1}" destId="{1C478D57-A816-4A8A-991F-C35E83E45CBD}" srcOrd="4" destOrd="0" parTransId="{0866B209-677F-4393-B0FF-69E78AF96493}" sibTransId="{F498D1E2-1C6F-4AC9-92F3-413399426B03}"/>
    <dgm:cxn modelId="{39003B12-39FD-465F-9797-AC53745DB438}" type="presOf" srcId="{0EE734A6-BE0F-4FDC-9CFA-9BE79D3EE390}" destId="{3C4E26D1-4EFA-40CE-B830-0AC76381D226}" srcOrd="0" destOrd="0" presId="urn:microsoft.com/office/officeart/2018/2/layout/IconVerticalSolidList"/>
    <dgm:cxn modelId="{6C910114-168B-4872-B280-B11DDB366453}" type="presOf" srcId="{3251DF66-9E1A-413E-B792-B4BE08FE6D9F}" destId="{520F704A-7176-440F-840E-5136F7FB9655}" srcOrd="0" destOrd="0" presId="urn:microsoft.com/office/officeart/2018/2/layout/IconVerticalSolidList"/>
    <dgm:cxn modelId="{0534DC7E-EC89-4571-B35E-524125E81849}" srcId="{57851D2C-E83A-4508-A23B-03A4F21F31C1}" destId="{6578D256-A403-4534-8115-33A0BA522561}" srcOrd="0" destOrd="0" parTransId="{2A85B1D4-8AA8-40A6-8850-7C6D59DE51A0}" sibTransId="{649FE64F-3AC9-41AB-A2D0-788F22E134A8}"/>
    <dgm:cxn modelId="{07442E80-CB9B-4626-B725-10BF02C7B841}" srcId="{57851D2C-E83A-4508-A23B-03A4F21F31C1}" destId="{3251DF66-9E1A-413E-B792-B4BE08FE6D9F}" srcOrd="2" destOrd="0" parTransId="{F4443D4E-03FC-4731-BDCA-3E25D83D1566}" sibTransId="{A3CC7962-0ADE-470F-A1BC-94C1C4C8A27B}"/>
    <dgm:cxn modelId="{9828059B-1480-4814-A1DE-804118FEB9BD}" type="presOf" srcId="{57851D2C-E83A-4508-A23B-03A4F21F31C1}" destId="{402F6381-87F1-482F-A18B-8BCF1E124C48}" srcOrd="0" destOrd="0" presId="urn:microsoft.com/office/officeart/2018/2/layout/IconVerticalSolidList"/>
    <dgm:cxn modelId="{0D3F619D-1AC2-42B4-A7CD-37386442D45D}" type="presOf" srcId="{12A9D10D-A7C9-4521-9DBE-0059B01B5965}" destId="{05506353-7E68-4F16-897A-D2824FE20468}" srcOrd="0" destOrd="0" presId="urn:microsoft.com/office/officeart/2018/2/layout/IconVerticalSolidList"/>
    <dgm:cxn modelId="{146C00A1-47BB-4526-80EE-93B2D54A55D4}" srcId="{57851D2C-E83A-4508-A23B-03A4F21F31C1}" destId="{0EE734A6-BE0F-4FDC-9CFA-9BE79D3EE390}" srcOrd="3" destOrd="0" parTransId="{B217624B-65DD-4895-ABCB-96579F3C384A}" sibTransId="{CA614E80-0F50-4B10-882F-C84F4E82AF46}"/>
    <dgm:cxn modelId="{ADF851D1-19C7-4FBC-81EF-5090CD21E3F6}" srcId="{57851D2C-E83A-4508-A23B-03A4F21F31C1}" destId="{12A9D10D-A7C9-4521-9DBE-0059B01B5965}" srcOrd="1" destOrd="0" parTransId="{12641498-A42F-4DA1-959F-49F2A6053CD6}" sibTransId="{421CD8BC-3A91-4242-9144-7D35DA5A0E94}"/>
    <dgm:cxn modelId="{C7D244E0-F551-400D-961D-CB9C34E2E151}" type="presOf" srcId="{1C478D57-A816-4A8A-991F-C35E83E45CBD}" destId="{4889CA80-6DB4-4E33-8E80-8B9264E65BBA}" srcOrd="0" destOrd="0" presId="urn:microsoft.com/office/officeart/2018/2/layout/IconVerticalSolidList"/>
    <dgm:cxn modelId="{D6C5A1CD-C480-49FC-9B2B-5A9B236E6EE4}" type="presParOf" srcId="{402F6381-87F1-482F-A18B-8BCF1E124C48}" destId="{01EE8B5F-BE09-44A9-A550-C05BA54C71F5}" srcOrd="0" destOrd="0" presId="urn:microsoft.com/office/officeart/2018/2/layout/IconVerticalSolidList"/>
    <dgm:cxn modelId="{CE92F47E-86A2-4A7D-A948-16E8405B1D31}" type="presParOf" srcId="{01EE8B5F-BE09-44A9-A550-C05BA54C71F5}" destId="{9BE9796A-B225-45A0-8673-BD0DB2261FE8}" srcOrd="0" destOrd="0" presId="urn:microsoft.com/office/officeart/2018/2/layout/IconVerticalSolidList"/>
    <dgm:cxn modelId="{05BEA8D6-7863-4196-AC07-4DA727611411}" type="presParOf" srcId="{01EE8B5F-BE09-44A9-A550-C05BA54C71F5}" destId="{D6E080E7-26D9-48B2-8A40-2778C0902C73}" srcOrd="1" destOrd="0" presId="urn:microsoft.com/office/officeart/2018/2/layout/IconVerticalSolidList"/>
    <dgm:cxn modelId="{91BF7DDB-F387-449D-A9B6-A92905614E0C}" type="presParOf" srcId="{01EE8B5F-BE09-44A9-A550-C05BA54C71F5}" destId="{1DDAEE3B-95A0-4785-BDC7-58B7E9DA066C}" srcOrd="2" destOrd="0" presId="urn:microsoft.com/office/officeart/2018/2/layout/IconVerticalSolidList"/>
    <dgm:cxn modelId="{61879E4E-FED6-4D8D-AAA3-1F053D72EEE2}" type="presParOf" srcId="{01EE8B5F-BE09-44A9-A550-C05BA54C71F5}" destId="{56FB381D-80FE-4387-A0B4-1736C91AFF26}" srcOrd="3" destOrd="0" presId="urn:microsoft.com/office/officeart/2018/2/layout/IconVerticalSolidList"/>
    <dgm:cxn modelId="{937593F2-C7A0-4A91-89E9-7F24D5FB40F2}" type="presParOf" srcId="{402F6381-87F1-482F-A18B-8BCF1E124C48}" destId="{7F506553-9BF7-4B5F-A65D-2B190D020FFD}" srcOrd="1" destOrd="0" presId="urn:microsoft.com/office/officeart/2018/2/layout/IconVerticalSolidList"/>
    <dgm:cxn modelId="{1B8D114C-46E3-4FAC-947F-2A6243458B18}" type="presParOf" srcId="{402F6381-87F1-482F-A18B-8BCF1E124C48}" destId="{71F3F730-D936-4B4C-94E8-F22A02A65DEE}" srcOrd="2" destOrd="0" presId="urn:microsoft.com/office/officeart/2018/2/layout/IconVerticalSolidList"/>
    <dgm:cxn modelId="{6B660AFC-BF46-403F-AF11-D5BD49A41772}" type="presParOf" srcId="{71F3F730-D936-4B4C-94E8-F22A02A65DEE}" destId="{7E29280D-840F-4F9D-82BF-F435A874C6A0}" srcOrd="0" destOrd="0" presId="urn:microsoft.com/office/officeart/2018/2/layout/IconVerticalSolidList"/>
    <dgm:cxn modelId="{A8151780-F2D0-420D-B2CC-FE3847E7EA90}" type="presParOf" srcId="{71F3F730-D936-4B4C-94E8-F22A02A65DEE}" destId="{8EA32631-6D3C-406A-921F-764D901AAFEA}" srcOrd="1" destOrd="0" presId="urn:microsoft.com/office/officeart/2018/2/layout/IconVerticalSolidList"/>
    <dgm:cxn modelId="{D8EF3689-D87A-42FD-922E-9E408E288B9F}" type="presParOf" srcId="{71F3F730-D936-4B4C-94E8-F22A02A65DEE}" destId="{477DFA73-79AC-40C4-AAFE-81232CEFCC3B}" srcOrd="2" destOrd="0" presId="urn:microsoft.com/office/officeart/2018/2/layout/IconVerticalSolidList"/>
    <dgm:cxn modelId="{BC5CC85B-9029-4E8E-AD1F-49A13DBADDF3}" type="presParOf" srcId="{71F3F730-D936-4B4C-94E8-F22A02A65DEE}" destId="{05506353-7E68-4F16-897A-D2824FE20468}" srcOrd="3" destOrd="0" presId="urn:microsoft.com/office/officeart/2018/2/layout/IconVerticalSolidList"/>
    <dgm:cxn modelId="{9C460718-F3D3-45FE-B4CB-139B7ABBC0B1}" type="presParOf" srcId="{402F6381-87F1-482F-A18B-8BCF1E124C48}" destId="{08D99980-E93C-474E-A479-42096ADB2C08}" srcOrd="3" destOrd="0" presId="urn:microsoft.com/office/officeart/2018/2/layout/IconVerticalSolidList"/>
    <dgm:cxn modelId="{4691E7FA-EB1D-4CA3-8C36-F1057D296FE7}" type="presParOf" srcId="{402F6381-87F1-482F-A18B-8BCF1E124C48}" destId="{7CAC6BB0-E412-4D0C-BC4D-765B2B66B872}" srcOrd="4" destOrd="0" presId="urn:microsoft.com/office/officeart/2018/2/layout/IconVerticalSolidList"/>
    <dgm:cxn modelId="{5B674A9E-9C64-4D0D-8406-734793B41B89}" type="presParOf" srcId="{7CAC6BB0-E412-4D0C-BC4D-765B2B66B872}" destId="{9103B3DF-179B-4B06-A4A3-6B0A23F40BA9}" srcOrd="0" destOrd="0" presId="urn:microsoft.com/office/officeart/2018/2/layout/IconVerticalSolidList"/>
    <dgm:cxn modelId="{AC2F0281-FBAC-49FA-8440-AB18063BB34A}" type="presParOf" srcId="{7CAC6BB0-E412-4D0C-BC4D-765B2B66B872}" destId="{7FB3C034-2A41-481A-ADE7-6975B9D291F4}" srcOrd="1" destOrd="0" presId="urn:microsoft.com/office/officeart/2018/2/layout/IconVerticalSolidList"/>
    <dgm:cxn modelId="{661097C6-6A96-41C7-9EA9-DAE6A6C3596C}" type="presParOf" srcId="{7CAC6BB0-E412-4D0C-BC4D-765B2B66B872}" destId="{A0AF3997-CB1B-4B0C-ADFA-C5C1BBB3437E}" srcOrd="2" destOrd="0" presId="urn:microsoft.com/office/officeart/2018/2/layout/IconVerticalSolidList"/>
    <dgm:cxn modelId="{45235C24-15AC-41C7-99D8-1C658EC2B306}" type="presParOf" srcId="{7CAC6BB0-E412-4D0C-BC4D-765B2B66B872}" destId="{520F704A-7176-440F-840E-5136F7FB9655}" srcOrd="3" destOrd="0" presId="urn:microsoft.com/office/officeart/2018/2/layout/IconVerticalSolidList"/>
    <dgm:cxn modelId="{ADE40D5B-9C5C-45D9-A35E-D2BCB4DA5566}" type="presParOf" srcId="{402F6381-87F1-482F-A18B-8BCF1E124C48}" destId="{C5B32529-1FFA-4665-AA1D-B8E02A4E8900}" srcOrd="5" destOrd="0" presId="urn:microsoft.com/office/officeart/2018/2/layout/IconVerticalSolidList"/>
    <dgm:cxn modelId="{23CDE508-8D1E-4463-9C38-66D23B127727}" type="presParOf" srcId="{402F6381-87F1-482F-A18B-8BCF1E124C48}" destId="{5587BE5D-853B-48A9-B062-B1DE7C4DBEF2}" srcOrd="6" destOrd="0" presId="urn:microsoft.com/office/officeart/2018/2/layout/IconVerticalSolidList"/>
    <dgm:cxn modelId="{621F93AB-1C70-424A-A63E-78117214E117}" type="presParOf" srcId="{5587BE5D-853B-48A9-B062-B1DE7C4DBEF2}" destId="{1A0890A8-15AA-4FAA-BD35-9C21D21A599A}" srcOrd="0" destOrd="0" presId="urn:microsoft.com/office/officeart/2018/2/layout/IconVerticalSolidList"/>
    <dgm:cxn modelId="{E56382D8-0F7E-45F2-819F-6CFB1B2951FD}" type="presParOf" srcId="{5587BE5D-853B-48A9-B062-B1DE7C4DBEF2}" destId="{D6AF772A-7541-492D-AA09-2CE7D06574A9}" srcOrd="1" destOrd="0" presId="urn:microsoft.com/office/officeart/2018/2/layout/IconVerticalSolidList"/>
    <dgm:cxn modelId="{FD6E5FC4-04B3-4B6D-BFBD-61EB4F2D0E9A}" type="presParOf" srcId="{5587BE5D-853B-48A9-B062-B1DE7C4DBEF2}" destId="{5623B2D3-7FCD-4852-A39E-29955518A38C}" srcOrd="2" destOrd="0" presId="urn:microsoft.com/office/officeart/2018/2/layout/IconVerticalSolidList"/>
    <dgm:cxn modelId="{3ECA6FF8-A236-4392-872D-D96527525D55}" type="presParOf" srcId="{5587BE5D-853B-48A9-B062-B1DE7C4DBEF2}" destId="{3C4E26D1-4EFA-40CE-B830-0AC76381D226}" srcOrd="3" destOrd="0" presId="urn:microsoft.com/office/officeart/2018/2/layout/IconVerticalSolidList"/>
    <dgm:cxn modelId="{9B207CE0-D10B-4A99-B04A-0A071E29EB80}" type="presParOf" srcId="{402F6381-87F1-482F-A18B-8BCF1E124C48}" destId="{A0CC770A-3CAB-46C8-B566-F7D33A00D632}" srcOrd="7" destOrd="0" presId="urn:microsoft.com/office/officeart/2018/2/layout/IconVerticalSolidList"/>
    <dgm:cxn modelId="{29FC1038-A8CE-46E6-ADD8-7B2B57D6E137}" type="presParOf" srcId="{402F6381-87F1-482F-A18B-8BCF1E124C48}" destId="{E1EABE63-7266-448D-9D78-D4FC2CAD5FBB}" srcOrd="8" destOrd="0" presId="urn:microsoft.com/office/officeart/2018/2/layout/IconVerticalSolidList"/>
    <dgm:cxn modelId="{FBC9023B-DC1C-4AD6-A64C-281AE105FDDC}" type="presParOf" srcId="{E1EABE63-7266-448D-9D78-D4FC2CAD5FBB}" destId="{FD01CE4A-A880-4CDD-B23E-DF8148E753CE}" srcOrd="0" destOrd="0" presId="urn:microsoft.com/office/officeart/2018/2/layout/IconVerticalSolidList"/>
    <dgm:cxn modelId="{092C4ABD-5846-401A-A0AB-02F7E9D31F46}" type="presParOf" srcId="{E1EABE63-7266-448D-9D78-D4FC2CAD5FBB}" destId="{831B2D6D-4DAC-40AA-8F35-617B20F0A3BC}" srcOrd="1" destOrd="0" presId="urn:microsoft.com/office/officeart/2018/2/layout/IconVerticalSolidList"/>
    <dgm:cxn modelId="{4F7A977F-DDC7-47EE-A55F-10F6CB04A325}" type="presParOf" srcId="{E1EABE63-7266-448D-9D78-D4FC2CAD5FBB}" destId="{AB59E70C-5392-4EDB-818F-DD863CE54F5D}" srcOrd="2" destOrd="0" presId="urn:microsoft.com/office/officeart/2018/2/layout/IconVerticalSolidList"/>
    <dgm:cxn modelId="{214F1490-CD03-4DE1-8E56-24FD652BDCF5}" type="presParOf" srcId="{E1EABE63-7266-448D-9D78-D4FC2CAD5FBB}" destId="{4889CA80-6DB4-4E33-8E80-8B9264E65B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980296-D32D-413A-98A8-1541858DFCFA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1A47E723-E3A8-45CB-8337-1A4A4964F8B1}">
      <dgm:prSet phldrT="[Text]" custT="1"/>
      <dgm:spPr/>
      <dgm:t>
        <a:bodyPr/>
        <a:lstStyle/>
        <a:p>
          <a:r>
            <a:rPr lang="en-US" sz="1400" dirty="0"/>
            <a:t>UN Environment hires regional consultant</a:t>
          </a:r>
        </a:p>
      </dgm:t>
    </dgm:pt>
    <dgm:pt modelId="{456831F6-E42A-49F4-AA21-388369B9FC74}" type="parTrans" cxnId="{6F43DD44-2C91-4FA2-A0A8-055B1E230E0E}">
      <dgm:prSet/>
      <dgm:spPr/>
      <dgm:t>
        <a:bodyPr/>
        <a:lstStyle/>
        <a:p>
          <a:endParaRPr lang="en-US" sz="1600"/>
        </a:p>
      </dgm:t>
    </dgm:pt>
    <dgm:pt modelId="{C07B4CFF-3C03-45C7-A0D7-BA074CC62548}" type="sibTrans" cxnId="{6F43DD44-2C91-4FA2-A0A8-055B1E230E0E}">
      <dgm:prSet custT="1"/>
      <dgm:spPr/>
      <dgm:t>
        <a:bodyPr/>
        <a:lstStyle/>
        <a:p>
          <a:endParaRPr lang="en-US" sz="1600"/>
        </a:p>
      </dgm:t>
    </dgm:pt>
    <dgm:pt modelId="{902D1C74-5342-4345-BB49-C47670145AB1}">
      <dgm:prSet phldrT="[Text]" custT="1"/>
      <dgm:spPr/>
      <dgm:t>
        <a:bodyPr/>
        <a:lstStyle/>
        <a:p>
          <a:r>
            <a:rPr lang="en-US" sz="1400" dirty="0"/>
            <a:t>Regional consultant guides NOU/national consultant</a:t>
          </a:r>
        </a:p>
      </dgm:t>
    </dgm:pt>
    <dgm:pt modelId="{C2AC91B9-3DFE-4E77-AD02-60F4BFAC31E6}" type="parTrans" cxnId="{F6C695D3-1C9A-4A8D-9B21-4DA14CB942B3}">
      <dgm:prSet/>
      <dgm:spPr/>
      <dgm:t>
        <a:bodyPr/>
        <a:lstStyle/>
        <a:p>
          <a:endParaRPr lang="en-US" sz="1600"/>
        </a:p>
      </dgm:t>
    </dgm:pt>
    <dgm:pt modelId="{7EF43B2C-8DDF-45A0-9C98-61D64A8F4E2F}" type="sibTrans" cxnId="{F6C695D3-1C9A-4A8D-9B21-4DA14CB942B3}">
      <dgm:prSet custT="1"/>
      <dgm:spPr/>
      <dgm:t>
        <a:bodyPr/>
        <a:lstStyle/>
        <a:p>
          <a:endParaRPr lang="en-US" sz="1600"/>
        </a:p>
      </dgm:t>
    </dgm:pt>
    <dgm:pt modelId="{936E5D8D-7A1F-413A-9650-D6681E989172}">
      <dgm:prSet custT="1"/>
      <dgm:spPr/>
      <dgm:t>
        <a:bodyPr/>
        <a:lstStyle/>
        <a:p>
          <a:r>
            <a:rPr lang="en-US" sz="1400" dirty="0"/>
            <a:t>Regional consultant guides NOU/national consultant</a:t>
          </a:r>
        </a:p>
      </dgm:t>
    </dgm:pt>
    <dgm:pt modelId="{06274F48-6A89-41CB-B1AC-0E8C5C009345}" type="parTrans" cxnId="{A8894521-821B-46C7-BC6A-83EE317201A3}">
      <dgm:prSet/>
      <dgm:spPr/>
      <dgm:t>
        <a:bodyPr/>
        <a:lstStyle/>
        <a:p>
          <a:endParaRPr lang="en-US" sz="1600"/>
        </a:p>
      </dgm:t>
    </dgm:pt>
    <dgm:pt modelId="{5554EAE9-03FE-43AD-8DB1-46C8AAE6BB5C}" type="sibTrans" cxnId="{A8894521-821B-46C7-BC6A-83EE317201A3}">
      <dgm:prSet custT="1"/>
      <dgm:spPr/>
      <dgm:t>
        <a:bodyPr/>
        <a:lstStyle/>
        <a:p>
          <a:endParaRPr lang="en-US" sz="1600"/>
        </a:p>
      </dgm:t>
    </dgm:pt>
    <dgm:pt modelId="{2367B1C0-5A31-4845-8BA5-63B81FA0555B}">
      <dgm:prSet custT="1"/>
      <dgm:spPr/>
      <dgm:t>
        <a:bodyPr/>
        <a:lstStyle/>
        <a:p>
          <a:r>
            <a:rPr lang="en-US" sz="1400" dirty="0"/>
            <a:t>2</a:t>
          </a:r>
          <a:r>
            <a:rPr lang="en-US" sz="1400" baseline="30000" dirty="0"/>
            <a:t>nd</a:t>
          </a:r>
          <a:r>
            <a:rPr lang="en-US" sz="1400" dirty="0"/>
            <a:t> Regional Workshop to seek feedback from countries</a:t>
          </a:r>
        </a:p>
      </dgm:t>
    </dgm:pt>
    <dgm:pt modelId="{133C19C8-2F92-4A79-874E-660054D935E4}" type="parTrans" cxnId="{79633A9B-9BF2-4228-9C8F-07170C7F971F}">
      <dgm:prSet/>
      <dgm:spPr/>
      <dgm:t>
        <a:bodyPr/>
        <a:lstStyle/>
        <a:p>
          <a:endParaRPr lang="en-US" sz="1600"/>
        </a:p>
      </dgm:t>
    </dgm:pt>
    <dgm:pt modelId="{F1A79F0E-24D3-4AFE-A17D-A87C1A1E9211}" type="sibTrans" cxnId="{79633A9B-9BF2-4228-9C8F-07170C7F971F}">
      <dgm:prSet custT="1"/>
      <dgm:spPr/>
      <dgm:t>
        <a:bodyPr/>
        <a:lstStyle/>
        <a:p>
          <a:endParaRPr lang="en-US" sz="1600"/>
        </a:p>
      </dgm:t>
    </dgm:pt>
    <dgm:pt modelId="{8C9DB735-A6FE-429E-A52C-F315E54C7CB1}">
      <dgm:prSet custT="1"/>
      <dgm:spPr/>
      <dgm:t>
        <a:bodyPr/>
        <a:lstStyle/>
        <a:p>
          <a:r>
            <a:rPr lang="en-US" sz="1400" dirty="0"/>
            <a:t>Regional consultant finalize HPMP Stage II</a:t>
          </a:r>
        </a:p>
      </dgm:t>
    </dgm:pt>
    <dgm:pt modelId="{8BDADB9F-0909-45E6-8D77-8CA9057BE007}" type="parTrans" cxnId="{65880E41-5100-441D-9AA5-AAE4FD3CBBE8}">
      <dgm:prSet/>
      <dgm:spPr/>
      <dgm:t>
        <a:bodyPr/>
        <a:lstStyle/>
        <a:p>
          <a:endParaRPr lang="en-US" sz="1600"/>
        </a:p>
      </dgm:t>
    </dgm:pt>
    <dgm:pt modelId="{304CFCF5-D497-43C1-BEE2-FDF45578C916}" type="sibTrans" cxnId="{65880E41-5100-441D-9AA5-AAE4FD3CBBE8}">
      <dgm:prSet/>
      <dgm:spPr/>
      <dgm:t>
        <a:bodyPr/>
        <a:lstStyle/>
        <a:p>
          <a:endParaRPr lang="en-US" sz="1600"/>
        </a:p>
      </dgm:t>
    </dgm:pt>
    <dgm:pt modelId="{65AB6997-18D2-4EC3-8A9A-617E40FFC944}">
      <dgm:prSet custT="1"/>
      <dgm:spPr/>
      <dgm:t>
        <a:bodyPr/>
        <a:lstStyle/>
        <a:p>
          <a:r>
            <a:rPr lang="en-US" sz="1400" dirty="0"/>
            <a:t>Regional consultant prepares the first draft HPMP Stage II</a:t>
          </a:r>
        </a:p>
      </dgm:t>
    </dgm:pt>
    <dgm:pt modelId="{075A6C8B-4C27-4509-A41F-5A45FF9D3DB5}" type="parTrans" cxnId="{F051A0CD-B3ED-42D5-8142-71191AFB6595}">
      <dgm:prSet/>
      <dgm:spPr/>
      <dgm:t>
        <a:bodyPr/>
        <a:lstStyle/>
        <a:p>
          <a:endParaRPr lang="en-US" sz="1600"/>
        </a:p>
      </dgm:t>
    </dgm:pt>
    <dgm:pt modelId="{EB248DBA-23C8-4B6C-9270-F0E74D0DDE2D}" type="sibTrans" cxnId="{F051A0CD-B3ED-42D5-8142-71191AFB6595}">
      <dgm:prSet custT="1"/>
      <dgm:spPr/>
      <dgm:t>
        <a:bodyPr/>
        <a:lstStyle/>
        <a:p>
          <a:endParaRPr lang="en-US" sz="1600"/>
        </a:p>
      </dgm:t>
    </dgm:pt>
    <dgm:pt modelId="{C61F24EB-1581-4EDB-B73B-66F6D59F254D}" type="pres">
      <dgm:prSet presAssocID="{7F980296-D32D-413A-98A8-1541858DFCFA}" presName="linearFlow" presStyleCnt="0">
        <dgm:presLayoutVars>
          <dgm:resizeHandles val="exact"/>
        </dgm:presLayoutVars>
      </dgm:prSet>
      <dgm:spPr/>
    </dgm:pt>
    <dgm:pt modelId="{E24EB022-5B62-4AF4-9A3F-AD31A92E3B99}" type="pres">
      <dgm:prSet presAssocID="{1A47E723-E3A8-45CB-8337-1A4A4964F8B1}" presName="node" presStyleLbl="node1" presStyleIdx="0" presStyleCnt="6" custScaleX="149837" custScaleY="117642" custLinFactNeighborX="-5445" custLinFactNeighborY="-12290">
        <dgm:presLayoutVars>
          <dgm:bulletEnabled val="1"/>
        </dgm:presLayoutVars>
      </dgm:prSet>
      <dgm:spPr/>
    </dgm:pt>
    <dgm:pt modelId="{262D8113-9684-428C-9A2C-BB35F4F204BF}" type="pres">
      <dgm:prSet presAssocID="{C07B4CFF-3C03-45C7-A0D7-BA074CC62548}" presName="sibTrans" presStyleLbl="sibTrans2D1" presStyleIdx="0" presStyleCnt="5"/>
      <dgm:spPr/>
    </dgm:pt>
    <dgm:pt modelId="{88BA1D6D-808C-4B3F-9D1B-09F2B69E4392}" type="pres">
      <dgm:prSet presAssocID="{C07B4CFF-3C03-45C7-A0D7-BA074CC62548}" presName="connectorText" presStyleLbl="sibTrans2D1" presStyleIdx="0" presStyleCnt="5"/>
      <dgm:spPr/>
    </dgm:pt>
    <dgm:pt modelId="{A5751B5C-F633-4554-ADE7-37BA25DEFF76}" type="pres">
      <dgm:prSet presAssocID="{936E5D8D-7A1F-413A-9650-D6681E989172}" presName="node" presStyleLbl="node1" presStyleIdx="1" presStyleCnt="6" custScaleX="148928" custScaleY="133495">
        <dgm:presLayoutVars>
          <dgm:bulletEnabled val="1"/>
        </dgm:presLayoutVars>
      </dgm:prSet>
      <dgm:spPr/>
    </dgm:pt>
    <dgm:pt modelId="{C769CC32-89DB-4CCD-B378-5D5BA70F7937}" type="pres">
      <dgm:prSet presAssocID="{5554EAE9-03FE-43AD-8DB1-46C8AAE6BB5C}" presName="sibTrans" presStyleLbl="sibTrans2D1" presStyleIdx="1" presStyleCnt="5"/>
      <dgm:spPr/>
    </dgm:pt>
    <dgm:pt modelId="{72AE57DB-BF6F-4E63-A77D-DBD5F06A2C9B}" type="pres">
      <dgm:prSet presAssocID="{5554EAE9-03FE-43AD-8DB1-46C8AAE6BB5C}" presName="connectorText" presStyleLbl="sibTrans2D1" presStyleIdx="1" presStyleCnt="5"/>
      <dgm:spPr/>
    </dgm:pt>
    <dgm:pt modelId="{DB801B6D-EDE5-4685-9272-6A5EF60B5339}" type="pres">
      <dgm:prSet presAssocID="{902D1C74-5342-4345-BB49-C47670145AB1}" presName="node" presStyleLbl="node1" presStyleIdx="2" presStyleCnt="6" custScaleX="143508" custScaleY="152281">
        <dgm:presLayoutVars>
          <dgm:bulletEnabled val="1"/>
        </dgm:presLayoutVars>
      </dgm:prSet>
      <dgm:spPr/>
    </dgm:pt>
    <dgm:pt modelId="{CB152388-BBD6-4804-8FDF-465BBEF08958}" type="pres">
      <dgm:prSet presAssocID="{7EF43B2C-8DDF-45A0-9C98-61D64A8F4E2F}" presName="sibTrans" presStyleLbl="sibTrans2D1" presStyleIdx="2" presStyleCnt="5"/>
      <dgm:spPr/>
    </dgm:pt>
    <dgm:pt modelId="{A76D10D5-A00B-43AF-8F65-D2F66F4AB278}" type="pres">
      <dgm:prSet presAssocID="{7EF43B2C-8DDF-45A0-9C98-61D64A8F4E2F}" presName="connectorText" presStyleLbl="sibTrans2D1" presStyleIdx="2" presStyleCnt="5"/>
      <dgm:spPr/>
    </dgm:pt>
    <dgm:pt modelId="{84F4F7E3-8B96-4FA0-91C9-AE9C90FC83EC}" type="pres">
      <dgm:prSet presAssocID="{65AB6997-18D2-4EC3-8A9A-617E40FFC944}" presName="node" presStyleLbl="node1" presStyleIdx="3" presStyleCnt="6" custScaleX="158185" custScaleY="128520">
        <dgm:presLayoutVars>
          <dgm:bulletEnabled val="1"/>
        </dgm:presLayoutVars>
      </dgm:prSet>
      <dgm:spPr/>
    </dgm:pt>
    <dgm:pt modelId="{E951C66C-A977-47BE-BD8D-D6954976EA20}" type="pres">
      <dgm:prSet presAssocID="{EB248DBA-23C8-4B6C-9270-F0E74D0DDE2D}" presName="sibTrans" presStyleLbl="sibTrans2D1" presStyleIdx="3" presStyleCnt="5"/>
      <dgm:spPr/>
    </dgm:pt>
    <dgm:pt modelId="{6CE61001-20D8-4C95-915F-FE2BD1E9CC57}" type="pres">
      <dgm:prSet presAssocID="{EB248DBA-23C8-4B6C-9270-F0E74D0DDE2D}" presName="connectorText" presStyleLbl="sibTrans2D1" presStyleIdx="3" presStyleCnt="5"/>
      <dgm:spPr/>
    </dgm:pt>
    <dgm:pt modelId="{7D25204C-9A09-4109-B92D-519C1EFC47FA}" type="pres">
      <dgm:prSet presAssocID="{2367B1C0-5A31-4845-8BA5-63B81FA0555B}" presName="node" presStyleLbl="node1" presStyleIdx="4" presStyleCnt="6" custScaleX="148928" custScaleY="177773">
        <dgm:presLayoutVars>
          <dgm:bulletEnabled val="1"/>
        </dgm:presLayoutVars>
      </dgm:prSet>
      <dgm:spPr/>
    </dgm:pt>
    <dgm:pt modelId="{6BFE3B5A-6243-4B64-A2B5-0CC158E54190}" type="pres">
      <dgm:prSet presAssocID="{F1A79F0E-24D3-4AFE-A17D-A87C1A1E9211}" presName="sibTrans" presStyleLbl="sibTrans2D1" presStyleIdx="4" presStyleCnt="5"/>
      <dgm:spPr/>
    </dgm:pt>
    <dgm:pt modelId="{6A42B675-8C96-4400-BDC3-8C2D7BF672D5}" type="pres">
      <dgm:prSet presAssocID="{F1A79F0E-24D3-4AFE-A17D-A87C1A1E9211}" presName="connectorText" presStyleLbl="sibTrans2D1" presStyleIdx="4" presStyleCnt="5"/>
      <dgm:spPr/>
    </dgm:pt>
    <dgm:pt modelId="{2782570F-09A4-4F92-8F48-48049EEBF8A6}" type="pres">
      <dgm:prSet presAssocID="{8C9DB735-A6FE-429E-A52C-F315E54C7CB1}" presName="node" presStyleLbl="node1" presStyleIdx="5" presStyleCnt="6" custScaleX="148928">
        <dgm:presLayoutVars>
          <dgm:bulletEnabled val="1"/>
        </dgm:presLayoutVars>
      </dgm:prSet>
      <dgm:spPr/>
    </dgm:pt>
  </dgm:ptLst>
  <dgm:cxnLst>
    <dgm:cxn modelId="{8CE2001D-1BB3-4FD5-9CBE-19FCFFCF3FF6}" type="presOf" srcId="{7F980296-D32D-413A-98A8-1541858DFCFA}" destId="{C61F24EB-1581-4EDB-B73B-66F6D59F254D}" srcOrd="0" destOrd="0" presId="urn:microsoft.com/office/officeart/2005/8/layout/process2"/>
    <dgm:cxn modelId="{A8894521-821B-46C7-BC6A-83EE317201A3}" srcId="{7F980296-D32D-413A-98A8-1541858DFCFA}" destId="{936E5D8D-7A1F-413A-9650-D6681E989172}" srcOrd="1" destOrd="0" parTransId="{06274F48-6A89-41CB-B1AC-0E8C5C009345}" sibTransId="{5554EAE9-03FE-43AD-8DB1-46C8AAE6BB5C}"/>
    <dgm:cxn modelId="{2A43F82D-A6E6-41EC-8CCE-B229D9DC4C3B}" type="presOf" srcId="{EB248DBA-23C8-4B6C-9270-F0E74D0DDE2D}" destId="{6CE61001-20D8-4C95-915F-FE2BD1E9CC57}" srcOrd="1" destOrd="0" presId="urn:microsoft.com/office/officeart/2005/8/layout/process2"/>
    <dgm:cxn modelId="{70F8EB33-1457-443A-A454-605A3D6F4460}" type="presOf" srcId="{5554EAE9-03FE-43AD-8DB1-46C8AAE6BB5C}" destId="{72AE57DB-BF6F-4E63-A77D-DBD5F06A2C9B}" srcOrd="1" destOrd="0" presId="urn:microsoft.com/office/officeart/2005/8/layout/process2"/>
    <dgm:cxn modelId="{F7B0285C-EB07-464A-80C1-04D80B927FA9}" type="presOf" srcId="{8C9DB735-A6FE-429E-A52C-F315E54C7CB1}" destId="{2782570F-09A4-4F92-8F48-48049EEBF8A6}" srcOrd="0" destOrd="0" presId="urn:microsoft.com/office/officeart/2005/8/layout/process2"/>
    <dgm:cxn modelId="{7605615E-FCD7-49C5-8352-6FA2CBD29F50}" type="presOf" srcId="{C07B4CFF-3C03-45C7-A0D7-BA074CC62548}" destId="{88BA1D6D-808C-4B3F-9D1B-09F2B69E4392}" srcOrd="1" destOrd="0" presId="urn:microsoft.com/office/officeart/2005/8/layout/process2"/>
    <dgm:cxn modelId="{65880E41-5100-441D-9AA5-AAE4FD3CBBE8}" srcId="{7F980296-D32D-413A-98A8-1541858DFCFA}" destId="{8C9DB735-A6FE-429E-A52C-F315E54C7CB1}" srcOrd="5" destOrd="0" parTransId="{8BDADB9F-0909-45E6-8D77-8CA9057BE007}" sibTransId="{304CFCF5-D497-43C1-BEE2-FDF45578C916}"/>
    <dgm:cxn modelId="{6F43DD44-2C91-4FA2-A0A8-055B1E230E0E}" srcId="{7F980296-D32D-413A-98A8-1541858DFCFA}" destId="{1A47E723-E3A8-45CB-8337-1A4A4964F8B1}" srcOrd="0" destOrd="0" parTransId="{456831F6-E42A-49F4-AA21-388369B9FC74}" sibTransId="{C07B4CFF-3C03-45C7-A0D7-BA074CC62548}"/>
    <dgm:cxn modelId="{DB8E5966-E8A4-4446-8153-262D45E4153E}" type="presOf" srcId="{F1A79F0E-24D3-4AFE-A17D-A87C1A1E9211}" destId="{6A42B675-8C96-4400-BDC3-8C2D7BF672D5}" srcOrd="1" destOrd="0" presId="urn:microsoft.com/office/officeart/2005/8/layout/process2"/>
    <dgm:cxn modelId="{3F803E4E-4B01-4BF7-9B29-55C168775CE4}" type="presOf" srcId="{2367B1C0-5A31-4845-8BA5-63B81FA0555B}" destId="{7D25204C-9A09-4109-B92D-519C1EFC47FA}" srcOrd="0" destOrd="0" presId="urn:microsoft.com/office/officeart/2005/8/layout/process2"/>
    <dgm:cxn modelId="{EFE01E51-CBB5-4DEB-8D68-72C1377219DE}" type="presOf" srcId="{F1A79F0E-24D3-4AFE-A17D-A87C1A1E9211}" destId="{6BFE3B5A-6243-4B64-A2B5-0CC158E54190}" srcOrd="0" destOrd="0" presId="urn:microsoft.com/office/officeart/2005/8/layout/process2"/>
    <dgm:cxn modelId="{13F83258-D5CD-4966-842F-BE8C11F8AB64}" type="presOf" srcId="{1A47E723-E3A8-45CB-8337-1A4A4964F8B1}" destId="{E24EB022-5B62-4AF4-9A3F-AD31A92E3B99}" srcOrd="0" destOrd="0" presId="urn:microsoft.com/office/officeart/2005/8/layout/process2"/>
    <dgm:cxn modelId="{30AD2D79-6A1D-4993-9B04-3E941355CDD8}" type="presOf" srcId="{902D1C74-5342-4345-BB49-C47670145AB1}" destId="{DB801B6D-EDE5-4685-9272-6A5EF60B5339}" srcOrd="0" destOrd="0" presId="urn:microsoft.com/office/officeart/2005/8/layout/process2"/>
    <dgm:cxn modelId="{AAAD9883-EF23-440A-8850-1D3226605604}" type="presOf" srcId="{7EF43B2C-8DDF-45A0-9C98-61D64A8F4E2F}" destId="{A76D10D5-A00B-43AF-8F65-D2F66F4AB278}" srcOrd="1" destOrd="0" presId="urn:microsoft.com/office/officeart/2005/8/layout/process2"/>
    <dgm:cxn modelId="{DA596E84-819B-40BB-80A9-C1F1B7533029}" type="presOf" srcId="{C07B4CFF-3C03-45C7-A0D7-BA074CC62548}" destId="{262D8113-9684-428C-9A2C-BB35F4F204BF}" srcOrd="0" destOrd="0" presId="urn:microsoft.com/office/officeart/2005/8/layout/process2"/>
    <dgm:cxn modelId="{0EFC9499-0CCF-4205-9C41-03B5928C6AE2}" type="presOf" srcId="{936E5D8D-7A1F-413A-9650-D6681E989172}" destId="{A5751B5C-F633-4554-ADE7-37BA25DEFF76}" srcOrd="0" destOrd="0" presId="urn:microsoft.com/office/officeart/2005/8/layout/process2"/>
    <dgm:cxn modelId="{79633A9B-9BF2-4228-9C8F-07170C7F971F}" srcId="{7F980296-D32D-413A-98A8-1541858DFCFA}" destId="{2367B1C0-5A31-4845-8BA5-63B81FA0555B}" srcOrd="4" destOrd="0" parTransId="{133C19C8-2F92-4A79-874E-660054D935E4}" sibTransId="{F1A79F0E-24D3-4AFE-A17D-A87C1A1E9211}"/>
    <dgm:cxn modelId="{7BEA819E-8030-4107-8885-17365FE008B9}" type="presOf" srcId="{7EF43B2C-8DDF-45A0-9C98-61D64A8F4E2F}" destId="{CB152388-BBD6-4804-8FDF-465BBEF08958}" srcOrd="0" destOrd="0" presId="urn:microsoft.com/office/officeart/2005/8/layout/process2"/>
    <dgm:cxn modelId="{031F00A2-5828-4A0C-8B9E-2544F5D85A70}" type="presOf" srcId="{5554EAE9-03FE-43AD-8DB1-46C8AAE6BB5C}" destId="{C769CC32-89DB-4CCD-B378-5D5BA70F7937}" srcOrd="0" destOrd="0" presId="urn:microsoft.com/office/officeart/2005/8/layout/process2"/>
    <dgm:cxn modelId="{61B009CC-E686-450E-8346-C29E5C45FD63}" type="presOf" srcId="{EB248DBA-23C8-4B6C-9270-F0E74D0DDE2D}" destId="{E951C66C-A977-47BE-BD8D-D6954976EA20}" srcOrd="0" destOrd="0" presId="urn:microsoft.com/office/officeart/2005/8/layout/process2"/>
    <dgm:cxn modelId="{F051A0CD-B3ED-42D5-8142-71191AFB6595}" srcId="{7F980296-D32D-413A-98A8-1541858DFCFA}" destId="{65AB6997-18D2-4EC3-8A9A-617E40FFC944}" srcOrd="3" destOrd="0" parTransId="{075A6C8B-4C27-4509-A41F-5A45FF9D3DB5}" sibTransId="{EB248DBA-23C8-4B6C-9270-F0E74D0DDE2D}"/>
    <dgm:cxn modelId="{F6C695D3-1C9A-4A8D-9B21-4DA14CB942B3}" srcId="{7F980296-D32D-413A-98A8-1541858DFCFA}" destId="{902D1C74-5342-4345-BB49-C47670145AB1}" srcOrd="2" destOrd="0" parTransId="{C2AC91B9-3DFE-4E77-AD02-60F4BFAC31E6}" sibTransId="{7EF43B2C-8DDF-45A0-9C98-61D64A8F4E2F}"/>
    <dgm:cxn modelId="{2D0A65EB-5942-49AD-B45D-5FC4FE06E9EF}" type="presOf" srcId="{65AB6997-18D2-4EC3-8A9A-617E40FFC944}" destId="{84F4F7E3-8B96-4FA0-91C9-AE9C90FC83EC}" srcOrd="0" destOrd="0" presId="urn:microsoft.com/office/officeart/2005/8/layout/process2"/>
    <dgm:cxn modelId="{DB3F2CB8-4D3A-4DC4-87E5-230E6B8AB7C2}" type="presParOf" srcId="{C61F24EB-1581-4EDB-B73B-66F6D59F254D}" destId="{E24EB022-5B62-4AF4-9A3F-AD31A92E3B99}" srcOrd="0" destOrd="0" presId="urn:microsoft.com/office/officeart/2005/8/layout/process2"/>
    <dgm:cxn modelId="{841D9F67-9B4D-4117-BC3B-48B04F27DF5A}" type="presParOf" srcId="{C61F24EB-1581-4EDB-B73B-66F6D59F254D}" destId="{262D8113-9684-428C-9A2C-BB35F4F204BF}" srcOrd="1" destOrd="0" presId="urn:microsoft.com/office/officeart/2005/8/layout/process2"/>
    <dgm:cxn modelId="{D32DCDE1-D620-4BB8-90F9-30B9D9078023}" type="presParOf" srcId="{262D8113-9684-428C-9A2C-BB35F4F204BF}" destId="{88BA1D6D-808C-4B3F-9D1B-09F2B69E4392}" srcOrd="0" destOrd="0" presId="urn:microsoft.com/office/officeart/2005/8/layout/process2"/>
    <dgm:cxn modelId="{FADD6AC5-DFBB-4275-AD86-09EE83B50F03}" type="presParOf" srcId="{C61F24EB-1581-4EDB-B73B-66F6D59F254D}" destId="{A5751B5C-F633-4554-ADE7-37BA25DEFF76}" srcOrd="2" destOrd="0" presId="urn:microsoft.com/office/officeart/2005/8/layout/process2"/>
    <dgm:cxn modelId="{F8B5A43F-826D-4C5D-A8E0-997705201672}" type="presParOf" srcId="{C61F24EB-1581-4EDB-B73B-66F6D59F254D}" destId="{C769CC32-89DB-4CCD-B378-5D5BA70F7937}" srcOrd="3" destOrd="0" presId="urn:microsoft.com/office/officeart/2005/8/layout/process2"/>
    <dgm:cxn modelId="{1A4CFA43-2EFA-4672-8417-C2AB8E5762AA}" type="presParOf" srcId="{C769CC32-89DB-4CCD-B378-5D5BA70F7937}" destId="{72AE57DB-BF6F-4E63-A77D-DBD5F06A2C9B}" srcOrd="0" destOrd="0" presId="urn:microsoft.com/office/officeart/2005/8/layout/process2"/>
    <dgm:cxn modelId="{3EE53004-48B4-41C4-B763-FA1ED0F91041}" type="presParOf" srcId="{C61F24EB-1581-4EDB-B73B-66F6D59F254D}" destId="{DB801B6D-EDE5-4685-9272-6A5EF60B5339}" srcOrd="4" destOrd="0" presId="urn:microsoft.com/office/officeart/2005/8/layout/process2"/>
    <dgm:cxn modelId="{AA7012D4-57CA-4C52-ABA7-42E305F444FA}" type="presParOf" srcId="{C61F24EB-1581-4EDB-B73B-66F6D59F254D}" destId="{CB152388-BBD6-4804-8FDF-465BBEF08958}" srcOrd="5" destOrd="0" presId="urn:microsoft.com/office/officeart/2005/8/layout/process2"/>
    <dgm:cxn modelId="{FD8E0365-93C0-41B9-8B78-CF2FAEEC4470}" type="presParOf" srcId="{CB152388-BBD6-4804-8FDF-465BBEF08958}" destId="{A76D10D5-A00B-43AF-8F65-D2F66F4AB278}" srcOrd="0" destOrd="0" presId="urn:microsoft.com/office/officeart/2005/8/layout/process2"/>
    <dgm:cxn modelId="{8137478D-8948-4308-A6B9-E7D58685CA0C}" type="presParOf" srcId="{C61F24EB-1581-4EDB-B73B-66F6D59F254D}" destId="{84F4F7E3-8B96-4FA0-91C9-AE9C90FC83EC}" srcOrd="6" destOrd="0" presId="urn:microsoft.com/office/officeart/2005/8/layout/process2"/>
    <dgm:cxn modelId="{2F5D32E4-2C24-49E7-ACFF-493AB55E2877}" type="presParOf" srcId="{C61F24EB-1581-4EDB-B73B-66F6D59F254D}" destId="{E951C66C-A977-47BE-BD8D-D6954976EA20}" srcOrd="7" destOrd="0" presId="urn:microsoft.com/office/officeart/2005/8/layout/process2"/>
    <dgm:cxn modelId="{78D4A79A-EDF7-4044-ADF3-427DC6DD7907}" type="presParOf" srcId="{E951C66C-A977-47BE-BD8D-D6954976EA20}" destId="{6CE61001-20D8-4C95-915F-FE2BD1E9CC57}" srcOrd="0" destOrd="0" presId="urn:microsoft.com/office/officeart/2005/8/layout/process2"/>
    <dgm:cxn modelId="{5E948973-81A1-4543-BD55-1AB1E948090C}" type="presParOf" srcId="{C61F24EB-1581-4EDB-B73B-66F6D59F254D}" destId="{7D25204C-9A09-4109-B92D-519C1EFC47FA}" srcOrd="8" destOrd="0" presId="urn:microsoft.com/office/officeart/2005/8/layout/process2"/>
    <dgm:cxn modelId="{BF9939DD-F408-433B-92E3-D8663A59D144}" type="presParOf" srcId="{C61F24EB-1581-4EDB-B73B-66F6D59F254D}" destId="{6BFE3B5A-6243-4B64-A2B5-0CC158E54190}" srcOrd="9" destOrd="0" presId="urn:microsoft.com/office/officeart/2005/8/layout/process2"/>
    <dgm:cxn modelId="{4BECEECA-8B95-4706-9E68-37F7CE96DB1F}" type="presParOf" srcId="{6BFE3B5A-6243-4B64-A2B5-0CC158E54190}" destId="{6A42B675-8C96-4400-BDC3-8C2D7BF672D5}" srcOrd="0" destOrd="0" presId="urn:microsoft.com/office/officeart/2005/8/layout/process2"/>
    <dgm:cxn modelId="{446C13BA-E1E4-4877-91F3-FFE6C35E5EF4}" type="presParOf" srcId="{C61F24EB-1581-4EDB-B73B-66F6D59F254D}" destId="{2782570F-09A4-4F92-8F48-48049EEBF8A6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980296-D32D-413A-98A8-1541858DFCFA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1A47E723-E3A8-45CB-8337-1A4A4964F8B1}">
      <dgm:prSet phldrT="[Text]" custT="1"/>
      <dgm:spPr/>
      <dgm:t>
        <a:bodyPr/>
        <a:lstStyle/>
        <a:p>
          <a:r>
            <a:rPr lang="en-US" sz="1400" dirty="0"/>
            <a:t>1</a:t>
          </a:r>
          <a:r>
            <a:rPr lang="en-US" sz="1400" baseline="30000" dirty="0"/>
            <a:t>st</a:t>
          </a:r>
          <a:r>
            <a:rPr lang="en-US" sz="1400" dirty="0"/>
            <a:t> National Workshop on data collection</a:t>
          </a:r>
        </a:p>
      </dgm:t>
    </dgm:pt>
    <dgm:pt modelId="{456831F6-E42A-49F4-AA21-388369B9FC74}" type="parTrans" cxnId="{6F43DD44-2C91-4FA2-A0A8-055B1E230E0E}">
      <dgm:prSet/>
      <dgm:spPr/>
      <dgm:t>
        <a:bodyPr/>
        <a:lstStyle/>
        <a:p>
          <a:endParaRPr lang="en-US" sz="1600"/>
        </a:p>
      </dgm:t>
    </dgm:pt>
    <dgm:pt modelId="{C07B4CFF-3C03-45C7-A0D7-BA074CC62548}" type="sibTrans" cxnId="{6F43DD44-2C91-4FA2-A0A8-055B1E230E0E}">
      <dgm:prSet custT="1"/>
      <dgm:spPr/>
      <dgm:t>
        <a:bodyPr/>
        <a:lstStyle/>
        <a:p>
          <a:endParaRPr lang="en-US" sz="1600"/>
        </a:p>
      </dgm:t>
    </dgm:pt>
    <dgm:pt modelId="{A1B1D07B-4944-499D-9708-03A6193A78FF}">
      <dgm:prSet phldrT="[Text]" custT="1"/>
      <dgm:spPr/>
      <dgm:t>
        <a:bodyPr/>
        <a:lstStyle/>
        <a:p>
          <a:r>
            <a:rPr lang="en-US" sz="1400" dirty="0"/>
            <a:t>NOU/National consultant conducts data collection</a:t>
          </a:r>
        </a:p>
      </dgm:t>
    </dgm:pt>
    <dgm:pt modelId="{6AB86FF3-77DB-4849-A475-03FB4E80496C}" type="parTrans" cxnId="{88100E9C-8E7D-483B-8164-60A18E719B8C}">
      <dgm:prSet/>
      <dgm:spPr/>
      <dgm:t>
        <a:bodyPr/>
        <a:lstStyle/>
        <a:p>
          <a:endParaRPr lang="en-US" sz="1600"/>
        </a:p>
      </dgm:t>
    </dgm:pt>
    <dgm:pt modelId="{2F572D12-F8FC-4958-99A4-4D02972A2DE5}" type="sibTrans" cxnId="{88100E9C-8E7D-483B-8164-60A18E719B8C}">
      <dgm:prSet custT="1"/>
      <dgm:spPr/>
      <dgm:t>
        <a:bodyPr/>
        <a:lstStyle/>
        <a:p>
          <a:endParaRPr lang="en-US" sz="1600"/>
        </a:p>
      </dgm:t>
    </dgm:pt>
    <dgm:pt modelId="{902D1C74-5342-4345-BB49-C47670145AB1}">
      <dgm:prSet phldrT="[Text]" custT="1"/>
      <dgm:spPr/>
      <dgm:t>
        <a:bodyPr/>
        <a:lstStyle/>
        <a:p>
          <a:r>
            <a:rPr lang="en-US" sz="1400" dirty="0"/>
            <a:t>NOU/National consultant analyses data</a:t>
          </a:r>
        </a:p>
      </dgm:t>
    </dgm:pt>
    <dgm:pt modelId="{C2AC91B9-3DFE-4E77-AD02-60F4BFAC31E6}" type="parTrans" cxnId="{F6C695D3-1C9A-4A8D-9B21-4DA14CB942B3}">
      <dgm:prSet/>
      <dgm:spPr/>
      <dgm:t>
        <a:bodyPr/>
        <a:lstStyle/>
        <a:p>
          <a:endParaRPr lang="en-US" sz="1600"/>
        </a:p>
      </dgm:t>
    </dgm:pt>
    <dgm:pt modelId="{7EF43B2C-8DDF-45A0-9C98-61D64A8F4E2F}" type="sibTrans" cxnId="{F6C695D3-1C9A-4A8D-9B21-4DA14CB942B3}">
      <dgm:prSet custT="1"/>
      <dgm:spPr/>
      <dgm:t>
        <a:bodyPr/>
        <a:lstStyle/>
        <a:p>
          <a:endParaRPr lang="en-US" sz="1600"/>
        </a:p>
      </dgm:t>
    </dgm:pt>
    <dgm:pt modelId="{5C240A85-6EFF-46D8-B8E5-1EC0E239FDFA}">
      <dgm:prSet custT="1"/>
      <dgm:spPr/>
      <dgm:t>
        <a:bodyPr/>
        <a:lstStyle/>
        <a:p>
          <a:r>
            <a:rPr lang="en-US" sz="1400" dirty="0"/>
            <a:t>NOU/National consultant prepares country action plan</a:t>
          </a:r>
        </a:p>
      </dgm:t>
    </dgm:pt>
    <dgm:pt modelId="{3A5CDB51-76DD-4123-A666-78C35EE5544F}" type="parTrans" cxnId="{88F067D2-0A6D-4876-BA32-0FD224C5DFDA}">
      <dgm:prSet/>
      <dgm:spPr/>
      <dgm:t>
        <a:bodyPr/>
        <a:lstStyle/>
        <a:p>
          <a:endParaRPr lang="en-US" sz="1600"/>
        </a:p>
      </dgm:t>
    </dgm:pt>
    <dgm:pt modelId="{0C16AA2E-0DC5-436A-904D-4BB5B1CC83EB}" type="sibTrans" cxnId="{88F067D2-0A6D-4876-BA32-0FD224C5DFDA}">
      <dgm:prSet custT="1"/>
      <dgm:spPr>
        <a:noFill/>
      </dgm:spPr>
      <dgm:t>
        <a:bodyPr/>
        <a:lstStyle/>
        <a:p>
          <a:endParaRPr lang="en-US" sz="1600"/>
        </a:p>
      </dgm:t>
    </dgm:pt>
    <dgm:pt modelId="{E3D1B1A7-4C39-4F82-AB37-92F3855118B2}">
      <dgm:prSet custT="1"/>
      <dgm:spPr/>
      <dgm:t>
        <a:bodyPr/>
        <a:lstStyle/>
        <a:p>
          <a:r>
            <a:rPr lang="en-US" sz="1400" dirty="0"/>
            <a:t>2</a:t>
          </a:r>
          <a:r>
            <a:rPr lang="en-US" sz="1400" baseline="30000" dirty="0"/>
            <a:t>nd</a:t>
          </a:r>
          <a:r>
            <a:rPr lang="en-US" sz="1400" dirty="0"/>
            <a:t> National Workshop on feedback of draft report</a:t>
          </a:r>
        </a:p>
      </dgm:t>
    </dgm:pt>
    <dgm:pt modelId="{FF4A3B2A-6EDD-4A39-9195-F9FA24424D20}" type="parTrans" cxnId="{1B1A2D2C-076C-48D6-B83D-DF958E264DCB}">
      <dgm:prSet/>
      <dgm:spPr/>
      <dgm:t>
        <a:bodyPr/>
        <a:lstStyle/>
        <a:p>
          <a:endParaRPr lang="en-US" sz="1600"/>
        </a:p>
      </dgm:t>
    </dgm:pt>
    <dgm:pt modelId="{32763399-E519-474B-8E75-0C399475712B}" type="sibTrans" cxnId="{1B1A2D2C-076C-48D6-B83D-DF958E264DCB}">
      <dgm:prSet custT="1"/>
      <dgm:spPr/>
      <dgm:t>
        <a:bodyPr/>
        <a:lstStyle/>
        <a:p>
          <a:endParaRPr lang="en-US" sz="1600"/>
        </a:p>
      </dgm:t>
    </dgm:pt>
    <dgm:pt modelId="{A10EED73-64E5-4379-A673-C65E13B8C812}">
      <dgm:prSet custT="1"/>
      <dgm:spPr/>
      <dgm:t>
        <a:bodyPr/>
        <a:lstStyle/>
        <a:p>
          <a:r>
            <a:rPr lang="en-US" sz="1400" dirty="0"/>
            <a:t>Country review and agreemen</a:t>
          </a:r>
          <a:r>
            <a:rPr lang="en-US" sz="1600" dirty="0"/>
            <a:t>t</a:t>
          </a:r>
        </a:p>
      </dgm:t>
    </dgm:pt>
    <dgm:pt modelId="{15624783-F608-4695-8778-8DA36ABFAC0A}" type="sibTrans" cxnId="{F93BF79B-1580-4BC3-9C45-3273F915A049}">
      <dgm:prSet/>
      <dgm:spPr/>
      <dgm:t>
        <a:bodyPr/>
        <a:lstStyle/>
        <a:p>
          <a:endParaRPr lang="en-US" sz="1600"/>
        </a:p>
      </dgm:t>
    </dgm:pt>
    <dgm:pt modelId="{F19B6293-2D15-466A-AB10-DE5FEBDA14D2}" type="parTrans" cxnId="{F93BF79B-1580-4BC3-9C45-3273F915A049}">
      <dgm:prSet/>
      <dgm:spPr/>
      <dgm:t>
        <a:bodyPr/>
        <a:lstStyle/>
        <a:p>
          <a:endParaRPr lang="en-US" sz="1600"/>
        </a:p>
      </dgm:t>
    </dgm:pt>
    <dgm:pt modelId="{C61F24EB-1581-4EDB-B73B-66F6D59F254D}" type="pres">
      <dgm:prSet presAssocID="{7F980296-D32D-413A-98A8-1541858DFCFA}" presName="linearFlow" presStyleCnt="0">
        <dgm:presLayoutVars>
          <dgm:resizeHandles val="exact"/>
        </dgm:presLayoutVars>
      </dgm:prSet>
      <dgm:spPr/>
    </dgm:pt>
    <dgm:pt modelId="{E24EB022-5B62-4AF4-9A3F-AD31A92E3B99}" type="pres">
      <dgm:prSet presAssocID="{1A47E723-E3A8-45CB-8337-1A4A4964F8B1}" presName="node" presStyleLbl="node1" presStyleIdx="0" presStyleCnt="6" custScaleX="130649">
        <dgm:presLayoutVars>
          <dgm:bulletEnabled val="1"/>
        </dgm:presLayoutVars>
      </dgm:prSet>
      <dgm:spPr/>
    </dgm:pt>
    <dgm:pt modelId="{262D8113-9684-428C-9A2C-BB35F4F204BF}" type="pres">
      <dgm:prSet presAssocID="{C07B4CFF-3C03-45C7-A0D7-BA074CC62548}" presName="sibTrans" presStyleLbl="sibTrans2D1" presStyleIdx="0" presStyleCnt="5"/>
      <dgm:spPr/>
    </dgm:pt>
    <dgm:pt modelId="{88BA1D6D-808C-4B3F-9D1B-09F2B69E4392}" type="pres">
      <dgm:prSet presAssocID="{C07B4CFF-3C03-45C7-A0D7-BA074CC62548}" presName="connectorText" presStyleLbl="sibTrans2D1" presStyleIdx="0" presStyleCnt="5"/>
      <dgm:spPr/>
    </dgm:pt>
    <dgm:pt modelId="{1546A43F-540B-4093-AA62-171513D30A8B}" type="pres">
      <dgm:prSet presAssocID="{A1B1D07B-4944-499D-9708-03A6193A78FF}" presName="node" presStyleLbl="node1" presStyleIdx="1" presStyleCnt="6" custScaleX="130649">
        <dgm:presLayoutVars>
          <dgm:bulletEnabled val="1"/>
        </dgm:presLayoutVars>
      </dgm:prSet>
      <dgm:spPr/>
    </dgm:pt>
    <dgm:pt modelId="{4F878FE4-6060-4F10-8379-6A64614DFB0A}" type="pres">
      <dgm:prSet presAssocID="{2F572D12-F8FC-4958-99A4-4D02972A2DE5}" presName="sibTrans" presStyleLbl="sibTrans2D1" presStyleIdx="1" presStyleCnt="5"/>
      <dgm:spPr/>
    </dgm:pt>
    <dgm:pt modelId="{FA1CB426-6CB7-475E-9FFE-4C562CAF28BA}" type="pres">
      <dgm:prSet presAssocID="{2F572D12-F8FC-4958-99A4-4D02972A2DE5}" presName="connectorText" presStyleLbl="sibTrans2D1" presStyleIdx="1" presStyleCnt="5"/>
      <dgm:spPr/>
    </dgm:pt>
    <dgm:pt modelId="{DB801B6D-EDE5-4685-9272-6A5EF60B5339}" type="pres">
      <dgm:prSet presAssocID="{902D1C74-5342-4345-BB49-C47670145AB1}" presName="node" presStyleLbl="node1" presStyleIdx="2" presStyleCnt="6" custScaleX="130649">
        <dgm:presLayoutVars>
          <dgm:bulletEnabled val="1"/>
        </dgm:presLayoutVars>
      </dgm:prSet>
      <dgm:spPr/>
    </dgm:pt>
    <dgm:pt modelId="{BCA1F652-6F66-4A70-A1EB-28AEBFF37EB2}" type="pres">
      <dgm:prSet presAssocID="{7EF43B2C-8DDF-45A0-9C98-61D64A8F4E2F}" presName="sibTrans" presStyleLbl="sibTrans2D1" presStyleIdx="2" presStyleCnt="5"/>
      <dgm:spPr/>
    </dgm:pt>
    <dgm:pt modelId="{6BB0EBAD-57D0-4535-A3A4-739150CF315A}" type="pres">
      <dgm:prSet presAssocID="{7EF43B2C-8DDF-45A0-9C98-61D64A8F4E2F}" presName="connectorText" presStyleLbl="sibTrans2D1" presStyleIdx="2" presStyleCnt="5"/>
      <dgm:spPr/>
    </dgm:pt>
    <dgm:pt modelId="{17E699CC-A48E-4B87-80DA-069D97DC2625}" type="pres">
      <dgm:prSet presAssocID="{5C240A85-6EFF-46D8-B8E5-1EC0E239FDFA}" presName="node" presStyleLbl="node1" presStyleIdx="3" presStyleCnt="6" custScaleX="130649">
        <dgm:presLayoutVars>
          <dgm:bulletEnabled val="1"/>
        </dgm:presLayoutVars>
      </dgm:prSet>
      <dgm:spPr/>
    </dgm:pt>
    <dgm:pt modelId="{6900181B-389C-4F78-B266-2D781E30950C}" type="pres">
      <dgm:prSet presAssocID="{0C16AA2E-0DC5-436A-904D-4BB5B1CC83EB}" presName="sibTrans" presStyleLbl="sibTrans2D1" presStyleIdx="3" presStyleCnt="5"/>
      <dgm:spPr/>
    </dgm:pt>
    <dgm:pt modelId="{782B788F-D2D7-4518-A5E5-9EDB28A6848B}" type="pres">
      <dgm:prSet presAssocID="{0C16AA2E-0DC5-436A-904D-4BB5B1CC83EB}" presName="connectorText" presStyleLbl="sibTrans2D1" presStyleIdx="3" presStyleCnt="5"/>
      <dgm:spPr/>
    </dgm:pt>
    <dgm:pt modelId="{F10C7884-3F6C-4717-9BEB-4190253DAAB1}" type="pres">
      <dgm:prSet presAssocID="{E3D1B1A7-4C39-4F82-AB37-92F3855118B2}" presName="node" presStyleLbl="node1" presStyleIdx="4" presStyleCnt="6" custScaleX="130649">
        <dgm:presLayoutVars>
          <dgm:bulletEnabled val="1"/>
        </dgm:presLayoutVars>
      </dgm:prSet>
      <dgm:spPr/>
    </dgm:pt>
    <dgm:pt modelId="{F6C43969-876C-4963-9336-91AD3DB468B9}" type="pres">
      <dgm:prSet presAssocID="{32763399-E519-474B-8E75-0C399475712B}" presName="sibTrans" presStyleLbl="sibTrans2D1" presStyleIdx="4" presStyleCnt="5"/>
      <dgm:spPr/>
    </dgm:pt>
    <dgm:pt modelId="{75772880-2A4D-4FCE-BD2D-F5208B301AEC}" type="pres">
      <dgm:prSet presAssocID="{32763399-E519-474B-8E75-0C399475712B}" presName="connectorText" presStyleLbl="sibTrans2D1" presStyleIdx="4" presStyleCnt="5"/>
      <dgm:spPr/>
    </dgm:pt>
    <dgm:pt modelId="{C230B4D9-463C-4D8D-9ABC-D9A272E59E4D}" type="pres">
      <dgm:prSet presAssocID="{A10EED73-64E5-4379-A673-C65E13B8C812}" presName="node" presStyleLbl="node1" presStyleIdx="5" presStyleCnt="6" custScaleX="130649">
        <dgm:presLayoutVars>
          <dgm:bulletEnabled val="1"/>
        </dgm:presLayoutVars>
      </dgm:prSet>
      <dgm:spPr/>
    </dgm:pt>
  </dgm:ptLst>
  <dgm:cxnLst>
    <dgm:cxn modelId="{6A25DC01-1234-424D-B7B6-0A0403B9EA07}" type="presOf" srcId="{2F572D12-F8FC-4958-99A4-4D02972A2DE5}" destId="{FA1CB426-6CB7-475E-9FFE-4C562CAF28BA}" srcOrd="1" destOrd="0" presId="urn:microsoft.com/office/officeart/2005/8/layout/process2"/>
    <dgm:cxn modelId="{9114E203-45A6-43DB-B2A8-3B7EDB9D71A2}" type="presOf" srcId="{0C16AA2E-0DC5-436A-904D-4BB5B1CC83EB}" destId="{6900181B-389C-4F78-B266-2D781E30950C}" srcOrd="0" destOrd="0" presId="urn:microsoft.com/office/officeart/2005/8/layout/process2"/>
    <dgm:cxn modelId="{FFD51C11-1B45-4373-9486-94320E3B9814}" type="presOf" srcId="{7EF43B2C-8DDF-45A0-9C98-61D64A8F4E2F}" destId="{6BB0EBAD-57D0-4535-A3A4-739150CF315A}" srcOrd="1" destOrd="0" presId="urn:microsoft.com/office/officeart/2005/8/layout/process2"/>
    <dgm:cxn modelId="{3F267219-2926-4A2C-9CAD-C27D052BBF03}" type="presOf" srcId="{902D1C74-5342-4345-BB49-C47670145AB1}" destId="{DB801B6D-EDE5-4685-9272-6A5EF60B5339}" srcOrd="0" destOrd="0" presId="urn:microsoft.com/office/officeart/2005/8/layout/process2"/>
    <dgm:cxn modelId="{E50EC726-B4BF-4471-B7D0-A37E3A7D4E33}" type="presOf" srcId="{A1B1D07B-4944-499D-9708-03A6193A78FF}" destId="{1546A43F-540B-4093-AA62-171513D30A8B}" srcOrd="0" destOrd="0" presId="urn:microsoft.com/office/officeart/2005/8/layout/process2"/>
    <dgm:cxn modelId="{1B1A2D2C-076C-48D6-B83D-DF958E264DCB}" srcId="{7F980296-D32D-413A-98A8-1541858DFCFA}" destId="{E3D1B1A7-4C39-4F82-AB37-92F3855118B2}" srcOrd="4" destOrd="0" parTransId="{FF4A3B2A-6EDD-4A39-9195-F9FA24424D20}" sibTransId="{32763399-E519-474B-8E75-0C399475712B}"/>
    <dgm:cxn modelId="{98DD552D-3767-45D0-874F-D7C0EAC4B3C2}" type="presOf" srcId="{7EF43B2C-8DDF-45A0-9C98-61D64A8F4E2F}" destId="{BCA1F652-6F66-4A70-A1EB-28AEBFF37EB2}" srcOrd="0" destOrd="0" presId="urn:microsoft.com/office/officeart/2005/8/layout/process2"/>
    <dgm:cxn modelId="{6F43DD44-2C91-4FA2-A0A8-055B1E230E0E}" srcId="{7F980296-D32D-413A-98A8-1541858DFCFA}" destId="{1A47E723-E3A8-45CB-8337-1A4A4964F8B1}" srcOrd="0" destOrd="0" parTransId="{456831F6-E42A-49F4-AA21-388369B9FC74}" sibTransId="{C07B4CFF-3C03-45C7-A0D7-BA074CC62548}"/>
    <dgm:cxn modelId="{323C4F46-2CC7-4C7D-B757-DA05CAC73CC9}" type="presOf" srcId="{0C16AA2E-0DC5-436A-904D-4BB5B1CC83EB}" destId="{782B788F-D2D7-4518-A5E5-9EDB28A6848B}" srcOrd="1" destOrd="0" presId="urn:microsoft.com/office/officeart/2005/8/layout/process2"/>
    <dgm:cxn modelId="{F5BE3368-59CC-423C-953B-89F6235648DA}" type="presOf" srcId="{C07B4CFF-3C03-45C7-A0D7-BA074CC62548}" destId="{88BA1D6D-808C-4B3F-9D1B-09F2B69E4392}" srcOrd="1" destOrd="0" presId="urn:microsoft.com/office/officeart/2005/8/layout/process2"/>
    <dgm:cxn modelId="{A4B0BB69-0AE1-48B6-8D43-188A23976976}" type="presOf" srcId="{1A47E723-E3A8-45CB-8337-1A4A4964F8B1}" destId="{E24EB022-5B62-4AF4-9A3F-AD31A92E3B99}" srcOrd="0" destOrd="0" presId="urn:microsoft.com/office/officeart/2005/8/layout/process2"/>
    <dgm:cxn modelId="{EF506470-1156-4480-AD5F-8EEB886CF907}" type="presOf" srcId="{E3D1B1A7-4C39-4F82-AB37-92F3855118B2}" destId="{F10C7884-3F6C-4717-9BEB-4190253DAAB1}" srcOrd="0" destOrd="0" presId="urn:microsoft.com/office/officeart/2005/8/layout/process2"/>
    <dgm:cxn modelId="{A8CCEB51-89A5-4315-A5C2-63752791E1E4}" type="presOf" srcId="{7F980296-D32D-413A-98A8-1541858DFCFA}" destId="{C61F24EB-1581-4EDB-B73B-66F6D59F254D}" srcOrd="0" destOrd="0" presId="urn:microsoft.com/office/officeart/2005/8/layout/process2"/>
    <dgm:cxn modelId="{72198380-89B0-4ABD-9281-8827964F97B4}" type="presOf" srcId="{C07B4CFF-3C03-45C7-A0D7-BA074CC62548}" destId="{262D8113-9684-428C-9A2C-BB35F4F204BF}" srcOrd="0" destOrd="0" presId="urn:microsoft.com/office/officeart/2005/8/layout/process2"/>
    <dgm:cxn modelId="{F93BF79B-1580-4BC3-9C45-3273F915A049}" srcId="{7F980296-D32D-413A-98A8-1541858DFCFA}" destId="{A10EED73-64E5-4379-A673-C65E13B8C812}" srcOrd="5" destOrd="0" parTransId="{F19B6293-2D15-466A-AB10-DE5FEBDA14D2}" sibTransId="{15624783-F608-4695-8778-8DA36ABFAC0A}"/>
    <dgm:cxn modelId="{88100E9C-8E7D-483B-8164-60A18E719B8C}" srcId="{7F980296-D32D-413A-98A8-1541858DFCFA}" destId="{A1B1D07B-4944-499D-9708-03A6193A78FF}" srcOrd="1" destOrd="0" parTransId="{6AB86FF3-77DB-4849-A475-03FB4E80496C}" sibTransId="{2F572D12-F8FC-4958-99A4-4D02972A2DE5}"/>
    <dgm:cxn modelId="{D81516A0-ED99-4555-8CE0-B7BBE988C1B2}" type="presOf" srcId="{32763399-E519-474B-8E75-0C399475712B}" destId="{F6C43969-876C-4963-9336-91AD3DB468B9}" srcOrd="0" destOrd="0" presId="urn:microsoft.com/office/officeart/2005/8/layout/process2"/>
    <dgm:cxn modelId="{91A98FA1-2C48-45FB-8285-C8B2A7ACE874}" type="presOf" srcId="{32763399-E519-474B-8E75-0C399475712B}" destId="{75772880-2A4D-4FCE-BD2D-F5208B301AEC}" srcOrd="1" destOrd="0" presId="urn:microsoft.com/office/officeart/2005/8/layout/process2"/>
    <dgm:cxn modelId="{E7F077B1-4308-4C31-A6E0-38744B950BAB}" type="presOf" srcId="{5C240A85-6EFF-46D8-B8E5-1EC0E239FDFA}" destId="{17E699CC-A48E-4B87-80DA-069D97DC2625}" srcOrd="0" destOrd="0" presId="urn:microsoft.com/office/officeart/2005/8/layout/process2"/>
    <dgm:cxn modelId="{C3E3ABBF-5CF7-49A5-BC78-9A7112ECA586}" type="presOf" srcId="{A10EED73-64E5-4379-A673-C65E13B8C812}" destId="{C230B4D9-463C-4D8D-9ABC-D9A272E59E4D}" srcOrd="0" destOrd="0" presId="urn:microsoft.com/office/officeart/2005/8/layout/process2"/>
    <dgm:cxn modelId="{88F067D2-0A6D-4876-BA32-0FD224C5DFDA}" srcId="{7F980296-D32D-413A-98A8-1541858DFCFA}" destId="{5C240A85-6EFF-46D8-B8E5-1EC0E239FDFA}" srcOrd="3" destOrd="0" parTransId="{3A5CDB51-76DD-4123-A666-78C35EE5544F}" sibTransId="{0C16AA2E-0DC5-436A-904D-4BB5B1CC83EB}"/>
    <dgm:cxn modelId="{F6C695D3-1C9A-4A8D-9B21-4DA14CB942B3}" srcId="{7F980296-D32D-413A-98A8-1541858DFCFA}" destId="{902D1C74-5342-4345-BB49-C47670145AB1}" srcOrd="2" destOrd="0" parTransId="{C2AC91B9-3DFE-4E77-AD02-60F4BFAC31E6}" sibTransId="{7EF43B2C-8DDF-45A0-9C98-61D64A8F4E2F}"/>
    <dgm:cxn modelId="{C3644FD9-9142-46EB-B58F-B90603CC7EAB}" type="presOf" srcId="{2F572D12-F8FC-4958-99A4-4D02972A2DE5}" destId="{4F878FE4-6060-4F10-8379-6A64614DFB0A}" srcOrd="0" destOrd="0" presId="urn:microsoft.com/office/officeart/2005/8/layout/process2"/>
    <dgm:cxn modelId="{005A7938-2FDB-4AE2-B2FB-EF8A0EF0EE0B}" type="presParOf" srcId="{C61F24EB-1581-4EDB-B73B-66F6D59F254D}" destId="{E24EB022-5B62-4AF4-9A3F-AD31A92E3B99}" srcOrd="0" destOrd="0" presId="urn:microsoft.com/office/officeart/2005/8/layout/process2"/>
    <dgm:cxn modelId="{27A910BE-C47F-490D-9F8B-C07A3EF302D5}" type="presParOf" srcId="{C61F24EB-1581-4EDB-B73B-66F6D59F254D}" destId="{262D8113-9684-428C-9A2C-BB35F4F204BF}" srcOrd="1" destOrd="0" presId="urn:microsoft.com/office/officeart/2005/8/layout/process2"/>
    <dgm:cxn modelId="{C5D4E036-2B36-4E2D-B15B-EDF905C934D3}" type="presParOf" srcId="{262D8113-9684-428C-9A2C-BB35F4F204BF}" destId="{88BA1D6D-808C-4B3F-9D1B-09F2B69E4392}" srcOrd="0" destOrd="0" presId="urn:microsoft.com/office/officeart/2005/8/layout/process2"/>
    <dgm:cxn modelId="{638BF310-5B44-44BA-A42E-373385C62DF4}" type="presParOf" srcId="{C61F24EB-1581-4EDB-B73B-66F6D59F254D}" destId="{1546A43F-540B-4093-AA62-171513D30A8B}" srcOrd="2" destOrd="0" presId="urn:microsoft.com/office/officeart/2005/8/layout/process2"/>
    <dgm:cxn modelId="{60EDDBD0-B22C-4911-99C9-AC536FEBBB14}" type="presParOf" srcId="{C61F24EB-1581-4EDB-B73B-66F6D59F254D}" destId="{4F878FE4-6060-4F10-8379-6A64614DFB0A}" srcOrd="3" destOrd="0" presId="urn:microsoft.com/office/officeart/2005/8/layout/process2"/>
    <dgm:cxn modelId="{CB69A577-1F64-40B0-BB4A-DFAA036DCF69}" type="presParOf" srcId="{4F878FE4-6060-4F10-8379-6A64614DFB0A}" destId="{FA1CB426-6CB7-475E-9FFE-4C562CAF28BA}" srcOrd="0" destOrd="0" presId="urn:microsoft.com/office/officeart/2005/8/layout/process2"/>
    <dgm:cxn modelId="{DF5900A8-898B-4F42-B02B-6D71DE6B8C2B}" type="presParOf" srcId="{C61F24EB-1581-4EDB-B73B-66F6D59F254D}" destId="{DB801B6D-EDE5-4685-9272-6A5EF60B5339}" srcOrd="4" destOrd="0" presId="urn:microsoft.com/office/officeart/2005/8/layout/process2"/>
    <dgm:cxn modelId="{04718A50-E800-47F7-BF13-459D85E5B597}" type="presParOf" srcId="{C61F24EB-1581-4EDB-B73B-66F6D59F254D}" destId="{BCA1F652-6F66-4A70-A1EB-28AEBFF37EB2}" srcOrd="5" destOrd="0" presId="urn:microsoft.com/office/officeart/2005/8/layout/process2"/>
    <dgm:cxn modelId="{BC473ADA-B3F3-43D4-9BB8-56DA3004E76E}" type="presParOf" srcId="{BCA1F652-6F66-4A70-A1EB-28AEBFF37EB2}" destId="{6BB0EBAD-57D0-4535-A3A4-739150CF315A}" srcOrd="0" destOrd="0" presId="urn:microsoft.com/office/officeart/2005/8/layout/process2"/>
    <dgm:cxn modelId="{5D04612A-0466-48AB-9408-5D7A955F11F0}" type="presParOf" srcId="{C61F24EB-1581-4EDB-B73B-66F6D59F254D}" destId="{17E699CC-A48E-4B87-80DA-069D97DC2625}" srcOrd="6" destOrd="0" presId="urn:microsoft.com/office/officeart/2005/8/layout/process2"/>
    <dgm:cxn modelId="{402928B4-50F1-4D49-9C93-D9687D6C1711}" type="presParOf" srcId="{C61F24EB-1581-4EDB-B73B-66F6D59F254D}" destId="{6900181B-389C-4F78-B266-2D781E30950C}" srcOrd="7" destOrd="0" presId="urn:microsoft.com/office/officeart/2005/8/layout/process2"/>
    <dgm:cxn modelId="{918681BD-9C7B-460F-BC69-3E818BA20316}" type="presParOf" srcId="{6900181B-389C-4F78-B266-2D781E30950C}" destId="{782B788F-D2D7-4518-A5E5-9EDB28A6848B}" srcOrd="0" destOrd="0" presId="urn:microsoft.com/office/officeart/2005/8/layout/process2"/>
    <dgm:cxn modelId="{67F166A6-65AC-41F4-A6DB-AF602F508454}" type="presParOf" srcId="{C61F24EB-1581-4EDB-B73B-66F6D59F254D}" destId="{F10C7884-3F6C-4717-9BEB-4190253DAAB1}" srcOrd="8" destOrd="0" presId="urn:microsoft.com/office/officeart/2005/8/layout/process2"/>
    <dgm:cxn modelId="{85403A68-4FD0-4881-BF3F-CA0027C2A1C6}" type="presParOf" srcId="{C61F24EB-1581-4EDB-B73B-66F6D59F254D}" destId="{F6C43969-876C-4963-9336-91AD3DB468B9}" srcOrd="9" destOrd="0" presId="urn:microsoft.com/office/officeart/2005/8/layout/process2"/>
    <dgm:cxn modelId="{D05E0BDB-8544-4A4F-A572-00336567DC03}" type="presParOf" srcId="{F6C43969-876C-4963-9336-91AD3DB468B9}" destId="{75772880-2A4D-4FCE-BD2D-F5208B301AEC}" srcOrd="0" destOrd="0" presId="urn:microsoft.com/office/officeart/2005/8/layout/process2"/>
    <dgm:cxn modelId="{6727A1A7-90A1-4B80-B2FF-4E65C8AA9E37}" type="presParOf" srcId="{C61F24EB-1581-4EDB-B73B-66F6D59F254D}" destId="{C230B4D9-463C-4D8D-9ABC-D9A272E59E4D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B3CED-DF1C-42A4-BF86-88B32835F61D}">
      <dsp:nvSpPr>
        <dsp:cNvPr id="0" name=""/>
        <dsp:cNvSpPr/>
      </dsp:nvSpPr>
      <dsp:spPr>
        <a:xfrm>
          <a:off x="0" y="671"/>
          <a:ext cx="7350248" cy="9428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ECA4AD-C466-464E-ABA7-34A442121CAB}">
      <dsp:nvSpPr>
        <dsp:cNvPr id="0" name=""/>
        <dsp:cNvSpPr/>
      </dsp:nvSpPr>
      <dsp:spPr>
        <a:xfrm>
          <a:off x="117625" y="94471"/>
          <a:ext cx="853778" cy="7552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E717E1-7924-4712-8045-757AC611DCD1}">
      <dsp:nvSpPr>
        <dsp:cNvPr id="0" name=""/>
        <dsp:cNvSpPr/>
      </dsp:nvSpPr>
      <dsp:spPr>
        <a:xfrm>
          <a:off x="1089029" y="671"/>
          <a:ext cx="6261218" cy="94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88" tIns="99788" rIns="99788" bIns="9978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Multilateral Environmental Agreement was established in 1987 – 34 years of successful implementation</a:t>
          </a:r>
        </a:p>
      </dsp:txBody>
      <dsp:txXfrm>
        <a:off x="1089029" y="671"/>
        <a:ext cx="6261218" cy="942882"/>
      </dsp:txXfrm>
    </dsp:sp>
    <dsp:sp modelId="{0C2536DA-78EB-4D86-AA16-4CFDC99A593C}">
      <dsp:nvSpPr>
        <dsp:cNvPr id="0" name=""/>
        <dsp:cNvSpPr/>
      </dsp:nvSpPr>
      <dsp:spPr>
        <a:xfrm>
          <a:off x="0" y="1179274"/>
          <a:ext cx="7350248" cy="11464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094D5D-C751-406D-880A-1B791A0897A4}">
      <dsp:nvSpPr>
        <dsp:cNvPr id="0" name=""/>
        <dsp:cNvSpPr/>
      </dsp:nvSpPr>
      <dsp:spPr>
        <a:xfrm>
          <a:off x="82859" y="1340399"/>
          <a:ext cx="923310" cy="8242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EEEC1-5DC3-47A9-B61E-F29F744FE62C}">
      <dsp:nvSpPr>
        <dsp:cNvPr id="0" name=""/>
        <dsp:cNvSpPr/>
      </dsp:nvSpPr>
      <dsp:spPr>
        <a:xfrm>
          <a:off x="1089029" y="1281078"/>
          <a:ext cx="6261218" cy="94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88" tIns="99788" rIns="99788" bIns="9978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Legal frameworks under the Montreal Protocol for countries that ratify the MEA and its amendments – distinction of trade between Parties to the MP and Non- Parties</a:t>
          </a:r>
        </a:p>
      </dsp:txBody>
      <dsp:txXfrm>
        <a:off x="1089029" y="1281078"/>
        <a:ext cx="6261218" cy="942882"/>
      </dsp:txXfrm>
    </dsp:sp>
    <dsp:sp modelId="{731FFF12-D897-41BC-86F9-732BF790CD32}">
      <dsp:nvSpPr>
        <dsp:cNvPr id="0" name=""/>
        <dsp:cNvSpPr/>
      </dsp:nvSpPr>
      <dsp:spPr>
        <a:xfrm>
          <a:off x="0" y="2561484"/>
          <a:ext cx="7350248" cy="9428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437E66-0C81-4A1E-A46E-71D6D5712A36}">
      <dsp:nvSpPr>
        <dsp:cNvPr id="0" name=""/>
        <dsp:cNvSpPr/>
      </dsp:nvSpPr>
      <dsp:spPr>
        <a:xfrm>
          <a:off x="153643" y="2622483"/>
          <a:ext cx="781741" cy="8208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3C7261-7C44-49AE-848F-953FB9FA876B}">
      <dsp:nvSpPr>
        <dsp:cNvPr id="0" name=""/>
        <dsp:cNvSpPr/>
      </dsp:nvSpPr>
      <dsp:spPr>
        <a:xfrm>
          <a:off x="1089029" y="2561484"/>
          <a:ext cx="6261218" cy="94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88" tIns="99788" rIns="99788" bIns="9978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Universal ratification for all 197 countries up until the </a:t>
          </a:r>
          <a:r>
            <a:rPr lang="en-US" sz="1600" kern="1200" dirty="0" err="1"/>
            <a:t>Beiing</a:t>
          </a:r>
          <a:r>
            <a:rPr lang="en-US" sz="1600" kern="1200" dirty="0"/>
            <a:t> Amendment</a:t>
          </a:r>
        </a:p>
      </dsp:txBody>
      <dsp:txXfrm>
        <a:off x="1089029" y="2561484"/>
        <a:ext cx="6261218" cy="942882"/>
      </dsp:txXfrm>
    </dsp:sp>
    <dsp:sp modelId="{9F91D183-6DA3-4B7F-B425-58AB5A851933}">
      <dsp:nvSpPr>
        <dsp:cNvPr id="0" name=""/>
        <dsp:cNvSpPr/>
      </dsp:nvSpPr>
      <dsp:spPr>
        <a:xfrm>
          <a:off x="0" y="3740087"/>
          <a:ext cx="7350248" cy="9428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1CD040-D527-4E5B-BD44-D19397D7C173}">
      <dsp:nvSpPr>
        <dsp:cNvPr id="0" name=""/>
        <dsp:cNvSpPr/>
      </dsp:nvSpPr>
      <dsp:spPr>
        <a:xfrm>
          <a:off x="153643" y="3865598"/>
          <a:ext cx="781741" cy="6918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5AC2C-E70F-4961-82DC-88097C8E93E5}">
      <dsp:nvSpPr>
        <dsp:cNvPr id="0" name=""/>
        <dsp:cNvSpPr/>
      </dsp:nvSpPr>
      <dsp:spPr>
        <a:xfrm>
          <a:off x="1089029" y="3740087"/>
          <a:ext cx="6261218" cy="94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88" tIns="99788" rIns="99788" bIns="9978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 amendments (London, Copenhagen, Montreal, Beijing and Kigali)</a:t>
          </a:r>
        </a:p>
      </dsp:txBody>
      <dsp:txXfrm>
        <a:off x="1089029" y="3740087"/>
        <a:ext cx="6261218" cy="942882"/>
      </dsp:txXfrm>
    </dsp:sp>
    <dsp:sp modelId="{9E8440F3-11BB-458B-8733-8B29AEF6FAEE}">
      <dsp:nvSpPr>
        <dsp:cNvPr id="0" name=""/>
        <dsp:cNvSpPr/>
      </dsp:nvSpPr>
      <dsp:spPr>
        <a:xfrm>
          <a:off x="0" y="4918690"/>
          <a:ext cx="7350248" cy="9428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051594-C76E-4979-8A85-E4C241F54284}">
      <dsp:nvSpPr>
        <dsp:cNvPr id="0" name=""/>
        <dsp:cNvSpPr/>
      </dsp:nvSpPr>
      <dsp:spPr>
        <a:xfrm>
          <a:off x="153643" y="5021337"/>
          <a:ext cx="781741" cy="7375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CAC515-91B0-4498-8523-2D5F14F3626D}">
      <dsp:nvSpPr>
        <dsp:cNvPr id="0" name=""/>
        <dsp:cNvSpPr/>
      </dsp:nvSpPr>
      <dsp:spPr>
        <a:xfrm>
          <a:off x="1089029" y="4918690"/>
          <a:ext cx="6261218" cy="94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88" tIns="99788" rIns="99788" bIns="9978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Aims to control and lower global ODS emissions</a:t>
          </a:r>
        </a:p>
      </dsp:txBody>
      <dsp:txXfrm>
        <a:off x="1089029" y="4918690"/>
        <a:ext cx="6261218" cy="942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5035D-9D5E-4DE6-89F8-FF4170D2ECF2}">
      <dsp:nvSpPr>
        <dsp:cNvPr id="0" name=""/>
        <dsp:cNvSpPr/>
      </dsp:nvSpPr>
      <dsp:spPr>
        <a:xfrm>
          <a:off x="6316" y="1142844"/>
          <a:ext cx="1974636" cy="2369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50" tIns="0" rIns="195050" bIns="3302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Decreasing consumption of HCFCs in FSM following a reduction schedule</a:t>
          </a:r>
        </a:p>
      </dsp:txBody>
      <dsp:txXfrm>
        <a:off x="6316" y="2090670"/>
        <a:ext cx="1974636" cy="1421738"/>
      </dsp:txXfrm>
    </dsp:sp>
    <dsp:sp modelId="{DEB6E9D9-77EC-4996-B66E-40384D410246}">
      <dsp:nvSpPr>
        <dsp:cNvPr id="0" name=""/>
        <dsp:cNvSpPr/>
      </dsp:nvSpPr>
      <dsp:spPr>
        <a:xfrm>
          <a:off x="6316" y="1142844"/>
          <a:ext cx="1974636" cy="94782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50" tIns="165100" rIns="195050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6316" y="1142844"/>
        <a:ext cx="1974636" cy="947825"/>
      </dsp:txXfrm>
    </dsp:sp>
    <dsp:sp modelId="{447D593F-EEBA-4E29-902F-21E99A20F0D1}">
      <dsp:nvSpPr>
        <dsp:cNvPr id="0" name=""/>
        <dsp:cNvSpPr/>
      </dsp:nvSpPr>
      <dsp:spPr>
        <a:xfrm>
          <a:off x="2138923" y="1142844"/>
          <a:ext cx="1974636" cy="2369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50" tIns="0" rIns="195050" bIns="3302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Greater</a:t>
          </a:r>
          <a:r>
            <a:rPr lang="en-US" sz="1400" kern="1200" baseline="0" dirty="0"/>
            <a:t> stakeholder involvement: Importers, RAC Retail and Service Businesses</a:t>
          </a:r>
          <a:endParaRPr lang="en-US" sz="1400" kern="1200" dirty="0"/>
        </a:p>
      </dsp:txBody>
      <dsp:txXfrm>
        <a:off x="2138923" y="2090670"/>
        <a:ext cx="1974636" cy="1421738"/>
      </dsp:txXfrm>
    </dsp:sp>
    <dsp:sp modelId="{D3F5BAF0-11E8-4EF7-85E4-FF6863E50BA6}">
      <dsp:nvSpPr>
        <dsp:cNvPr id="0" name=""/>
        <dsp:cNvSpPr/>
      </dsp:nvSpPr>
      <dsp:spPr>
        <a:xfrm>
          <a:off x="2138923" y="1142844"/>
          <a:ext cx="1974636" cy="94782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50" tIns="165100" rIns="195050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2138923" y="1142844"/>
        <a:ext cx="1974636" cy="947825"/>
      </dsp:txXfrm>
    </dsp:sp>
    <dsp:sp modelId="{C894D998-E83B-440C-AA52-10F7B49CAB65}">
      <dsp:nvSpPr>
        <dsp:cNvPr id="0" name=""/>
        <dsp:cNvSpPr/>
      </dsp:nvSpPr>
      <dsp:spPr>
        <a:xfrm>
          <a:off x="4271530" y="1142844"/>
          <a:ext cx="1974636" cy="23695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50" tIns="0" rIns="195050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Improving licensing and permit system to import ODS for better oversight</a:t>
          </a:r>
        </a:p>
      </dsp:txBody>
      <dsp:txXfrm>
        <a:off x="4271530" y="2090670"/>
        <a:ext cx="1974636" cy="1421738"/>
      </dsp:txXfrm>
    </dsp:sp>
    <dsp:sp modelId="{EA7C81E0-5C29-46E5-BFB8-0C30D7A633D0}">
      <dsp:nvSpPr>
        <dsp:cNvPr id="0" name=""/>
        <dsp:cNvSpPr/>
      </dsp:nvSpPr>
      <dsp:spPr>
        <a:xfrm>
          <a:off x="4271530" y="1142844"/>
          <a:ext cx="1974636" cy="94782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50" tIns="165100" rIns="195050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4271530" y="1142844"/>
        <a:ext cx="1974636" cy="947825"/>
      </dsp:txXfrm>
    </dsp:sp>
    <dsp:sp modelId="{8A892A68-A0A8-41C9-9563-1C57CD3AB96E}">
      <dsp:nvSpPr>
        <dsp:cNvPr id="0" name=""/>
        <dsp:cNvSpPr/>
      </dsp:nvSpPr>
      <dsp:spPr>
        <a:xfrm>
          <a:off x="6404137" y="1142844"/>
          <a:ext cx="1974636" cy="2369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50" tIns="0" rIns="195050" bIns="3302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Continued collaboration with National and State Customs Offices on enforcement and regulations</a:t>
          </a:r>
        </a:p>
      </dsp:txBody>
      <dsp:txXfrm>
        <a:off x="6404137" y="2090670"/>
        <a:ext cx="1974636" cy="1421738"/>
      </dsp:txXfrm>
    </dsp:sp>
    <dsp:sp modelId="{FDFD7D34-219A-4D96-B0D2-07C2559A26B4}">
      <dsp:nvSpPr>
        <dsp:cNvPr id="0" name=""/>
        <dsp:cNvSpPr/>
      </dsp:nvSpPr>
      <dsp:spPr>
        <a:xfrm>
          <a:off x="6404137" y="1142844"/>
          <a:ext cx="1974636" cy="94782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50" tIns="165100" rIns="195050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6404137" y="1142844"/>
        <a:ext cx="1974636" cy="947825"/>
      </dsp:txXfrm>
    </dsp:sp>
    <dsp:sp modelId="{7FD0D6A8-57E5-4620-B9DB-949062C82E42}">
      <dsp:nvSpPr>
        <dsp:cNvPr id="0" name=""/>
        <dsp:cNvSpPr/>
      </dsp:nvSpPr>
      <dsp:spPr>
        <a:xfrm>
          <a:off x="8536745" y="1142844"/>
          <a:ext cx="1974636" cy="23695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50" tIns="0" rIns="195050" bIns="3302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Strengthening State RAC Associations for more skilled technicians and safer working environment</a:t>
          </a:r>
        </a:p>
      </dsp:txBody>
      <dsp:txXfrm>
        <a:off x="8536745" y="2090670"/>
        <a:ext cx="1974636" cy="1421738"/>
      </dsp:txXfrm>
    </dsp:sp>
    <dsp:sp modelId="{01F22B3A-29CF-4424-9E29-FFC60A27A10B}">
      <dsp:nvSpPr>
        <dsp:cNvPr id="0" name=""/>
        <dsp:cNvSpPr/>
      </dsp:nvSpPr>
      <dsp:spPr>
        <a:xfrm>
          <a:off x="8536745" y="1142844"/>
          <a:ext cx="1974636" cy="94782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5050" tIns="165100" rIns="195050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8536745" y="1142844"/>
        <a:ext cx="1974636" cy="947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9796A-B225-45A0-8673-BD0DB2261FE8}">
      <dsp:nvSpPr>
        <dsp:cNvPr id="0" name=""/>
        <dsp:cNvSpPr/>
      </dsp:nvSpPr>
      <dsp:spPr>
        <a:xfrm>
          <a:off x="0" y="3619"/>
          <a:ext cx="7759033" cy="7709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080E7-26D9-48B2-8A40-2778C0902C73}">
      <dsp:nvSpPr>
        <dsp:cNvPr id="0" name=""/>
        <dsp:cNvSpPr/>
      </dsp:nvSpPr>
      <dsp:spPr>
        <a:xfrm>
          <a:off x="233197" y="177071"/>
          <a:ext cx="423995" cy="423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B381D-80FE-4387-A0B4-1736C91AFF26}">
      <dsp:nvSpPr>
        <dsp:cNvPr id="0" name=""/>
        <dsp:cNvSpPr/>
      </dsp:nvSpPr>
      <dsp:spPr>
        <a:xfrm>
          <a:off x="890389" y="3619"/>
          <a:ext cx="6868643" cy="77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87" tIns="81587" rIns="81587" bIns="8158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Business Statistics: Imports and Equipment</a:t>
          </a:r>
        </a:p>
      </dsp:txBody>
      <dsp:txXfrm>
        <a:off x="890389" y="3619"/>
        <a:ext cx="6868643" cy="770900"/>
      </dsp:txXfrm>
    </dsp:sp>
    <dsp:sp modelId="{7E29280D-840F-4F9D-82BF-F435A874C6A0}">
      <dsp:nvSpPr>
        <dsp:cNvPr id="0" name=""/>
        <dsp:cNvSpPr/>
      </dsp:nvSpPr>
      <dsp:spPr>
        <a:xfrm>
          <a:off x="0" y="967244"/>
          <a:ext cx="7759033" cy="7709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32631-6D3C-406A-921F-764D901AAFEA}">
      <dsp:nvSpPr>
        <dsp:cNvPr id="0" name=""/>
        <dsp:cNvSpPr/>
      </dsp:nvSpPr>
      <dsp:spPr>
        <a:xfrm>
          <a:off x="233197" y="1140697"/>
          <a:ext cx="423995" cy="423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06353-7E68-4F16-897A-D2824FE20468}">
      <dsp:nvSpPr>
        <dsp:cNvPr id="0" name=""/>
        <dsp:cNvSpPr/>
      </dsp:nvSpPr>
      <dsp:spPr>
        <a:xfrm>
          <a:off x="890389" y="967244"/>
          <a:ext cx="6868643" cy="77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87" tIns="81587" rIns="81587" bIns="8158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Customs Statistics : Imports for 2020</a:t>
          </a:r>
        </a:p>
      </dsp:txBody>
      <dsp:txXfrm>
        <a:off x="890389" y="967244"/>
        <a:ext cx="6868643" cy="770900"/>
      </dsp:txXfrm>
    </dsp:sp>
    <dsp:sp modelId="{9103B3DF-179B-4B06-A4A3-6B0A23F40BA9}">
      <dsp:nvSpPr>
        <dsp:cNvPr id="0" name=""/>
        <dsp:cNvSpPr/>
      </dsp:nvSpPr>
      <dsp:spPr>
        <a:xfrm>
          <a:off x="0" y="1940297"/>
          <a:ext cx="7759033" cy="7709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3C034-2A41-481A-ADE7-6975B9D291F4}">
      <dsp:nvSpPr>
        <dsp:cNvPr id="0" name=""/>
        <dsp:cNvSpPr/>
      </dsp:nvSpPr>
      <dsp:spPr>
        <a:xfrm>
          <a:off x="233197" y="2104322"/>
          <a:ext cx="423995" cy="423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F704A-7176-440F-840E-5136F7FB9655}">
      <dsp:nvSpPr>
        <dsp:cNvPr id="0" name=""/>
        <dsp:cNvSpPr/>
      </dsp:nvSpPr>
      <dsp:spPr>
        <a:xfrm>
          <a:off x="890389" y="1930869"/>
          <a:ext cx="6868643" cy="77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87" tIns="81587" rIns="81587" bIns="8158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RAC Technicians: Total Number and Skills</a:t>
          </a:r>
        </a:p>
      </dsp:txBody>
      <dsp:txXfrm>
        <a:off x="890389" y="1930869"/>
        <a:ext cx="6868643" cy="770900"/>
      </dsp:txXfrm>
    </dsp:sp>
    <dsp:sp modelId="{1A0890A8-15AA-4FAA-BD35-9C21D21A599A}">
      <dsp:nvSpPr>
        <dsp:cNvPr id="0" name=""/>
        <dsp:cNvSpPr/>
      </dsp:nvSpPr>
      <dsp:spPr>
        <a:xfrm>
          <a:off x="0" y="2894495"/>
          <a:ext cx="7759033" cy="7709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F772A-7541-492D-AA09-2CE7D06574A9}">
      <dsp:nvSpPr>
        <dsp:cNvPr id="0" name=""/>
        <dsp:cNvSpPr/>
      </dsp:nvSpPr>
      <dsp:spPr>
        <a:xfrm>
          <a:off x="233197" y="3067947"/>
          <a:ext cx="423995" cy="4239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E26D1-4EFA-40CE-B830-0AC76381D226}">
      <dsp:nvSpPr>
        <dsp:cNvPr id="0" name=""/>
        <dsp:cNvSpPr/>
      </dsp:nvSpPr>
      <dsp:spPr>
        <a:xfrm>
          <a:off x="890389" y="2894495"/>
          <a:ext cx="6868643" cy="77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87" tIns="81587" rIns="81587" bIns="8158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Existing energy policies and regulations relating to HCFC or HFCs</a:t>
          </a:r>
        </a:p>
      </dsp:txBody>
      <dsp:txXfrm>
        <a:off x="890389" y="2894495"/>
        <a:ext cx="6868643" cy="770900"/>
      </dsp:txXfrm>
    </dsp:sp>
    <dsp:sp modelId="{FD01CE4A-A880-4CDD-B23E-DF8148E753CE}">
      <dsp:nvSpPr>
        <dsp:cNvPr id="0" name=""/>
        <dsp:cNvSpPr/>
      </dsp:nvSpPr>
      <dsp:spPr>
        <a:xfrm>
          <a:off x="0" y="3858120"/>
          <a:ext cx="7759033" cy="7709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B2D6D-4DAC-40AA-8F35-617B20F0A3BC}">
      <dsp:nvSpPr>
        <dsp:cNvPr id="0" name=""/>
        <dsp:cNvSpPr/>
      </dsp:nvSpPr>
      <dsp:spPr>
        <a:xfrm>
          <a:off x="233197" y="4031573"/>
          <a:ext cx="423995" cy="4239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9CA80-6DB4-4E33-8E80-8B9264E65BBA}">
      <dsp:nvSpPr>
        <dsp:cNvPr id="0" name=""/>
        <dsp:cNvSpPr/>
      </dsp:nvSpPr>
      <dsp:spPr>
        <a:xfrm>
          <a:off x="890389" y="3858120"/>
          <a:ext cx="6868643" cy="77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87" tIns="81587" rIns="81587" bIns="8158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Infrastructure of RAC servicing: training center tools, equipment,</a:t>
          </a:r>
        </a:p>
      </dsp:txBody>
      <dsp:txXfrm>
        <a:off x="890389" y="3858120"/>
        <a:ext cx="6868643" cy="770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EB022-5B62-4AF4-9A3F-AD31A92E3B99}">
      <dsp:nvSpPr>
        <dsp:cNvPr id="0" name=""/>
        <dsp:cNvSpPr/>
      </dsp:nvSpPr>
      <dsp:spPr>
        <a:xfrm>
          <a:off x="874978" y="0"/>
          <a:ext cx="2508036" cy="4922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UN Environment hires regional consultant</a:t>
          </a:r>
        </a:p>
      </dsp:txBody>
      <dsp:txXfrm>
        <a:off x="889397" y="14419"/>
        <a:ext cx="2479198" cy="463447"/>
      </dsp:txXfrm>
    </dsp:sp>
    <dsp:sp modelId="{262D8113-9684-428C-9A2C-BB35F4F204BF}">
      <dsp:nvSpPr>
        <dsp:cNvPr id="0" name=""/>
        <dsp:cNvSpPr/>
      </dsp:nvSpPr>
      <dsp:spPr>
        <a:xfrm rot="4977003">
          <a:off x="2092593" y="503889"/>
          <a:ext cx="159845" cy="188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2113081" y="518301"/>
        <a:ext cx="112985" cy="111892"/>
      </dsp:txXfrm>
    </dsp:sp>
    <dsp:sp modelId="{A5751B5C-F633-4554-ADE7-37BA25DEFF76}">
      <dsp:nvSpPr>
        <dsp:cNvPr id="0" name=""/>
        <dsp:cNvSpPr/>
      </dsp:nvSpPr>
      <dsp:spPr>
        <a:xfrm>
          <a:off x="973726" y="703801"/>
          <a:ext cx="2492821" cy="5586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Regional consultant guides NOU/national consultant</a:t>
          </a:r>
        </a:p>
      </dsp:txBody>
      <dsp:txXfrm>
        <a:off x="990088" y="720163"/>
        <a:ext cx="2460097" cy="525900"/>
      </dsp:txXfrm>
    </dsp:sp>
    <dsp:sp modelId="{C769CC32-89DB-4CCD-B378-5D5BA70F7937}">
      <dsp:nvSpPr>
        <dsp:cNvPr id="0" name=""/>
        <dsp:cNvSpPr/>
      </dsp:nvSpPr>
      <dsp:spPr>
        <a:xfrm rot="5400000">
          <a:off x="2141676" y="1272887"/>
          <a:ext cx="156922" cy="188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2163645" y="1288580"/>
        <a:ext cx="112985" cy="109845"/>
      </dsp:txXfrm>
    </dsp:sp>
    <dsp:sp modelId="{DB801B6D-EDE5-4685-9272-6A5EF60B5339}">
      <dsp:nvSpPr>
        <dsp:cNvPr id="0" name=""/>
        <dsp:cNvSpPr/>
      </dsp:nvSpPr>
      <dsp:spPr>
        <a:xfrm>
          <a:off x="1019087" y="1471655"/>
          <a:ext cx="2402099" cy="6372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Regional consultant guides NOU/national consultant</a:t>
          </a:r>
        </a:p>
      </dsp:txBody>
      <dsp:txXfrm>
        <a:off x="1037751" y="1490319"/>
        <a:ext cx="2364771" cy="599908"/>
      </dsp:txXfrm>
    </dsp:sp>
    <dsp:sp modelId="{CB152388-BBD6-4804-8FDF-465BBEF08958}">
      <dsp:nvSpPr>
        <dsp:cNvPr id="0" name=""/>
        <dsp:cNvSpPr/>
      </dsp:nvSpPr>
      <dsp:spPr>
        <a:xfrm rot="5400000">
          <a:off x="2141676" y="2119353"/>
          <a:ext cx="156922" cy="188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2163645" y="2135046"/>
        <a:ext cx="112985" cy="109845"/>
      </dsp:txXfrm>
    </dsp:sp>
    <dsp:sp modelId="{84F4F7E3-8B96-4FA0-91C9-AE9C90FC83EC}">
      <dsp:nvSpPr>
        <dsp:cNvPr id="0" name=""/>
        <dsp:cNvSpPr/>
      </dsp:nvSpPr>
      <dsp:spPr>
        <a:xfrm>
          <a:off x="896252" y="2318122"/>
          <a:ext cx="2647769" cy="5378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Regional consultant prepares the first draft HPMP Stage II</a:t>
          </a:r>
        </a:p>
      </dsp:txBody>
      <dsp:txXfrm>
        <a:off x="912004" y="2333874"/>
        <a:ext cx="2616265" cy="506301"/>
      </dsp:txXfrm>
    </dsp:sp>
    <dsp:sp modelId="{E951C66C-A977-47BE-BD8D-D6954976EA20}">
      <dsp:nvSpPr>
        <dsp:cNvPr id="0" name=""/>
        <dsp:cNvSpPr/>
      </dsp:nvSpPr>
      <dsp:spPr>
        <a:xfrm rot="5400000">
          <a:off x="2141676" y="2866390"/>
          <a:ext cx="156922" cy="188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2163645" y="2882083"/>
        <a:ext cx="112985" cy="109845"/>
      </dsp:txXfrm>
    </dsp:sp>
    <dsp:sp modelId="{7D25204C-9A09-4109-B92D-519C1EFC47FA}">
      <dsp:nvSpPr>
        <dsp:cNvPr id="0" name=""/>
        <dsp:cNvSpPr/>
      </dsp:nvSpPr>
      <dsp:spPr>
        <a:xfrm>
          <a:off x="973726" y="3065159"/>
          <a:ext cx="2492821" cy="7439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</a:t>
          </a:r>
          <a:r>
            <a:rPr lang="en-US" sz="1400" kern="1200" baseline="30000" dirty="0"/>
            <a:t>nd</a:t>
          </a:r>
          <a:r>
            <a:rPr lang="en-US" sz="1400" kern="1200" dirty="0"/>
            <a:t> Regional Workshop to seek feedback from countries</a:t>
          </a:r>
        </a:p>
      </dsp:txBody>
      <dsp:txXfrm>
        <a:off x="995514" y="3086947"/>
        <a:ext cx="2449245" cy="700334"/>
      </dsp:txXfrm>
    </dsp:sp>
    <dsp:sp modelId="{6BFE3B5A-6243-4B64-A2B5-0CC158E54190}">
      <dsp:nvSpPr>
        <dsp:cNvPr id="0" name=""/>
        <dsp:cNvSpPr/>
      </dsp:nvSpPr>
      <dsp:spPr>
        <a:xfrm rot="5400000">
          <a:off x="2141676" y="3819531"/>
          <a:ext cx="156922" cy="188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2163645" y="3835224"/>
        <a:ext cx="112985" cy="109845"/>
      </dsp:txXfrm>
    </dsp:sp>
    <dsp:sp modelId="{2782570F-09A4-4F92-8F48-48049EEBF8A6}">
      <dsp:nvSpPr>
        <dsp:cNvPr id="0" name=""/>
        <dsp:cNvSpPr/>
      </dsp:nvSpPr>
      <dsp:spPr>
        <a:xfrm>
          <a:off x="973726" y="4018300"/>
          <a:ext cx="2492821" cy="418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Regional consultant finalize HPMP Stage II</a:t>
          </a:r>
        </a:p>
      </dsp:txBody>
      <dsp:txXfrm>
        <a:off x="985982" y="4030556"/>
        <a:ext cx="2468309" cy="393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EB022-5B62-4AF4-9A3F-AD31A92E3B99}">
      <dsp:nvSpPr>
        <dsp:cNvPr id="0" name=""/>
        <dsp:cNvSpPr/>
      </dsp:nvSpPr>
      <dsp:spPr>
        <a:xfrm>
          <a:off x="904351" y="3873"/>
          <a:ext cx="2687095" cy="514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</a:t>
          </a:r>
          <a:r>
            <a:rPr lang="en-US" sz="1400" kern="1200" baseline="30000" dirty="0"/>
            <a:t>st</a:t>
          </a:r>
          <a:r>
            <a:rPr lang="en-US" sz="1400" kern="1200" dirty="0"/>
            <a:t> National Workshop on data collection</a:t>
          </a:r>
        </a:p>
      </dsp:txBody>
      <dsp:txXfrm>
        <a:off x="919411" y="18933"/>
        <a:ext cx="2656975" cy="484062"/>
      </dsp:txXfrm>
    </dsp:sp>
    <dsp:sp modelId="{262D8113-9684-428C-9A2C-BB35F4F204BF}">
      <dsp:nvSpPr>
        <dsp:cNvPr id="0" name=""/>
        <dsp:cNvSpPr/>
      </dsp:nvSpPr>
      <dsp:spPr>
        <a:xfrm rot="5400000">
          <a:off x="2151490" y="530909"/>
          <a:ext cx="192818" cy="231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2178485" y="550191"/>
        <a:ext cx="138829" cy="134973"/>
      </dsp:txXfrm>
    </dsp:sp>
    <dsp:sp modelId="{1546A43F-540B-4093-AA62-171513D30A8B}">
      <dsp:nvSpPr>
        <dsp:cNvPr id="0" name=""/>
        <dsp:cNvSpPr/>
      </dsp:nvSpPr>
      <dsp:spPr>
        <a:xfrm>
          <a:off x="904351" y="775146"/>
          <a:ext cx="2687095" cy="5141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NOU/National consultant conducts data collection</a:t>
          </a:r>
        </a:p>
      </dsp:txBody>
      <dsp:txXfrm>
        <a:off x="919411" y="790206"/>
        <a:ext cx="2656975" cy="484062"/>
      </dsp:txXfrm>
    </dsp:sp>
    <dsp:sp modelId="{4F878FE4-6060-4F10-8379-6A64614DFB0A}">
      <dsp:nvSpPr>
        <dsp:cNvPr id="0" name=""/>
        <dsp:cNvSpPr/>
      </dsp:nvSpPr>
      <dsp:spPr>
        <a:xfrm rot="5400000">
          <a:off x="2151490" y="1302182"/>
          <a:ext cx="192818" cy="231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2178485" y="1321464"/>
        <a:ext cx="138829" cy="134973"/>
      </dsp:txXfrm>
    </dsp:sp>
    <dsp:sp modelId="{DB801B6D-EDE5-4685-9272-6A5EF60B5339}">
      <dsp:nvSpPr>
        <dsp:cNvPr id="0" name=""/>
        <dsp:cNvSpPr/>
      </dsp:nvSpPr>
      <dsp:spPr>
        <a:xfrm>
          <a:off x="904351" y="1546419"/>
          <a:ext cx="2687095" cy="5141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NOU/National consultant analyses data</a:t>
          </a:r>
        </a:p>
      </dsp:txBody>
      <dsp:txXfrm>
        <a:off x="919411" y="1561479"/>
        <a:ext cx="2656975" cy="484062"/>
      </dsp:txXfrm>
    </dsp:sp>
    <dsp:sp modelId="{BCA1F652-6F66-4A70-A1EB-28AEBFF37EB2}">
      <dsp:nvSpPr>
        <dsp:cNvPr id="0" name=""/>
        <dsp:cNvSpPr/>
      </dsp:nvSpPr>
      <dsp:spPr>
        <a:xfrm rot="5400000">
          <a:off x="2151490" y="2073456"/>
          <a:ext cx="192818" cy="231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2178485" y="2092738"/>
        <a:ext cx="138829" cy="134973"/>
      </dsp:txXfrm>
    </dsp:sp>
    <dsp:sp modelId="{17E699CC-A48E-4B87-80DA-069D97DC2625}">
      <dsp:nvSpPr>
        <dsp:cNvPr id="0" name=""/>
        <dsp:cNvSpPr/>
      </dsp:nvSpPr>
      <dsp:spPr>
        <a:xfrm>
          <a:off x="904351" y="2317692"/>
          <a:ext cx="2687095" cy="5141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NOU/National consultant prepares country action plan</a:t>
          </a:r>
        </a:p>
      </dsp:txBody>
      <dsp:txXfrm>
        <a:off x="919411" y="2332752"/>
        <a:ext cx="2656975" cy="484062"/>
      </dsp:txXfrm>
    </dsp:sp>
    <dsp:sp modelId="{6900181B-389C-4F78-B266-2D781E30950C}">
      <dsp:nvSpPr>
        <dsp:cNvPr id="0" name=""/>
        <dsp:cNvSpPr/>
      </dsp:nvSpPr>
      <dsp:spPr>
        <a:xfrm rot="5400000">
          <a:off x="2151490" y="2844729"/>
          <a:ext cx="192818" cy="23138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2178485" y="2864011"/>
        <a:ext cx="138829" cy="134973"/>
      </dsp:txXfrm>
    </dsp:sp>
    <dsp:sp modelId="{F10C7884-3F6C-4717-9BEB-4190253DAAB1}">
      <dsp:nvSpPr>
        <dsp:cNvPr id="0" name=""/>
        <dsp:cNvSpPr/>
      </dsp:nvSpPr>
      <dsp:spPr>
        <a:xfrm>
          <a:off x="904351" y="3088965"/>
          <a:ext cx="2687095" cy="51418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</a:t>
          </a:r>
          <a:r>
            <a:rPr lang="en-US" sz="1400" kern="1200" baseline="30000" dirty="0"/>
            <a:t>nd</a:t>
          </a:r>
          <a:r>
            <a:rPr lang="en-US" sz="1400" kern="1200" dirty="0"/>
            <a:t> National Workshop on feedback of draft report</a:t>
          </a:r>
        </a:p>
      </dsp:txBody>
      <dsp:txXfrm>
        <a:off x="919411" y="3104025"/>
        <a:ext cx="2656975" cy="484062"/>
      </dsp:txXfrm>
    </dsp:sp>
    <dsp:sp modelId="{F6C43969-876C-4963-9336-91AD3DB468B9}">
      <dsp:nvSpPr>
        <dsp:cNvPr id="0" name=""/>
        <dsp:cNvSpPr/>
      </dsp:nvSpPr>
      <dsp:spPr>
        <a:xfrm rot="5400000">
          <a:off x="2151490" y="3616002"/>
          <a:ext cx="192818" cy="231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2178485" y="3635284"/>
        <a:ext cx="138829" cy="134973"/>
      </dsp:txXfrm>
    </dsp:sp>
    <dsp:sp modelId="{C230B4D9-463C-4D8D-9ABC-D9A272E59E4D}">
      <dsp:nvSpPr>
        <dsp:cNvPr id="0" name=""/>
        <dsp:cNvSpPr/>
      </dsp:nvSpPr>
      <dsp:spPr>
        <a:xfrm>
          <a:off x="904351" y="3860238"/>
          <a:ext cx="2687095" cy="514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Country review and agreemen</a:t>
          </a:r>
          <a:r>
            <a:rPr lang="en-US" sz="1600" kern="1200" dirty="0"/>
            <a:t>t</a:t>
          </a:r>
        </a:p>
      </dsp:txBody>
      <dsp:txXfrm>
        <a:off x="919411" y="3875298"/>
        <a:ext cx="2656975" cy="484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0.35425</cdr:x>
      <cdr:y>0.22873</cdr:y>
    </cdr:from>
    <cdr:to>
      <cdr:x>0.43997</cdr:x>
      <cdr:y>0.30809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3064841" y="1150337"/>
          <a:ext cx="741618" cy="399117"/>
        </a:xfrm>
        <a:prstGeom xmlns:a="http://schemas.openxmlformats.org/drawingml/2006/main" prst="wedgeRoundRectCallout">
          <a:avLst>
            <a:gd name="adj1" fmla="val -98605"/>
            <a:gd name="adj2" fmla="val 118895"/>
            <a:gd name="adj3" fmla="val 16667"/>
          </a:avLst>
        </a:prstGeom>
        <a:solidFill xmlns:a="http://schemas.openxmlformats.org/drawingml/2006/main">
          <a:srgbClr val="00ADDC">
            <a:tint val="50000"/>
          </a:srgbClr>
        </a:solidFill>
        <a:ln xmlns:a="http://schemas.openxmlformats.org/drawingml/2006/main" w="10000" cap="flat" cmpd="sng" algn="ctr">
          <a:solidFill>
            <a:srgbClr val="00ADDC"/>
          </a:solidFill>
          <a:prstDash val="solid"/>
        </a:ln>
        <a:effectLst xmlns:a="http://schemas.openxmlformats.org/drawingml/2006/main">
          <a:outerShdw blurRad="38100" dist="30000" dir="5400000" rotWithShape="0">
            <a:srgbClr val="000000">
              <a:alpha val="45000"/>
            </a:srgbClr>
          </a:outerShdw>
        </a:effectLst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9pPr>
        </a:lstStyle>
        <a:p xmlns:a="http://schemas.openxmlformats.org/drawingml/2006/main">
          <a:pPr algn="ctr"/>
          <a:r>
            <a:rPr lang="th-TH" b="1" dirty="0"/>
            <a:t>2015</a:t>
          </a:r>
          <a:endParaRPr lang="en-US" b="1" dirty="0"/>
        </a:p>
      </cdr:txBody>
    </cdr:sp>
  </cdr:relSizeAnchor>
  <cdr:relSizeAnchor xmlns:cdr="http://schemas.openxmlformats.org/drawingml/2006/chartDrawing">
    <cdr:from>
      <cdr:x>0.4458</cdr:x>
      <cdr:y>0.32152</cdr:y>
    </cdr:from>
    <cdr:to>
      <cdr:x>0.53152</cdr:x>
      <cdr:y>0.40088</cdr:y>
    </cdr:to>
    <cdr:sp macro="" textlink="">
      <cdr:nvSpPr>
        <cdr:cNvPr id="4" name="Rounded Rectangular Callout 3"/>
        <cdr:cNvSpPr/>
      </cdr:nvSpPr>
      <cdr:spPr>
        <a:xfrm xmlns:a="http://schemas.openxmlformats.org/drawingml/2006/main">
          <a:off x="3856929" y="1616968"/>
          <a:ext cx="741617" cy="399117"/>
        </a:xfrm>
        <a:prstGeom xmlns:a="http://schemas.openxmlformats.org/drawingml/2006/main" prst="wedgeRoundRectCallout">
          <a:avLst>
            <a:gd name="adj1" fmla="val -56874"/>
            <a:gd name="adj2" fmla="val 111846"/>
            <a:gd name="adj3" fmla="val 16667"/>
          </a:avLst>
        </a:prstGeom>
        <a:solidFill xmlns:a="http://schemas.openxmlformats.org/drawingml/2006/main">
          <a:srgbClr val="00ADDC">
            <a:tint val="50000"/>
          </a:srgbClr>
        </a:solidFill>
        <a:ln xmlns:a="http://schemas.openxmlformats.org/drawingml/2006/main" w="10000" cap="flat" cmpd="sng" algn="ctr">
          <a:solidFill>
            <a:srgbClr val="00ADDC"/>
          </a:solidFill>
          <a:prstDash val="solid"/>
        </a:ln>
        <a:effectLst xmlns:a="http://schemas.openxmlformats.org/drawingml/2006/main">
          <a:outerShdw blurRad="38100" dist="30000" dir="5400000" rotWithShape="0">
            <a:srgbClr val="000000">
              <a:alpha val="45000"/>
            </a:srgbClr>
          </a:outerShdw>
        </a:effectLst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Tw Cen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Tw Cen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Tw Cen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Tw Cen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Tw Cen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Tw Cen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Tw Cen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Tw Cen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Tw Cen MT"/>
            </a:defRPr>
          </a:lvl9pPr>
        </a:lstStyle>
        <a:p xmlns:a="http://schemas.openxmlformats.org/drawingml/2006/main">
          <a:pPr algn="ctr"/>
          <a:r>
            <a:rPr lang="th-TH" sz="1800" b="1" dirty="0"/>
            <a:t>2020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0.57065</cdr:x>
      <cdr:y>0.45038</cdr:y>
    </cdr:from>
    <cdr:to>
      <cdr:x>0.65636</cdr:x>
      <cdr:y>0.52974</cdr:y>
    </cdr:to>
    <cdr:sp macro="" textlink="">
      <cdr:nvSpPr>
        <cdr:cNvPr id="5" name="Rounded Rectangular Callout 4"/>
        <cdr:cNvSpPr/>
      </cdr:nvSpPr>
      <cdr:spPr>
        <a:xfrm xmlns:a="http://schemas.openxmlformats.org/drawingml/2006/main">
          <a:off x="4937049" y="2265040"/>
          <a:ext cx="741532" cy="399117"/>
        </a:xfrm>
        <a:prstGeom xmlns:a="http://schemas.openxmlformats.org/drawingml/2006/main" prst="wedgeRoundRectCallout">
          <a:avLst>
            <a:gd name="adj1" fmla="val -64467"/>
            <a:gd name="adj2" fmla="val 108321"/>
            <a:gd name="adj3" fmla="val 16667"/>
          </a:avLst>
        </a:prstGeom>
        <a:solidFill xmlns:a="http://schemas.openxmlformats.org/drawingml/2006/main">
          <a:srgbClr val="00ADDC">
            <a:tint val="50000"/>
          </a:srgbClr>
        </a:solidFill>
        <a:ln xmlns:a="http://schemas.openxmlformats.org/drawingml/2006/main" w="10000" cap="flat" cmpd="sng" algn="ctr">
          <a:solidFill>
            <a:srgbClr val="00ADDC"/>
          </a:solidFill>
          <a:prstDash val="solid"/>
        </a:ln>
        <a:effectLst xmlns:a="http://schemas.openxmlformats.org/drawingml/2006/main">
          <a:outerShdw blurRad="38100" dist="30000" dir="5400000" rotWithShape="0">
            <a:srgbClr val="000000">
              <a:alpha val="45000"/>
            </a:srgbClr>
          </a:outerShdw>
        </a:effectLst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Tw Cen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Tw Cen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Tw Cen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Tw Cen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Tw Cen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Tw Cen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Tw Cen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Tw Cen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Tw Cen MT"/>
            </a:defRPr>
          </a:lvl9pPr>
        </a:lstStyle>
        <a:p xmlns:a="http://schemas.openxmlformats.org/drawingml/2006/main">
          <a:pPr algn="ctr"/>
          <a:r>
            <a:rPr lang="th-TH" sz="1800" b="1" dirty="0"/>
            <a:t>2025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0.70382</cdr:x>
      <cdr:y>0.54715</cdr:y>
    </cdr:from>
    <cdr:to>
      <cdr:x>0.78954</cdr:x>
      <cdr:y>0.62651</cdr:y>
    </cdr:to>
    <cdr:sp macro="" textlink="">
      <cdr:nvSpPr>
        <cdr:cNvPr id="6" name="Rounded Rectangular Callout 5"/>
        <cdr:cNvSpPr/>
      </cdr:nvSpPr>
      <cdr:spPr>
        <a:xfrm xmlns:a="http://schemas.openxmlformats.org/drawingml/2006/main">
          <a:off x="6089177" y="2751716"/>
          <a:ext cx="741618" cy="399118"/>
        </a:xfrm>
        <a:prstGeom xmlns:a="http://schemas.openxmlformats.org/drawingml/2006/main" prst="wedgeRoundRectCallout">
          <a:avLst>
            <a:gd name="adj1" fmla="val -72049"/>
            <a:gd name="adj2" fmla="val 147093"/>
            <a:gd name="adj3" fmla="val 16667"/>
          </a:avLst>
        </a:prstGeom>
        <a:solidFill xmlns:a="http://schemas.openxmlformats.org/drawingml/2006/main">
          <a:srgbClr val="00ADDC">
            <a:tint val="50000"/>
          </a:srgbClr>
        </a:solidFill>
        <a:ln xmlns:a="http://schemas.openxmlformats.org/drawingml/2006/main" w="10000" cap="flat" cmpd="sng" algn="ctr">
          <a:solidFill>
            <a:srgbClr val="00ADDC"/>
          </a:solidFill>
          <a:prstDash val="solid"/>
        </a:ln>
        <a:effectLst xmlns:a="http://schemas.openxmlformats.org/drawingml/2006/main">
          <a:outerShdw blurRad="38100" dist="30000" dir="5400000" rotWithShape="0">
            <a:srgbClr val="000000">
              <a:alpha val="45000"/>
            </a:srgbClr>
          </a:outerShdw>
        </a:effectLst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Tw Cen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Tw Cen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Tw Cen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Tw Cen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Tw Cen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Tw Cen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Tw Cen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Tw Cen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Tw Cen MT"/>
            </a:defRPr>
          </a:lvl9pPr>
        </a:lstStyle>
        <a:p xmlns:a="http://schemas.openxmlformats.org/drawingml/2006/main">
          <a:pPr algn="ctr"/>
          <a:r>
            <a:rPr lang="th-TH" sz="1800" b="1" dirty="0"/>
            <a:t>2030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0.49088</cdr:x>
      <cdr:y>0.03113</cdr:y>
    </cdr:from>
    <cdr:to>
      <cdr:x>1</cdr:x>
      <cdr:y>0.13704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46D3C27A-E780-4CC5-B6F2-1572A5A0F242}"/>
            </a:ext>
          </a:extLst>
        </cdr:cNvPr>
        <cdr:cNvSpPr/>
      </cdr:nvSpPr>
      <cdr:spPr>
        <a:xfrm xmlns:a="http://schemas.openxmlformats.org/drawingml/2006/main">
          <a:off x="4421945" y="145453"/>
          <a:ext cx="4586343" cy="4948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400" dirty="0">
              <a:solidFill>
                <a:schemeClr val="tx1"/>
              </a:solidFill>
            </a:rPr>
            <a:t>1 Metric Ton = 2,200 Pounds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349AD-B329-43F5-8191-7BF3552A2036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43F75-F910-4A6D-86E8-B5D873819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5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9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3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13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21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5078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79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9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0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2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8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8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0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3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6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5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4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88534-DCD5-42C1-BFC0-87C8051BA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tx2">
                    <a:lumMod val="75000"/>
                  </a:schemeClr>
                </a:solidFill>
              </a:rPr>
              <a:t>The FSM and the Montreal Protocol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1C8A6-F076-4153-BF50-D6EC61109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362847" cy="3199806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Jeffrey Abraham Yamada - DECEM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March 4, 2021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437CA-816C-4C86-A005-EAB0CF4BC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632" y="2107007"/>
            <a:ext cx="3517119" cy="2637839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 result for skin cancer due to uv rays">
            <a:extLst>
              <a:ext uri="{FF2B5EF4-FFF2-40B4-BE49-F238E27FC236}">
                <a16:creationId xmlns:a16="http://schemas.microsoft.com/office/drawing/2014/main" id="{74901F67-6EFB-47D4-9121-AAC98A3DA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76" y="2271868"/>
            <a:ext cx="3537345" cy="230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cataracts ozone depletion">
            <a:extLst>
              <a:ext uri="{FF2B5EF4-FFF2-40B4-BE49-F238E27FC236}">
                <a16:creationId xmlns:a16="http://schemas.microsoft.com/office/drawing/2014/main" id="{BE57E01E-85D0-4E43-BDBB-0A2D2C24A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36" y="2107008"/>
            <a:ext cx="3517120" cy="26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874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27FE0C2-9C19-4FB7-81C0-06ECDD8C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id="{1766EED2-C3B3-40C6-A5D8-FFF5894B9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id="{9CFBF839-A629-4019-9F3D-C15269EEC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E13B7060-C0FD-4F48-BD18-CEC2F6CF4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4">
              <a:extLst>
                <a:ext uri="{FF2B5EF4-FFF2-40B4-BE49-F238E27FC236}">
                  <a16:creationId xmlns:a16="http://schemas.microsoft.com/office/drawing/2014/main" id="{A344E7D3-1355-48C1-9904-2405426C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5">
              <a:extLst>
                <a:ext uri="{FF2B5EF4-FFF2-40B4-BE49-F238E27FC236}">
                  <a16:creationId xmlns:a16="http://schemas.microsoft.com/office/drawing/2014/main" id="{7A0AFB45-BC4E-4AB7-A8FF-D61849E41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18BD2B14-C775-4442-B02E-E842C96F1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7">
              <a:extLst>
                <a:ext uri="{FF2B5EF4-FFF2-40B4-BE49-F238E27FC236}">
                  <a16:creationId xmlns:a16="http://schemas.microsoft.com/office/drawing/2014/main" id="{D43EE30E-A569-4394-B036-B0954A88D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8">
              <a:extLst>
                <a:ext uri="{FF2B5EF4-FFF2-40B4-BE49-F238E27FC236}">
                  <a16:creationId xmlns:a16="http://schemas.microsoft.com/office/drawing/2014/main" id="{F6178D34-57BD-47F7-A56E-14FC1BB22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9">
              <a:extLst>
                <a:ext uri="{FF2B5EF4-FFF2-40B4-BE49-F238E27FC236}">
                  <a16:creationId xmlns:a16="http://schemas.microsoft.com/office/drawing/2014/main" id="{FFD3B6D6-3AE3-47BC-97D9-CDA2EFCA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0">
              <a:extLst>
                <a:ext uri="{FF2B5EF4-FFF2-40B4-BE49-F238E27FC236}">
                  <a16:creationId xmlns:a16="http://schemas.microsoft.com/office/drawing/2014/main" id="{5C34EB72-4D8B-4039-B1FE-891F22FE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21">
              <a:extLst>
                <a:ext uri="{FF2B5EF4-FFF2-40B4-BE49-F238E27FC236}">
                  <a16:creationId xmlns:a16="http://schemas.microsoft.com/office/drawing/2014/main" id="{55A3A4AF-6FE1-4C4B-9286-35AF8C6E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BBF339A0-40DC-4DCB-BF13-4143D7B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C0D9DD5-F48B-4179-BF11-4D156DA0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152" name="Freeform 27">
              <a:extLst>
                <a:ext uri="{FF2B5EF4-FFF2-40B4-BE49-F238E27FC236}">
                  <a16:creationId xmlns:a16="http://schemas.microsoft.com/office/drawing/2014/main" id="{A9168E85-6CFA-435B-8A6B-D32486C90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28">
              <a:extLst>
                <a:ext uri="{FF2B5EF4-FFF2-40B4-BE49-F238E27FC236}">
                  <a16:creationId xmlns:a16="http://schemas.microsoft.com/office/drawing/2014/main" id="{9293C87B-0616-4B2B-B082-B3362CA3F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29">
              <a:extLst>
                <a:ext uri="{FF2B5EF4-FFF2-40B4-BE49-F238E27FC236}">
                  <a16:creationId xmlns:a16="http://schemas.microsoft.com/office/drawing/2014/main" id="{F2728C57-B738-4443-9FC2-3C060715F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0">
              <a:extLst>
                <a:ext uri="{FF2B5EF4-FFF2-40B4-BE49-F238E27FC236}">
                  <a16:creationId xmlns:a16="http://schemas.microsoft.com/office/drawing/2014/main" id="{766F97F3-2B2B-4253-BEC7-BC9C7DFF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F2F1BCB5-62E3-482A-A671-8514CD517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2">
              <a:extLst>
                <a:ext uri="{FF2B5EF4-FFF2-40B4-BE49-F238E27FC236}">
                  <a16:creationId xmlns:a16="http://schemas.microsoft.com/office/drawing/2014/main" id="{19B93AE6-0173-4CA9-A70C-F4D5D9B37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3">
              <a:extLst>
                <a:ext uri="{FF2B5EF4-FFF2-40B4-BE49-F238E27FC236}">
                  <a16:creationId xmlns:a16="http://schemas.microsoft.com/office/drawing/2014/main" id="{E7FEE511-B4FE-4967-9E02-B802810A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4">
              <a:extLst>
                <a:ext uri="{FF2B5EF4-FFF2-40B4-BE49-F238E27FC236}">
                  <a16:creationId xmlns:a16="http://schemas.microsoft.com/office/drawing/2014/main" id="{374E8AF9-DC1D-4FEB-A65B-1F0F82912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5">
              <a:extLst>
                <a:ext uri="{FF2B5EF4-FFF2-40B4-BE49-F238E27FC236}">
                  <a16:creationId xmlns:a16="http://schemas.microsoft.com/office/drawing/2014/main" id="{89BB8488-306B-461B-846C-5E22664AF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6">
              <a:extLst>
                <a:ext uri="{FF2B5EF4-FFF2-40B4-BE49-F238E27FC236}">
                  <a16:creationId xmlns:a16="http://schemas.microsoft.com/office/drawing/2014/main" id="{987A2146-569C-4EF6-9CA1-D72961EBD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7">
              <a:extLst>
                <a:ext uri="{FF2B5EF4-FFF2-40B4-BE49-F238E27FC236}">
                  <a16:creationId xmlns:a16="http://schemas.microsoft.com/office/drawing/2014/main" id="{70334992-12F8-4924-B32E-420C3FDB1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8">
              <a:extLst>
                <a:ext uri="{FF2B5EF4-FFF2-40B4-BE49-F238E27FC236}">
                  <a16:creationId xmlns:a16="http://schemas.microsoft.com/office/drawing/2014/main" id="{A5B2F0D2-1D46-46DD-A818-60309624D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FF1A843A-A6BC-4027-A46F-8EA29D26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7" name="Freeform 6">
            <a:extLst>
              <a:ext uri="{FF2B5EF4-FFF2-40B4-BE49-F238E27FC236}">
                <a16:creationId xmlns:a16="http://schemas.microsoft.com/office/drawing/2014/main" id="{2507F48C-66CC-4AFA-B9A7-360743221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9" name="Rectangle 168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71" name="Rectangle 170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3476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6FEC1-31B4-41DA-8B27-6CE774DCD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The Montreal Protocol </a:t>
            </a:r>
            <a:br>
              <a:rPr lang="en-US" sz="4000">
                <a:solidFill>
                  <a:srgbClr val="FEFFFF"/>
                </a:solidFill>
              </a:rPr>
            </a:br>
            <a:endParaRPr lang="en-US" sz="4000">
              <a:solidFill>
                <a:srgbClr val="FEFFFF"/>
              </a:solidFill>
            </a:endParaRPr>
          </a:p>
        </p:txBody>
      </p:sp>
      <p:pic>
        <p:nvPicPr>
          <p:cNvPr id="3076" name="Picture 4" descr="Image result for Montreal protocol">
            <a:extLst>
              <a:ext uri="{FF2B5EF4-FFF2-40B4-BE49-F238E27FC236}">
                <a16:creationId xmlns:a16="http://schemas.microsoft.com/office/drawing/2014/main" id="{1C2D2030-FD90-4A64-9350-59A018330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" r="7319" b="-1"/>
          <a:stretch/>
        </p:blipFill>
        <p:spPr bwMode="auto">
          <a:xfrm>
            <a:off x="4639732" y="10"/>
            <a:ext cx="755226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8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2F0D7F1-3AA3-41FE-962C-5DB0B5A9B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C17A32D-661C-4A7D-B00F-ED07721E9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4934C4F-A6E0-4531-BCA6-E0299B443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BC56C65-6D5F-44BD-987D-CB705ECD8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2F08DB5-0184-4523-A76B-F3BE3B64C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F92F39F-8BE5-4422-975B-806D8763E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B45B674-93EA-4CB2-8BFE-4DD11ECB2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9F663F7-D512-43BF-A60F-548158DD2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5792ABF-EE75-49E2-A0E0-3247D09E5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6862EA5-AD9D-43A8-B7D6-57A620D20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6312FE8-78B6-4653-92B0-7ADC66B3B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6DC1169-7F5B-490D-BE24-C32167EBB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74759D47-CB5B-46A1-8BDF-546FF6071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955F5D-8B25-4A69-9A86-1963D8A5C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4215EA8-B880-40B5-BCFF-DCFCE9C46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4FBCFB3E-4A32-4040-A28F-B296CE90C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CE682E-721B-41C1-8F59-A68EEBC50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C9C7739-9AD6-4B85-A486-C92E99CD8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5C48EE9C-CD0F-4779-9399-65AC7632B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4D0D1044-849F-4C27-A652-D2910B840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37B7AEAD-E626-4827-B5EF-F9DD361C8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D97C048D-34F0-45AB-9C46-0A797344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D70364F-56BC-43CE-BD82-E6065E8B7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F00D1134-DA53-4E46-A37D-77B2B74F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971E03E-2FA8-4F0F-A287-58C7B0919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1139B5CD-D486-4C27-9AD1-9E856E260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930CC7B-1674-4BB1-B36F-D9B325A42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05C24618-074C-47D2-A727-57045F7E6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F0D8A-972B-4130-8DC3-A093C9060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133" y="1729108"/>
            <a:ext cx="2322481" cy="30859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Global Response to a Global Problem</a:t>
            </a:r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8C5670A2-F27A-4162-AE88-DAC29B6557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315693"/>
              </p:ext>
            </p:extLst>
          </p:nvPr>
        </p:nvGraphicFramePr>
        <p:xfrm>
          <a:off x="4397751" y="460277"/>
          <a:ext cx="7350248" cy="586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135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46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4A78D194-6BC5-4F3B-9CC4-F3343947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89" y="643467"/>
            <a:ext cx="7902221" cy="557106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3CA766A-0A53-496B-B623-7E7A9622EABD}"/>
              </a:ext>
            </a:extLst>
          </p:cNvPr>
          <p:cNvSpPr/>
          <p:nvPr/>
        </p:nvSpPr>
        <p:spPr>
          <a:xfrm rot="3837692">
            <a:off x="3019257" y="2982375"/>
            <a:ext cx="2554013" cy="191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FBCD2D8-363E-4984-BD5A-A96ADC405DE6}"/>
              </a:ext>
            </a:extLst>
          </p:cNvPr>
          <p:cNvSpPr/>
          <p:nvPr/>
        </p:nvSpPr>
        <p:spPr>
          <a:xfrm rot="978137">
            <a:off x="5049500" y="4716995"/>
            <a:ext cx="2554013" cy="191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027FE0C2-9C19-4FB7-81C0-06ECDD8C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1766EED2-C3B3-40C6-A5D8-FFF5894B9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CFBF839-A629-4019-9F3D-C15269EEC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E13B7060-C0FD-4F48-BD18-CEC2F6CF4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A344E7D3-1355-48C1-9904-2405426C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7A0AFB45-BC4E-4AB7-A8FF-D61849E41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18BD2B14-C775-4442-B02E-E842C96F1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D43EE30E-A569-4394-B036-B0954A88D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F6178D34-57BD-47F7-A56E-14FC1BB22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FFD3B6D6-3AE3-47BC-97D9-CDA2EFCA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C34EB72-4D8B-4039-B1FE-891F22FE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55A3A4AF-6FE1-4C4B-9286-35AF8C6E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BBF339A0-40DC-4DCB-BF13-4143D7B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C0D9DD5-F48B-4179-BF11-4D156DA0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A9168E85-6CFA-435B-8A6B-D32486C90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9293C87B-0616-4B2B-B082-B3362CA3F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F2728C57-B738-4443-9FC2-3C060715F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766F97F3-2B2B-4253-BEC7-BC9C7DFF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F2F1BCB5-62E3-482A-A671-8514CD517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19B93AE6-0173-4CA9-A70C-F4D5D9B37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E7FEE511-B4FE-4967-9E02-B802810A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374E8AF9-DC1D-4FEB-A65B-1F0F82912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89BB8488-306B-461B-846C-5E22664AF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987A2146-569C-4EF6-9CA1-D72961EBD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70334992-12F8-4924-B32E-420C3FDB1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A5B2F0D2-1D46-46DD-A818-60309624D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FF1A843A-A6BC-4027-A46F-8EA29D26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2507F48C-66CC-4AFA-B9A7-360743221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4B6D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57620B-9EE8-423A-8376-35B4614CF392}"/>
              </a:ext>
            </a:extLst>
          </p:cNvPr>
          <p:cNvSpPr txBox="1"/>
          <p:nvPr/>
        </p:nvSpPr>
        <p:spPr>
          <a:xfrm>
            <a:off x="540279" y="1795849"/>
            <a:ext cx="3778870" cy="3114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FSM’s Obligations under the Montreal Protocol</a:t>
            </a:r>
          </a:p>
        </p:txBody>
      </p:sp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988A82B4-BB37-4F8F-B7BF-6009C8953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56" y="9223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37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roup 356">
            <a:extLst>
              <a:ext uri="{FF2B5EF4-FFF2-40B4-BE49-F238E27FC236}">
                <a16:creationId xmlns:a16="http://schemas.microsoft.com/office/drawing/2014/main" id="{62F0D7F1-3AA3-41FE-962C-5DB0B5A9B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58" name="Freeform 11">
              <a:extLst>
                <a:ext uri="{FF2B5EF4-FFF2-40B4-BE49-F238E27FC236}">
                  <a16:creationId xmlns:a16="http://schemas.microsoft.com/office/drawing/2014/main" id="{4C17A32D-661C-4A7D-B00F-ED07721E9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9" name="Freeform 12">
              <a:extLst>
                <a:ext uri="{FF2B5EF4-FFF2-40B4-BE49-F238E27FC236}">
                  <a16:creationId xmlns:a16="http://schemas.microsoft.com/office/drawing/2014/main" id="{14934C4F-A6E0-4531-BCA6-E0299B443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0" name="Freeform 13">
              <a:extLst>
                <a:ext uri="{FF2B5EF4-FFF2-40B4-BE49-F238E27FC236}">
                  <a16:creationId xmlns:a16="http://schemas.microsoft.com/office/drawing/2014/main" id="{CBC56C65-6D5F-44BD-987D-CB705ECD8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1" name="Freeform 14">
              <a:extLst>
                <a:ext uri="{FF2B5EF4-FFF2-40B4-BE49-F238E27FC236}">
                  <a16:creationId xmlns:a16="http://schemas.microsoft.com/office/drawing/2014/main" id="{12F08DB5-0184-4523-A76B-F3BE3B64C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2" name="Freeform 15">
              <a:extLst>
                <a:ext uri="{FF2B5EF4-FFF2-40B4-BE49-F238E27FC236}">
                  <a16:creationId xmlns:a16="http://schemas.microsoft.com/office/drawing/2014/main" id="{9F92F39F-8BE5-4422-975B-806D8763E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3" name="Freeform 16">
              <a:extLst>
                <a:ext uri="{FF2B5EF4-FFF2-40B4-BE49-F238E27FC236}">
                  <a16:creationId xmlns:a16="http://schemas.microsoft.com/office/drawing/2014/main" id="{5B45B674-93EA-4CB2-8BFE-4DD11ECB2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4" name="Freeform 17">
              <a:extLst>
                <a:ext uri="{FF2B5EF4-FFF2-40B4-BE49-F238E27FC236}">
                  <a16:creationId xmlns:a16="http://schemas.microsoft.com/office/drawing/2014/main" id="{B9F663F7-D512-43BF-A60F-548158DD2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5" name="Freeform 18">
              <a:extLst>
                <a:ext uri="{FF2B5EF4-FFF2-40B4-BE49-F238E27FC236}">
                  <a16:creationId xmlns:a16="http://schemas.microsoft.com/office/drawing/2014/main" id="{F5792ABF-EE75-49E2-A0E0-3247D09E5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6" name="Freeform 19">
              <a:extLst>
                <a:ext uri="{FF2B5EF4-FFF2-40B4-BE49-F238E27FC236}">
                  <a16:creationId xmlns:a16="http://schemas.microsoft.com/office/drawing/2014/main" id="{D6862EA5-AD9D-43A8-B7D6-57A620D20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7" name="Freeform 20">
              <a:extLst>
                <a:ext uri="{FF2B5EF4-FFF2-40B4-BE49-F238E27FC236}">
                  <a16:creationId xmlns:a16="http://schemas.microsoft.com/office/drawing/2014/main" id="{56312FE8-78B6-4653-92B0-7ADC66B3B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8" name="Freeform 21">
              <a:extLst>
                <a:ext uri="{FF2B5EF4-FFF2-40B4-BE49-F238E27FC236}">
                  <a16:creationId xmlns:a16="http://schemas.microsoft.com/office/drawing/2014/main" id="{E6DC1169-7F5B-490D-BE24-C32167EBB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9" name="Freeform 22">
              <a:extLst>
                <a:ext uri="{FF2B5EF4-FFF2-40B4-BE49-F238E27FC236}">
                  <a16:creationId xmlns:a16="http://schemas.microsoft.com/office/drawing/2014/main" id="{74759D47-CB5B-46A1-8BDF-546FF6071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FA955F5D-8B25-4A69-9A86-1963D8A5C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372" name="Freeform 27">
              <a:extLst>
                <a:ext uri="{FF2B5EF4-FFF2-40B4-BE49-F238E27FC236}">
                  <a16:creationId xmlns:a16="http://schemas.microsoft.com/office/drawing/2014/main" id="{A4215EA8-B880-40B5-BCFF-DCFCE9C46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3" name="Freeform 28">
              <a:extLst>
                <a:ext uri="{FF2B5EF4-FFF2-40B4-BE49-F238E27FC236}">
                  <a16:creationId xmlns:a16="http://schemas.microsoft.com/office/drawing/2014/main" id="{4FBCFB3E-4A32-4040-A28F-B296CE90C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4" name="Freeform 29">
              <a:extLst>
                <a:ext uri="{FF2B5EF4-FFF2-40B4-BE49-F238E27FC236}">
                  <a16:creationId xmlns:a16="http://schemas.microsoft.com/office/drawing/2014/main" id="{89CE682E-721B-41C1-8F59-A68EEBC50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5" name="Freeform 30">
              <a:extLst>
                <a:ext uri="{FF2B5EF4-FFF2-40B4-BE49-F238E27FC236}">
                  <a16:creationId xmlns:a16="http://schemas.microsoft.com/office/drawing/2014/main" id="{5C9C7739-9AD6-4B85-A486-C92E99CD8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6" name="Freeform 31">
              <a:extLst>
                <a:ext uri="{FF2B5EF4-FFF2-40B4-BE49-F238E27FC236}">
                  <a16:creationId xmlns:a16="http://schemas.microsoft.com/office/drawing/2014/main" id="{5C48EE9C-CD0F-4779-9399-65AC7632B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7" name="Freeform 32">
              <a:extLst>
                <a:ext uri="{FF2B5EF4-FFF2-40B4-BE49-F238E27FC236}">
                  <a16:creationId xmlns:a16="http://schemas.microsoft.com/office/drawing/2014/main" id="{4D0D1044-849F-4C27-A652-D2910B840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8" name="Freeform 33">
              <a:extLst>
                <a:ext uri="{FF2B5EF4-FFF2-40B4-BE49-F238E27FC236}">
                  <a16:creationId xmlns:a16="http://schemas.microsoft.com/office/drawing/2014/main" id="{37B7AEAD-E626-4827-B5EF-F9DD361C8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9" name="Freeform 34">
              <a:extLst>
                <a:ext uri="{FF2B5EF4-FFF2-40B4-BE49-F238E27FC236}">
                  <a16:creationId xmlns:a16="http://schemas.microsoft.com/office/drawing/2014/main" id="{D97C048D-34F0-45AB-9C46-0A797344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0" name="Freeform 35">
              <a:extLst>
                <a:ext uri="{FF2B5EF4-FFF2-40B4-BE49-F238E27FC236}">
                  <a16:creationId xmlns:a16="http://schemas.microsoft.com/office/drawing/2014/main" id="{3D70364F-56BC-43CE-BD82-E6065E8B7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1" name="Freeform 36">
              <a:extLst>
                <a:ext uri="{FF2B5EF4-FFF2-40B4-BE49-F238E27FC236}">
                  <a16:creationId xmlns:a16="http://schemas.microsoft.com/office/drawing/2014/main" id="{F00D1134-DA53-4E46-A37D-77B2B74F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2" name="Freeform 37">
              <a:extLst>
                <a:ext uri="{FF2B5EF4-FFF2-40B4-BE49-F238E27FC236}">
                  <a16:creationId xmlns:a16="http://schemas.microsoft.com/office/drawing/2014/main" id="{9971E03E-2FA8-4F0F-A287-58C7B0919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3" name="Freeform 38">
              <a:extLst>
                <a:ext uri="{FF2B5EF4-FFF2-40B4-BE49-F238E27FC236}">
                  <a16:creationId xmlns:a16="http://schemas.microsoft.com/office/drawing/2014/main" id="{1139B5CD-D486-4C27-9AD1-9E856E260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5" name="Rectangle 384">
            <a:extLst>
              <a:ext uri="{FF2B5EF4-FFF2-40B4-BE49-F238E27FC236}">
                <a16:creationId xmlns:a16="http://schemas.microsoft.com/office/drawing/2014/main" id="{7930CC7B-1674-4BB1-B36F-D9B325A42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7" name="Freeform 11">
            <a:extLst>
              <a:ext uri="{FF2B5EF4-FFF2-40B4-BE49-F238E27FC236}">
                <a16:creationId xmlns:a16="http://schemas.microsoft.com/office/drawing/2014/main" id="{05C24618-074C-47D2-A727-57045F7E6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C2ED0803-0133-49C2-9858-E132FF17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07ECF-AA31-4D60-9DAF-1C6FAEE9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94" y="509658"/>
            <a:ext cx="10832697" cy="15730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FSM HCFC Phase-out Management Plan  (HPMP) Stage 1 --- 2015 - 2020</a:t>
            </a:r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C379F6D6-AB42-424F-9B81-E57F502B6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3" name="Freeform 11">
            <a:extLst>
              <a:ext uri="{FF2B5EF4-FFF2-40B4-BE49-F238E27FC236}">
                <a16:creationId xmlns:a16="http://schemas.microsoft.com/office/drawing/2014/main" id="{5BAFE5D0-C0A7-4C07-B852-6F0A7CF2A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654ADBBA-FA17-402D-AA06-C6D22E315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524108"/>
              </p:ext>
            </p:extLst>
          </p:nvPr>
        </p:nvGraphicFramePr>
        <p:xfrm>
          <a:off x="867294" y="1221672"/>
          <a:ext cx="10517698" cy="4655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637E5F5-EF08-496E-8379-68C6A4E2AD37}"/>
              </a:ext>
            </a:extLst>
          </p:cNvPr>
          <p:cNvSpPr/>
          <p:nvPr/>
        </p:nvSpPr>
        <p:spPr>
          <a:xfrm>
            <a:off x="804067" y="296853"/>
            <a:ext cx="10832697" cy="637174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30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C03B0394-07A3-4767-BDD5-04B2F3E6B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A50189A-2FD4-4608-A527-341A1811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5ECFC88-1E40-4C47-960F-87C500F10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94696-9E3C-4E1C-AB3C-44FC5B25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Permits to Import Ozone Depleting Substances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3B61BD80-022D-4577-9D14-EAD5DFD1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772C0211-458A-4DA9-AD7E-2ECDAE2D2D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263257"/>
              </p:ext>
            </p:extLst>
          </p:nvPr>
        </p:nvGraphicFramePr>
        <p:xfrm>
          <a:off x="4959244" y="698222"/>
          <a:ext cx="6878129" cy="406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5454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Permit system for HCFCs in</a:t>
                      </a:r>
                    </a:p>
                  </a:txBody>
                  <a:tcPr marL="76409" marR="76409" marT="38205" marB="382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Has</a:t>
                      </a:r>
                      <a:r>
                        <a:rPr lang="en-US" sz="1300" baseline="0"/>
                        <a:t> it been in place and operation?</a:t>
                      </a:r>
                    </a:p>
                    <a:p>
                      <a:pPr algn="ctr"/>
                      <a:r>
                        <a:rPr lang="en-US" sz="1300" baseline="0"/>
                        <a:t>(Yes/No)</a:t>
                      </a:r>
                      <a:endParaRPr lang="en-US" sz="1300"/>
                    </a:p>
                  </a:txBody>
                  <a:tcPr marL="76409" marR="76409" marT="38205" marB="382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If yes, since when?</a:t>
                      </a:r>
                    </a:p>
                    <a:p>
                      <a:pPr algn="ctr"/>
                      <a:r>
                        <a:rPr lang="en-US" sz="1300"/>
                        <a:t>If no, any planned date?</a:t>
                      </a:r>
                    </a:p>
                  </a:txBody>
                  <a:tcPr marL="76409" marR="76409" marT="38205" marB="382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Requirements</a:t>
                      </a:r>
                      <a:r>
                        <a:rPr lang="en-US" sz="1300" baseline="0"/>
                        <a:t> for Obtaining Permit</a:t>
                      </a:r>
                      <a:endParaRPr lang="en-US" sz="1300"/>
                    </a:p>
                  </a:txBody>
                  <a:tcPr marL="76409" marR="76409" marT="38205" marB="3820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/>
                        <a:t>Validity of permit after issuance (year)</a:t>
                      </a:r>
                      <a:endParaRPr lang="en-US" sz="1300"/>
                    </a:p>
                  </a:txBody>
                  <a:tcPr marL="76409" marR="76409" marT="38205" marB="382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987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Handling</a:t>
                      </a:r>
                    </a:p>
                  </a:txBody>
                  <a:tcPr marL="76409" marR="76409" marT="38205" marB="38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Yes</a:t>
                      </a:r>
                    </a:p>
                  </a:txBody>
                  <a:tcPr marL="76409" marR="76409" marT="38205" marB="38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September</a:t>
                      </a:r>
                      <a:r>
                        <a:rPr lang="en-US" sz="1300" baseline="0"/>
                        <a:t> </a:t>
                      </a:r>
                      <a:r>
                        <a:rPr lang="en-US" sz="1300"/>
                        <a:t>2012</a:t>
                      </a:r>
                    </a:p>
                  </a:txBody>
                  <a:tcPr marL="76409" marR="76409" marT="38205" marB="38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Registration fee $200</a:t>
                      </a:r>
                    </a:p>
                  </a:txBody>
                  <a:tcPr marL="76409" marR="76409" marT="38205" marB="38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Expired 12/31/XX</a:t>
                      </a:r>
                    </a:p>
                  </a:txBody>
                  <a:tcPr marL="76409" marR="76409" marT="38205" marB="382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987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Storage</a:t>
                      </a:r>
                    </a:p>
                  </a:txBody>
                  <a:tcPr marL="76409" marR="76409" marT="38205" marB="38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Yes</a:t>
                      </a:r>
                    </a:p>
                  </a:txBody>
                  <a:tcPr marL="76409" marR="76409" marT="38205" marB="38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September 2012</a:t>
                      </a:r>
                    </a:p>
                  </a:txBody>
                  <a:tcPr marL="76409" marR="76409" marT="38205" marB="38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Registration fee $200</a:t>
                      </a:r>
                    </a:p>
                  </a:txBody>
                  <a:tcPr marL="76409" marR="76409" marT="38205" marB="38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Expired 12/31/XX</a:t>
                      </a:r>
                    </a:p>
                  </a:txBody>
                  <a:tcPr marL="76409" marR="76409" marT="38205" marB="382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987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Sales </a:t>
                      </a:r>
                    </a:p>
                  </a:txBody>
                  <a:tcPr marL="76409" marR="76409" marT="38205" marB="38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Yes</a:t>
                      </a:r>
                    </a:p>
                  </a:txBody>
                  <a:tcPr marL="76409" marR="76409" marT="38205" marB="38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September 2012</a:t>
                      </a:r>
                    </a:p>
                  </a:txBody>
                  <a:tcPr marL="76409" marR="76409" marT="38205" marB="38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Registration</a:t>
                      </a:r>
                      <a:r>
                        <a:rPr lang="en-US" sz="1300" baseline="0" dirty="0"/>
                        <a:t> f</a:t>
                      </a:r>
                      <a:r>
                        <a:rPr lang="en-US" sz="1300" dirty="0"/>
                        <a:t>ee $200</a:t>
                      </a:r>
                    </a:p>
                  </a:txBody>
                  <a:tcPr marL="76409" marR="76409" marT="38205" marB="382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Expired 12/31/XX</a:t>
                      </a:r>
                    </a:p>
                  </a:txBody>
                  <a:tcPr marL="76409" marR="76409" marT="38205" marB="382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082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439899-3096-47DD-9B37-8E01F8146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" r="1" b="14422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25FF13D-1623-42D9-AAEF-0883C85C66D2}"/>
              </a:ext>
            </a:extLst>
          </p:cNvPr>
          <p:cNvSpPr/>
          <p:nvPr/>
        </p:nvSpPr>
        <p:spPr>
          <a:xfrm rot="10800000">
            <a:off x="7375043" y="1688951"/>
            <a:ext cx="231578" cy="385123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89AED6E-DFE7-4DAA-943A-FA4BF023E9C0}"/>
              </a:ext>
            </a:extLst>
          </p:cNvPr>
          <p:cNvSpPr/>
          <p:nvPr/>
        </p:nvSpPr>
        <p:spPr>
          <a:xfrm>
            <a:off x="7573384" y="1549101"/>
            <a:ext cx="1398494" cy="699247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35% Cut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E00B210-4A9A-4910-8852-2C2CF75D1651}"/>
              </a:ext>
            </a:extLst>
          </p:cNvPr>
          <p:cNvSpPr/>
          <p:nvPr/>
        </p:nvSpPr>
        <p:spPr>
          <a:xfrm>
            <a:off x="8179399" y="2411755"/>
            <a:ext cx="1398494" cy="699247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67.5% Cut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5E5C8D8C-FABF-48AB-85BE-33E3045D2466}"/>
              </a:ext>
            </a:extLst>
          </p:cNvPr>
          <p:cNvSpPr/>
          <p:nvPr/>
        </p:nvSpPr>
        <p:spPr>
          <a:xfrm>
            <a:off x="8711104" y="3532193"/>
            <a:ext cx="1398494" cy="699247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97.5% Cut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2C0BF-E70E-4147-B0AA-6999DD4AD386}"/>
              </a:ext>
            </a:extLst>
          </p:cNvPr>
          <p:cNvSpPr/>
          <p:nvPr/>
        </p:nvSpPr>
        <p:spPr>
          <a:xfrm>
            <a:off x="2204461" y="1317811"/>
            <a:ext cx="4050957" cy="4222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3E935D4A-CA27-4232-B53B-85F54D9F4760}"/>
              </a:ext>
            </a:extLst>
          </p:cNvPr>
          <p:cNvSpPr/>
          <p:nvPr/>
        </p:nvSpPr>
        <p:spPr>
          <a:xfrm>
            <a:off x="7034612" y="746661"/>
            <a:ext cx="1563599" cy="699247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March 04</a:t>
            </a:r>
          </a:p>
        </p:txBody>
      </p:sp>
    </p:spTree>
    <p:extLst>
      <p:ext uri="{BB962C8B-B14F-4D97-AF65-F5344CB8AC3E}">
        <p14:creationId xmlns:p14="http://schemas.microsoft.com/office/powerpoint/2010/main" val="1619653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5D6064A-E31E-492F-8602-B8BA17B6FB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773788"/>
              </p:ext>
            </p:extLst>
          </p:nvPr>
        </p:nvGraphicFramePr>
        <p:xfrm>
          <a:off x="1674056" y="319144"/>
          <a:ext cx="9008288" cy="467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BA97174-BBC0-481F-8803-F194CAC84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15" y="4953841"/>
            <a:ext cx="9857918" cy="115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989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F2EA518E-6C90-4FB8-9D88-C59B7498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7F27D-6B51-4F00-BC19-81BA35B24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873" y="782782"/>
            <a:ext cx="9008254" cy="3410475"/>
          </a:xfrm>
        </p:spPr>
        <p:txBody>
          <a:bodyPr anchor="ctr">
            <a:normAutofit/>
          </a:bodyPr>
          <a:lstStyle/>
          <a:p>
            <a:r>
              <a:rPr lang="en-US" sz="6000"/>
              <a:t>FSM  HPMP Stage II Preparation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1AFC3C9-5F6F-4B0C-B9BC-4538C1E6F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0424"/>
            <a:ext cx="12192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BA844245-4805-4DD5-AF47-842A0B27F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501912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175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38CDE-8043-48D4-A996-1006B092F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Presentation Snapshot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9B6B7E-93E0-496B-A265-30EB51E5ADDC}"/>
              </a:ext>
            </a:extLst>
          </p:cNvPr>
          <p:cNvSpPr txBox="1"/>
          <p:nvPr/>
        </p:nvSpPr>
        <p:spPr>
          <a:xfrm>
            <a:off x="1499832" y="1565923"/>
            <a:ext cx="919233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What is the </a:t>
            </a:r>
            <a:r>
              <a:rPr lang="en-US" sz="2000" b="1" dirty="0"/>
              <a:t>Ozone Layer</a:t>
            </a:r>
            <a:r>
              <a:rPr lang="en-US" sz="2000" dirty="0"/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What is the </a:t>
            </a:r>
            <a:r>
              <a:rPr lang="en-US" sz="2000" b="1" dirty="0"/>
              <a:t>Montreal Protocol</a:t>
            </a:r>
            <a:r>
              <a:rPr lang="en-US" sz="2000" dirty="0"/>
              <a:t>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How they do these destroy the ozone?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Effects on health? Marine ecosystem? Anything under the sun?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How do refrigerants affect climate change?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Effects of </a:t>
            </a:r>
            <a:r>
              <a:rPr lang="en-US" sz="2000" b="1" dirty="0"/>
              <a:t>climate change</a:t>
            </a:r>
            <a:r>
              <a:rPr lang="en-US" sz="2000" dirty="0"/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What is FSM’s HCFC Phase-out Management Plan? (</a:t>
            </a:r>
            <a:r>
              <a:rPr lang="en-US" sz="2000" b="1" dirty="0"/>
              <a:t>HPMP</a:t>
            </a:r>
            <a:r>
              <a:rPr lang="en-US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What role does the </a:t>
            </a:r>
            <a:r>
              <a:rPr lang="en-US" sz="2000" b="1" dirty="0"/>
              <a:t>Kosrae RAC Association and Businesses </a:t>
            </a:r>
            <a:r>
              <a:rPr lang="en-US" sz="2000" dirty="0"/>
              <a:t>play?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Phase-out schedule and global commitments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91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419E28B-721B-4D0D-A1D3-78EAC5725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39C50-74FF-4E65-B88F-19F31663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HPMP for 2020 -- 2025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9E45B9-0D24-465E-84AD-FEDBA836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4FA87D2A-D8FE-4EEF-BAF1-DBAB2BAD4567}"/>
              </a:ext>
            </a:extLst>
          </p:cNvPr>
          <p:cNvSpPr txBox="1"/>
          <p:nvPr/>
        </p:nvSpPr>
        <p:spPr>
          <a:xfrm>
            <a:off x="410643" y="1626616"/>
            <a:ext cx="7346486" cy="41514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remaining HCFC gases are to be completely phased-out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Continuing the work of addressing the HCFC consumption via imports and equipment to phase out the remaining ~10% HCFC baseline remaining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Combining the activities of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phasing-out HCFCs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phasing-down HFCs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 another project --- Enabling Activities under the Kigali Amendment</a:t>
            </a:r>
          </a:p>
        </p:txBody>
      </p:sp>
      <p:pic>
        <p:nvPicPr>
          <p:cNvPr id="8" name="Graphic 7" descr="ReportAdd">
            <a:extLst>
              <a:ext uri="{FF2B5EF4-FFF2-40B4-BE49-F238E27FC236}">
                <a16:creationId xmlns:a16="http://schemas.microsoft.com/office/drawing/2014/main" id="{2EEB955F-B2E6-4272-A792-1D5B2DBE8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129" y="1536176"/>
            <a:ext cx="3785647" cy="3785647"/>
          </a:xfrm>
          <a:prstGeom prst="rect">
            <a:avLst/>
          </a:prstGeom>
        </p:spPr>
      </p:pic>
      <p:sp>
        <p:nvSpPr>
          <p:cNvPr id="29" name="Freeform 12">
            <a:extLst>
              <a:ext uri="{FF2B5EF4-FFF2-40B4-BE49-F238E27FC236}">
                <a16:creationId xmlns:a16="http://schemas.microsoft.com/office/drawing/2014/main" id="{1F36A2FB-17CD-4DA6-9D8A-BFD6ADF6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0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C03B0394-07A3-4767-BDD5-04B2F3E6B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A50189A-2FD4-4608-A527-341A1811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5ECFC88-1E40-4C47-960F-87C500F10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19239-A126-48B8-9ECC-0349A795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11" y="780888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rgbClr val="FEFFFF"/>
                </a:solidFill>
              </a:rPr>
              <a:t>HPMP Stage II Preparation – What type of data we will be collecting through our </a:t>
            </a:r>
            <a:r>
              <a:rPr lang="en-US" sz="3400">
                <a:solidFill>
                  <a:srgbClr val="FEFFFF"/>
                </a:solidFill>
              </a:rPr>
              <a:t>nationwide surveys?</a:t>
            </a:r>
            <a:endParaRPr lang="en-US" sz="3400" dirty="0">
              <a:solidFill>
                <a:srgbClr val="FEFFFF"/>
              </a:solidFill>
            </a:endParaRP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3B61BD80-022D-4577-9D14-EAD5DFD1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Graphic 5" descr="Head with Gears">
            <a:extLst>
              <a:ext uri="{FF2B5EF4-FFF2-40B4-BE49-F238E27FC236}">
                <a16:creationId xmlns:a16="http://schemas.microsoft.com/office/drawing/2014/main" id="{FE3C0FBF-C694-4F5B-80AB-3F7DD30F9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63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550A-2A93-45A0-97B1-1E592D91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27" y="147039"/>
            <a:ext cx="8936796" cy="736020"/>
          </a:xfrm>
        </p:spPr>
        <p:txBody>
          <a:bodyPr>
            <a:normAutofit/>
          </a:bodyPr>
          <a:lstStyle/>
          <a:p>
            <a:r>
              <a:rPr lang="en-US" dirty="0"/>
              <a:t>What type of data to be collected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FCA49-3750-460A-97A7-1A897DE8289A}"/>
              </a:ext>
            </a:extLst>
          </p:cNvPr>
          <p:cNvSpPr txBox="1"/>
          <p:nvPr/>
        </p:nvSpPr>
        <p:spPr>
          <a:xfrm>
            <a:off x="1916859" y="961249"/>
            <a:ext cx="740744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HCFC import statistics under the licensing/quota system </a:t>
            </a:r>
            <a:r>
              <a:rPr lang="en-GB" sz="2000" dirty="0">
                <a:solidFill>
                  <a:srgbClr val="C63AC6"/>
                </a:solidFill>
              </a:rPr>
              <a:t>(Article 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7DE49-AB83-4421-B2FC-417A3A09A555}"/>
              </a:ext>
            </a:extLst>
          </p:cNvPr>
          <p:cNvSpPr txBox="1"/>
          <p:nvPr/>
        </p:nvSpPr>
        <p:spPr>
          <a:xfrm>
            <a:off x="1693303" y="20287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Bottom-up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118BE158-EFDA-4CEB-9FD4-3CFF2244CED0}"/>
              </a:ext>
            </a:extLst>
          </p:cNvPr>
          <p:cNvSpPr/>
          <p:nvPr/>
        </p:nvSpPr>
        <p:spPr>
          <a:xfrm>
            <a:off x="3243102" y="1884249"/>
            <a:ext cx="407927" cy="552637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42D81EF-8BFE-42C6-8565-DB133413BDFC}"/>
              </a:ext>
            </a:extLst>
          </p:cNvPr>
          <p:cNvSpPr/>
          <p:nvPr/>
        </p:nvSpPr>
        <p:spPr>
          <a:xfrm>
            <a:off x="6526257" y="1872397"/>
            <a:ext cx="385013" cy="56449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5D242-256B-447B-8E33-8856DCF69919}"/>
              </a:ext>
            </a:extLst>
          </p:cNvPr>
          <p:cNvSpPr txBox="1"/>
          <p:nvPr/>
        </p:nvSpPr>
        <p:spPr>
          <a:xfrm>
            <a:off x="5371453" y="202877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Top-down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45C3CD-188F-4515-A1C0-AB393F9F4488}"/>
              </a:ext>
            </a:extLst>
          </p:cNvPr>
          <p:cNvSpPr txBox="1"/>
          <p:nvPr/>
        </p:nvSpPr>
        <p:spPr>
          <a:xfrm>
            <a:off x="1433913" y="2512473"/>
            <a:ext cx="74173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Consumption from HCFC demand side</a:t>
            </a:r>
            <a:endParaRPr lang="en-US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6CBFCC1D-FB78-4696-836F-E8A5FB2205A3}"/>
              </a:ext>
            </a:extLst>
          </p:cNvPr>
          <p:cNvSpPr/>
          <p:nvPr/>
        </p:nvSpPr>
        <p:spPr>
          <a:xfrm>
            <a:off x="3243102" y="3001316"/>
            <a:ext cx="349250" cy="4276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2E69C9-3906-43C1-87B4-E5E7627D1D0D}"/>
              </a:ext>
            </a:extLst>
          </p:cNvPr>
          <p:cNvSpPr txBox="1"/>
          <p:nvPr/>
        </p:nvSpPr>
        <p:spPr>
          <a:xfrm>
            <a:off x="1305706" y="3503649"/>
            <a:ext cx="4174037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en-GB" dirty="0"/>
              <a:t>Inventory of existing HCFC-based equipment </a:t>
            </a:r>
            <a:r>
              <a:rPr lang="en-GB" dirty="0">
                <a:solidFill>
                  <a:srgbClr val="C63AC6"/>
                </a:solidFill>
              </a:rPr>
              <a:t>(estimation)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en-GB" dirty="0"/>
              <a:t>Import statistics of HCFC-based equipment </a:t>
            </a:r>
            <a:r>
              <a:rPr lang="en-GB" dirty="0">
                <a:solidFill>
                  <a:srgbClr val="C63AC6"/>
                </a:solidFill>
              </a:rPr>
              <a:t>(NOU, importers, customs)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en-GB" dirty="0"/>
              <a:t>Technical information of installation and servicing </a:t>
            </a:r>
            <a:r>
              <a:rPr lang="en-GB" dirty="0">
                <a:solidFill>
                  <a:srgbClr val="C63AC6"/>
                </a:solidFill>
              </a:rPr>
              <a:t>(Technicians)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480E4F2-A926-438A-8781-53B1609E02D9}"/>
              </a:ext>
            </a:extLst>
          </p:cNvPr>
          <p:cNvSpPr/>
          <p:nvPr/>
        </p:nvSpPr>
        <p:spPr>
          <a:xfrm rot="10800000">
            <a:off x="3217303" y="5545437"/>
            <a:ext cx="368913" cy="445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12334C-4576-4FF0-99F7-AF661A587866}"/>
              </a:ext>
            </a:extLst>
          </p:cNvPr>
          <p:cNvSpPr txBox="1"/>
          <p:nvPr/>
        </p:nvSpPr>
        <p:spPr>
          <a:xfrm>
            <a:off x="5620580" y="3642148"/>
            <a:ext cx="29337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en-GB" dirty="0"/>
              <a:t>HCFC usage information </a:t>
            </a:r>
            <a:r>
              <a:rPr lang="en-GB" dirty="0">
                <a:solidFill>
                  <a:srgbClr val="C63AC6"/>
                </a:solidFill>
              </a:rPr>
              <a:t>(Technicians)</a:t>
            </a: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en-GB" dirty="0"/>
              <a:t>Technical information of installation and servicing </a:t>
            </a:r>
            <a:r>
              <a:rPr lang="en-GB" dirty="0">
                <a:solidFill>
                  <a:srgbClr val="C63AC6"/>
                </a:solidFill>
              </a:rPr>
              <a:t>(Technicians)</a:t>
            </a: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E2DE1350-58B9-46A7-ADBA-7EB099DD5AE3}"/>
              </a:ext>
            </a:extLst>
          </p:cNvPr>
          <p:cNvSpPr/>
          <p:nvPr/>
        </p:nvSpPr>
        <p:spPr>
          <a:xfrm rot="10800000">
            <a:off x="6571097" y="3022033"/>
            <a:ext cx="430155" cy="555030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F5E36D3-7B5C-42F5-A4F3-5A180CCA3287}"/>
              </a:ext>
            </a:extLst>
          </p:cNvPr>
          <p:cNvSpPr/>
          <p:nvPr/>
        </p:nvSpPr>
        <p:spPr>
          <a:xfrm>
            <a:off x="6586552" y="5296645"/>
            <a:ext cx="457200" cy="666361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379FEAE-BC1F-42D1-8C91-F878E09CF78B}"/>
              </a:ext>
            </a:extLst>
          </p:cNvPr>
          <p:cNvSpPr/>
          <p:nvPr/>
        </p:nvSpPr>
        <p:spPr>
          <a:xfrm>
            <a:off x="9053316" y="1530171"/>
            <a:ext cx="737626" cy="450471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F44869-E5F1-40A9-882C-43F231EF6B03}"/>
              </a:ext>
            </a:extLst>
          </p:cNvPr>
          <p:cNvSpPr txBox="1"/>
          <p:nvPr/>
        </p:nvSpPr>
        <p:spPr>
          <a:xfrm>
            <a:off x="10018520" y="2697138"/>
            <a:ext cx="15595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Land-based system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8984C2-EF89-46E7-8E88-0D31864C4B19}"/>
              </a:ext>
            </a:extLst>
          </p:cNvPr>
          <p:cNvSpPr txBox="1"/>
          <p:nvPr/>
        </p:nvSpPr>
        <p:spPr>
          <a:xfrm>
            <a:off x="10020491" y="4057646"/>
            <a:ext cx="15595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Fishing Vessels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A6DF856-8686-4C0B-BF65-A8D735F7F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004" y="5268123"/>
            <a:ext cx="1154633" cy="6635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795C5D-A757-4F32-966E-1432A1271D73}"/>
              </a:ext>
            </a:extLst>
          </p:cNvPr>
          <p:cNvSpPr txBox="1"/>
          <p:nvPr/>
        </p:nvSpPr>
        <p:spPr>
          <a:xfrm>
            <a:off x="1453588" y="6108814"/>
            <a:ext cx="731526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Forecast the future inventory and demand of HCFC for servicing/installation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71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696357-B315-4D9E-BB00-C5180F54B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F6C6C-999D-43D5-AC07-AF342514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EC04F56B-9315-467D-9EEF-52DE7F0B5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D9F73-3ABE-4222-BC3B-F5736249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FEFFFF"/>
                </a:solidFill>
              </a:rPr>
              <a:t>What kind of information will we be collecting through surveys</a:t>
            </a:r>
          </a:p>
        </p:txBody>
      </p:sp>
      <p:pic>
        <p:nvPicPr>
          <p:cNvPr id="6" name="Graphic 5" descr="Clipboard">
            <a:extLst>
              <a:ext uri="{FF2B5EF4-FFF2-40B4-BE49-F238E27FC236}">
                <a16:creationId xmlns:a16="http://schemas.microsoft.com/office/drawing/2014/main" id="{E61AC5BC-34EA-4FE2-AEFC-B4D552CD6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4881" y="1957395"/>
            <a:ext cx="3530953" cy="3530953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94B14F-F0DE-4072-955C-D36561415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522601"/>
              </p:ext>
            </p:extLst>
          </p:nvPr>
        </p:nvGraphicFramePr>
        <p:xfrm>
          <a:off x="235282" y="1957395"/>
          <a:ext cx="7759033" cy="463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8002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9C15A799-9E23-4335-92E1-6F049D845D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742431"/>
              </p:ext>
            </p:extLst>
          </p:nvPr>
        </p:nvGraphicFramePr>
        <p:xfrm>
          <a:off x="6455926" y="1590353"/>
          <a:ext cx="4440275" cy="4439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B32F8F7-8901-4B8C-8409-B3A0E533A9C7}"/>
              </a:ext>
            </a:extLst>
          </p:cNvPr>
          <p:cNvSpPr txBox="1">
            <a:spLocks/>
          </p:cNvSpPr>
          <p:nvPr/>
        </p:nvSpPr>
        <p:spPr>
          <a:xfrm>
            <a:off x="2352276" y="168159"/>
            <a:ext cx="8543925" cy="457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579"/>
            <a:r>
              <a:rPr lang="en-US" altLang="en-US" sz="2800" b="1">
                <a:latin typeface="Lato Regular" charset="0"/>
              </a:rPr>
              <a:t>Steps for Preparation of Regional PIC HPMP Stage II</a:t>
            </a:r>
            <a:endParaRPr lang="en-US" sz="28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366027-FC28-44AA-A283-D193A12D456E}"/>
              </a:ext>
            </a:extLst>
          </p:cNvPr>
          <p:cNvSpPr txBox="1">
            <a:spLocks/>
          </p:cNvSpPr>
          <p:nvPr/>
        </p:nvSpPr>
        <p:spPr>
          <a:xfrm>
            <a:off x="1871457" y="906958"/>
            <a:ext cx="4343400" cy="4598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Country – National Activity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F352667-92FB-4255-A45F-46503278BB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085751"/>
              </p:ext>
            </p:extLst>
          </p:nvPr>
        </p:nvGraphicFramePr>
        <p:xfrm>
          <a:off x="1556265" y="1623355"/>
          <a:ext cx="4495799" cy="4378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FE96AE8-5284-4AFE-B68C-C6885748BE09}"/>
              </a:ext>
            </a:extLst>
          </p:cNvPr>
          <p:cNvSpPr txBox="1">
            <a:spLocks/>
          </p:cNvSpPr>
          <p:nvPr/>
        </p:nvSpPr>
        <p:spPr>
          <a:xfrm>
            <a:off x="6488187" y="909116"/>
            <a:ext cx="4408014" cy="6047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UN Environment – Regional Activity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F1034-34EB-4C0C-BCD9-54496B1A9F12}"/>
              </a:ext>
            </a:extLst>
          </p:cNvPr>
          <p:cNvSpPr txBox="1"/>
          <p:nvPr/>
        </p:nvSpPr>
        <p:spPr>
          <a:xfrm>
            <a:off x="2521472" y="6218331"/>
            <a:ext cx="714905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Finalizing HPMP Stage II Project Proposal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6EDE9-C8E4-4BCE-92CC-65143608E8B5}"/>
              </a:ext>
            </a:extLst>
          </p:cNvPr>
          <p:cNvSpPr txBox="1"/>
          <p:nvPr/>
        </p:nvSpPr>
        <p:spPr>
          <a:xfrm>
            <a:off x="771476" y="1672908"/>
            <a:ext cx="923330" cy="43318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/>
              <a:t>informal national consultation</a:t>
            </a:r>
          </a:p>
        </p:txBody>
      </p:sp>
      <p:sp>
        <p:nvSpPr>
          <p:cNvPr id="11" name="Right Arrow 8">
            <a:extLst>
              <a:ext uri="{FF2B5EF4-FFF2-40B4-BE49-F238E27FC236}">
                <a16:creationId xmlns:a16="http://schemas.microsoft.com/office/drawing/2014/main" id="{F65888BE-A3E3-498A-8F33-252CF9E98F52}"/>
              </a:ext>
            </a:extLst>
          </p:cNvPr>
          <p:cNvSpPr/>
          <p:nvPr/>
        </p:nvSpPr>
        <p:spPr>
          <a:xfrm>
            <a:off x="5605257" y="4064203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9">
            <a:extLst>
              <a:ext uri="{FF2B5EF4-FFF2-40B4-BE49-F238E27FC236}">
                <a16:creationId xmlns:a16="http://schemas.microsoft.com/office/drawing/2014/main" id="{A275EA6F-8144-46C2-BDFD-814A63A39FEE}"/>
              </a:ext>
            </a:extLst>
          </p:cNvPr>
          <p:cNvSpPr/>
          <p:nvPr/>
        </p:nvSpPr>
        <p:spPr>
          <a:xfrm>
            <a:off x="5605257" y="2488997"/>
            <a:ext cx="12192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6">
            <a:extLst>
              <a:ext uri="{FF2B5EF4-FFF2-40B4-BE49-F238E27FC236}">
                <a16:creationId xmlns:a16="http://schemas.microsoft.com/office/drawing/2014/main" id="{5A05D1C2-A809-4F08-901B-13E1CE7E7856}"/>
              </a:ext>
            </a:extLst>
          </p:cNvPr>
          <p:cNvSpPr/>
          <p:nvPr/>
        </p:nvSpPr>
        <p:spPr>
          <a:xfrm>
            <a:off x="5583803" y="3237143"/>
            <a:ext cx="12192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435B9C-8CD0-4C64-83F9-D47BF1E7448A}"/>
              </a:ext>
            </a:extLst>
          </p:cNvPr>
          <p:cNvCxnSpPr/>
          <p:nvPr/>
        </p:nvCxnSpPr>
        <p:spPr>
          <a:xfrm flipH="1">
            <a:off x="5522130" y="4369003"/>
            <a:ext cx="1219201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22">
            <a:extLst>
              <a:ext uri="{FF2B5EF4-FFF2-40B4-BE49-F238E27FC236}">
                <a16:creationId xmlns:a16="http://schemas.microsoft.com/office/drawing/2014/main" id="{29D5FE1C-3515-49CA-A65D-11A94F9C5839}"/>
              </a:ext>
            </a:extLst>
          </p:cNvPr>
          <p:cNvSpPr/>
          <p:nvPr/>
        </p:nvSpPr>
        <p:spPr>
          <a:xfrm>
            <a:off x="5591403" y="4964749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24">
            <a:extLst>
              <a:ext uri="{FF2B5EF4-FFF2-40B4-BE49-F238E27FC236}">
                <a16:creationId xmlns:a16="http://schemas.microsoft.com/office/drawing/2014/main" id="{2A8CB1A0-93FD-4F3D-BB02-C3919F6219B1}"/>
              </a:ext>
            </a:extLst>
          </p:cNvPr>
          <p:cNvSpPr/>
          <p:nvPr/>
        </p:nvSpPr>
        <p:spPr>
          <a:xfrm rot="10800000">
            <a:off x="5542912" y="5629768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10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106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1" name="Freeform 6">
            <a:extLst>
              <a:ext uri="{FF2B5EF4-FFF2-40B4-BE49-F238E27FC236}">
                <a16:creationId xmlns:a16="http://schemas.microsoft.com/office/drawing/2014/main" id="{C03B0394-07A3-4767-BDD5-04B2F3E6B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EA50189A-2FD4-4608-A527-341A1811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5ECFC88-1E40-4C47-960F-87C500F10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CE7B5E-EC3D-4968-A2E2-4CA565D16A11}"/>
              </a:ext>
            </a:extLst>
          </p:cNvPr>
          <p:cNvSpPr txBox="1"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Thank You!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Any Additional Questions?</a:t>
            </a:r>
          </a:p>
        </p:txBody>
      </p:sp>
      <p:sp>
        <p:nvSpPr>
          <p:cNvPr id="127" name="Freeform 5">
            <a:extLst>
              <a:ext uri="{FF2B5EF4-FFF2-40B4-BE49-F238E27FC236}">
                <a16:creationId xmlns:a16="http://schemas.microsoft.com/office/drawing/2014/main" id="{3B61BD80-022D-4577-9D14-EAD5DFD1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2AF21CB0-6DCC-4301-8A0E-543E29599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5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620" y="78121"/>
            <a:ext cx="7787208" cy="1252728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What is Ozone?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1" y="3611729"/>
            <a:ext cx="5964487" cy="316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Graphi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306" y="836995"/>
            <a:ext cx="16906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3552" y="1197285"/>
            <a:ext cx="5960565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Ozone is an inorganic molecule with the chemical formula O3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3551" y="2404507"/>
            <a:ext cx="5960565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Only 3 molecules in every 10 million air molecules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81C6F68-78D2-419C-8313-17BF0355AD73}"/>
              </a:ext>
            </a:extLst>
          </p:cNvPr>
          <p:cNvSpPr/>
          <p:nvPr/>
        </p:nvSpPr>
        <p:spPr>
          <a:xfrm>
            <a:off x="8342616" y="1489753"/>
            <a:ext cx="934948" cy="493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4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9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0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6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7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8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9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0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133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4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5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6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7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0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1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2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3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4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8" name="Freeform 6">
            <a:extLst>
              <a:ext uri="{FF2B5EF4-FFF2-40B4-BE49-F238E27FC236}">
                <a16:creationId xmlns:a16="http://schemas.microsoft.com/office/drawing/2014/main" id="{C03B0394-07A3-4767-BDD5-04B2F3E6B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EA50189A-2FD4-4608-A527-341A1811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5ECFC88-1E40-4C47-960F-87C500F10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FEDF1-B7C8-4B07-B3E6-CABDD2309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70" y="1659439"/>
            <a:ext cx="3778870" cy="16229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EFFFF"/>
                </a:solidFill>
              </a:rPr>
              <a:t>The Air We Breathe</a:t>
            </a:r>
          </a:p>
        </p:txBody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3B61BD80-022D-4577-9D14-EAD5DFD1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3" name="Picture 112" descr="A close up of a screen&#10;&#10;Description automatically generated">
            <a:extLst>
              <a:ext uri="{FF2B5EF4-FFF2-40B4-BE49-F238E27FC236}">
                <a16:creationId xmlns:a16="http://schemas.microsoft.com/office/drawing/2014/main" id="{4DC9CFED-D546-4C0B-93DC-86469E90E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824" y="340055"/>
            <a:ext cx="6957568" cy="492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2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82F3053-693E-4CE5-A96F-9D47D9C0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6512" y="845172"/>
            <a:ext cx="5052567" cy="5167656"/>
          </a:xfrm>
          <a:prstGeom prst="rect">
            <a:avLst/>
          </a:prstGeom>
        </p:spPr>
      </p:pic>
      <p:sp>
        <p:nvSpPr>
          <p:cNvPr id="3" name="Minus Sign 2">
            <a:extLst>
              <a:ext uri="{FF2B5EF4-FFF2-40B4-BE49-F238E27FC236}">
                <a16:creationId xmlns:a16="http://schemas.microsoft.com/office/drawing/2014/main" id="{9836094F-F290-43BB-B99A-DE0BB0C36E95}"/>
              </a:ext>
            </a:extLst>
          </p:cNvPr>
          <p:cNvSpPr/>
          <p:nvPr/>
        </p:nvSpPr>
        <p:spPr>
          <a:xfrm>
            <a:off x="726052" y="3541526"/>
            <a:ext cx="4329317" cy="31898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ozone depletion uv damage">
            <a:extLst>
              <a:ext uri="{FF2B5EF4-FFF2-40B4-BE49-F238E27FC236}">
                <a16:creationId xmlns:a16="http://schemas.microsoft.com/office/drawing/2014/main" id="{2DB138A2-7946-4F2A-BDC1-084AD59B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79" y="845735"/>
            <a:ext cx="5544621" cy="406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F9D5BF-CFCA-47C2-9FA0-3273C9043370}"/>
              </a:ext>
            </a:extLst>
          </p:cNvPr>
          <p:cNvSpPr/>
          <p:nvPr/>
        </p:nvSpPr>
        <p:spPr>
          <a:xfrm>
            <a:off x="7733263" y="2138567"/>
            <a:ext cx="1500027" cy="129043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74CC31-5348-4F96-BFCF-78C978B5BE62}"/>
              </a:ext>
            </a:extLst>
          </p:cNvPr>
          <p:cNvSpPr/>
          <p:nvPr/>
        </p:nvSpPr>
        <p:spPr>
          <a:xfrm>
            <a:off x="5728579" y="5279071"/>
            <a:ext cx="5655187" cy="678031"/>
          </a:xfrm>
          <a:prstGeom prst="rect">
            <a:avLst/>
          </a:prstGeom>
          <a:solidFill>
            <a:srgbClr val="114F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Thickness of the Ozone  3 mm = 0.1 inch</a:t>
            </a:r>
          </a:p>
        </p:txBody>
      </p:sp>
    </p:spTree>
    <p:extLst>
      <p:ext uri="{BB962C8B-B14F-4D97-AF65-F5344CB8AC3E}">
        <p14:creationId xmlns:p14="http://schemas.microsoft.com/office/powerpoint/2010/main" val="219306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27FE0C2-9C19-4FB7-81C0-06ECDD8C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766EED2-C3B3-40C6-A5D8-FFF5894B9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CFBF839-A629-4019-9F3D-C15269EEC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13B7060-C0FD-4F48-BD18-CEC2F6CF4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344E7D3-1355-48C1-9904-2405426C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A0AFB45-BC4E-4AB7-A8FF-D61849E41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8BD2B14-C775-4442-B02E-E842C96F1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43EE30E-A569-4394-B036-B0954A88D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6178D34-57BD-47F7-A56E-14FC1BB22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FD3B6D6-3AE3-47BC-97D9-CDA2EFCA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C34EB72-4D8B-4039-B1FE-891F22FE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5A3A4AF-6FE1-4C4B-9286-35AF8C6E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BF339A0-40DC-4DCB-BF13-4143D7B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0D9DD5-F48B-4179-BF11-4D156DA0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9168E85-6CFA-435B-8A6B-D32486C90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9293C87B-0616-4B2B-B082-B3362CA3F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F2728C57-B738-4443-9FC2-3C060715F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766F97F3-2B2B-4253-BEC7-BC9C7DFF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F2F1BCB5-62E3-482A-A671-8514CD517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19B93AE6-0173-4CA9-A70C-F4D5D9B37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E7FEE511-B4FE-4967-9E02-B802810A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374E8AF9-DC1D-4FEB-A65B-1F0F82912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89BB8488-306B-461B-846C-5E22664AF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987A2146-569C-4EF6-9CA1-D72961EBD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70334992-12F8-4924-B32E-420C3FDB1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A5B2F0D2-1D46-46DD-A818-60309624D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F1A843A-A6BC-4027-A46F-8EA29D26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2507F48C-66CC-4AFA-B9A7-360743221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1EAF4-25A9-437D-95E8-07AA680FB96E}"/>
              </a:ext>
            </a:extLst>
          </p:cNvPr>
          <p:cNvSpPr txBox="1"/>
          <p:nvPr/>
        </p:nvSpPr>
        <p:spPr>
          <a:xfrm>
            <a:off x="2096339" y="5447058"/>
            <a:ext cx="9387000" cy="8234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Formation of Ozone Molecules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3C86C-4C2C-4B36-8BE7-AAC2B3CEC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339" y="450891"/>
            <a:ext cx="9387000" cy="4651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82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027FE0C2-9C19-4FB7-81C0-06ECDD8C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1766EED2-C3B3-40C6-A5D8-FFF5894B9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9CFBF839-A629-4019-9F3D-C15269EEC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E13B7060-C0FD-4F48-BD18-CEC2F6CF4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A344E7D3-1355-48C1-9904-2405426C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7A0AFB45-BC4E-4AB7-A8FF-D61849E41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18BD2B14-C775-4442-B02E-E842C96F1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43EE30E-A569-4394-B036-B0954A88D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F6178D34-57BD-47F7-A56E-14FC1BB22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FFD3B6D6-3AE3-47BC-97D9-CDA2EFCA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5C34EB72-4D8B-4039-B1FE-891F22FE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55A3A4AF-6FE1-4C4B-9286-35AF8C6E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BBF339A0-40DC-4DCB-BF13-4143D7B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C0D9DD5-F48B-4179-BF11-4D156DA0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A9168E85-6CFA-435B-8A6B-D32486C90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9293C87B-0616-4B2B-B082-B3362CA3F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F2728C57-B738-4443-9FC2-3C060715F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766F97F3-2B2B-4253-BEC7-BC9C7DFF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F2F1BCB5-62E3-482A-A671-8514CD517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19B93AE6-0173-4CA9-A70C-F4D5D9B37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E7FEE511-B4FE-4967-9E02-B802810A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374E8AF9-DC1D-4FEB-A65B-1F0F82912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89BB8488-306B-461B-846C-5E22664AF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987A2146-569C-4EF6-9CA1-D72961EBD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70334992-12F8-4924-B32E-420C3FDB1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A5B2F0D2-1D46-46DD-A818-60309624D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F1A843A-A6BC-4027-A46F-8EA29D26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 6">
            <a:extLst>
              <a:ext uri="{FF2B5EF4-FFF2-40B4-BE49-F238E27FC236}">
                <a16:creationId xmlns:a16="http://schemas.microsoft.com/office/drawing/2014/main" id="{2507F48C-66CC-4AFA-B9A7-360743221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BB6C3BDF-BA2F-4816-84A1-A51C1117B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7" b="139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4B67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734BA-BA2E-49D8-9CD6-7FE17903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69" y="3852442"/>
            <a:ext cx="5724840" cy="148465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FEFFFF"/>
                </a:solidFill>
              </a:rPr>
              <a:t>Ozone</a:t>
            </a:r>
            <a:r>
              <a:rPr lang="en-US" sz="4000" dirty="0">
                <a:solidFill>
                  <a:srgbClr val="FEFFFF"/>
                </a:solidFill>
              </a:rPr>
              <a:t> Depleting Substances</a:t>
            </a:r>
          </a:p>
        </p:txBody>
      </p:sp>
      <p:sp>
        <p:nvSpPr>
          <p:cNvPr id="8" name="AutoShape 2" descr="Related image">
            <a:extLst>
              <a:ext uri="{FF2B5EF4-FFF2-40B4-BE49-F238E27FC236}">
                <a16:creationId xmlns:a16="http://schemas.microsoft.com/office/drawing/2014/main" id="{C1028F16-4BB2-481D-B2E6-9423FDBC27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6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61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2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3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4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5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6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7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8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0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1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2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175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6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7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8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9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0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1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2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3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4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6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0" name="Freeform 6">
            <a:extLst>
              <a:ext uri="{FF2B5EF4-FFF2-40B4-BE49-F238E27FC236}">
                <a16:creationId xmlns:a16="http://schemas.microsoft.com/office/drawing/2014/main" id="{C03B0394-07A3-4767-BDD5-04B2F3E6B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3EC10-A560-49C3-B553-D8EE50534A8D}"/>
              </a:ext>
            </a:extLst>
          </p:cNvPr>
          <p:cNvSpPr txBox="1"/>
          <p:nvPr/>
        </p:nvSpPr>
        <p:spPr>
          <a:xfrm>
            <a:off x="2090018" y="159953"/>
            <a:ext cx="9128256" cy="82344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How HCFC-22 (R-22) destroy Ozone molecules </a:t>
            </a: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ACF5E994-3F59-427B-8724-33EBA0415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 bwMode="auto">
          <a:xfrm>
            <a:off x="2090018" y="1289202"/>
            <a:ext cx="9128256" cy="5134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7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F734F7-1127-408F-8D79-CB57311B1A39}"/>
              </a:ext>
            </a:extLst>
          </p:cNvPr>
          <p:cNvSpPr/>
          <p:nvPr/>
        </p:nvSpPr>
        <p:spPr>
          <a:xfrm>
            <a:off x="323502" y="0"/>
            <a:ext cx="3537695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0A670-6180-4A55-A61A-62FB98A6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07" y="1505029"/>
            <a:ext cx="2932397" cy="30187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Impacts of Ozone Depletion</a:t>
            </a:r>
          </a:p>
        </p:txBody>
      </p:sp>
      <p:pic>
        <p:nvPicPr>
          <p:cNvPr id="3" name="Picture 2" descr="Angus  Process Nov 15 00">
            <a:extLst>
              <a:ext uri="{FF2B5EF4-FFF2-40B4-BE49-F238E27FC236}">
                <a16:creationId xmlns:a16="http://schemas.microsoft.com/office/drawing/2014/main" id="{2ABB0F8F-0BBC-4766-B555-E2A0020F5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t="4990" r="6530" b="6552"/>
          <a:stretch/>
        </p:blipFill>
        <p:spPr bwMode="auto">
          <a:xfrm>
            <a:off x="3845920" y="0"/>
            <a:ext cx="83460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16AEA4-0EC8-4CD5-9FF8-5A881ABCFED4}"/>
              </a:ext>
            </a:extLst>
          </p:cNvPr>
          <p:cNvSpPr/>
          <p:nvPr/>
        </p:nvSpPr>
        <p:spPr>
          <a:xfrm>
            <a:off x="9955658" y="2280862"/>
            <a:ext cx="1345915" cy="1356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FC6F40-584B-4478-91F1-DD3ECAD510A7}"/>
              </a:ext>
            </a:extLst>
          </p:cNvPr>
          <p:cNvSpPr/>
          <p:nvPr/>
        </p:nvSpPr>
        <p:spPr>
          <a:xfrm>
            <a:off x="7087455" y="2002005"/>
            <a:ext cx="1345915" cy="1635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C612C17-C340-4900-A4EE-7BCAA6F2864D}"/>
              </a:ext>
            </a:extLst>
          </p:cNvPr>
          <p:cNvSpPr/>
          <p:nvPr/>
        </p:nvSpPr>
        <p:spPr>
          <a:xfrm>
            <a:off x="4128410" y="274414"/>
            <a:ext cx="1345915" cy="1379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5F1F05E-D1FB-4DEE-A5C9-ABF389F3AEE1}"/>
              </a:ext>
            </a:extLst>
          </p:cNvPr>
          <p:cNvSpPr/>
          <p:nvPr/>
        </p:nvSpPr>
        <p:spPr>
          <a:xfrm>
            <a:off x="7087455" y="5474489"/>
            <a:ext cx="1345915" cy="1234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F9BD747-9297-47BA-87FE-6441C160EBA3}"/>
              </a:ext>
            </a:extLst>
          </p:cNvPr>
          <p:cNvSpPr/>
          <p:nvPr/>
        </p:nvSpPr>
        <p:spPr>
          <a:xfrm>
            <a:off x="10733069" y="4523749"/>
            <a:ext cx="1345915" cy="147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4266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748</Words>
  <Application>Microsoft Office PowerPoint</Application>
  <PresentationFormat>Widescreen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Lato Regular</vt:lpstr>
      <vt:lpstr>Tw Cen MT</vt:lpstr>
      <vt:lpstr>Wingdings</vt:lpstr>
      <vt:lpstr>Wingdings 3</vt:lpstr>
      <vt:lpstr>Wisp</vt:lpstr>
      <vt:lpstr>The FSM and the Montreal Protocol</vt:lpstr>
      <vt:lpstr>Presentation Snapshot</vt:lpstr>
      <vt:lpstr>What is Ozone?</vt:lpstr>
      <vt:lpstr>The Air We Breathe</vt:lpstr>
      <vt:lpstr>PowerPoint Presentation</vt:lpstr>
      <vt:lpstr>PowerPoint Presentation</vt:lpstr>
      <vt:lpstr>Ozone Depleting Substances</vt:lpstr>
      <vt:lpstr>PowerPoint Presentation</vt:lpstr>
      <vt:lpstr>Impacts of Ozone Depletion</vt:lpstr>
      <vt:lpstr>PowerPoint Presentation</vt:lpstr>
      <vt:lpstr>The Montreal Protocol  </vt:lpstr>
      <vt:lpstr>A Global Response to a Global Problem</vt:lpstr>
      <vt:lpstr>PowerPoint Presentation</vt:lpstr>
      <vt:lpstr>PowerPoint Presentation</vt:lpstr>
      <vt:lpstr>FSM HCFC Phase-out Management Plan  (HPMP) Stage 1 --- 2015 - 2020</vt:lpstr>
      <vt:lpstr>Permits to Import Ozone Depleting Substances</vt:lpstr>
      <vt:lpstr>PowerPoint Presentation</vt:lpstr>
      <vt:lpstr>PowerPoint Presentation</vt:lpstr>
      <vt:lpstr>FSM  HPMP Stage II Preparation</vt:lpstr>
      <vt:lpstr>HPMP for 2020 -- 2025</vt:lpstr>
      <vt:lpstr>HPMP Stage II Preparation – What type of data we will be collecting through our nationwide surveys?</vt:lpstr>
      <vt:lpstr>What type of data to be collected </vt:lpstr>
      <vt:lpstr>What kind of information will we be collecting through surveys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FSM and the Montreal Protocol</dc:title>
  <dc:creator>Yota Oue</dc:creator>
  <cp:lastModifiedBy>Jeffrey Yamada</cp:lastModifiedBy>
  <cp:revision>19</cp:revision>
  <dcterms:created xsi:type="dcterms:W3CDTF">2019-04-26T04:44:50Z</dcterms:created>
  <dcterms:modified xsi:type="dcterms:W3CDTF">2021-03-03T14:39:06Z</dcterms:modified>
</cp:coreProperties>
</file>