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3.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4.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0" r:id="rId1"/>
    <p:sldMasterId id="2147483681" r:id="rId2"/>
    <p:sldMasterId id="2147483702" r:id="rId3"/>
    <p:sldMasterId id="2147483659" r:id="rId4"/>
    <p:sldMasterId id="2147483692" r:id="rId5"/>
  </p:sldMasterIdLst>
  <p:notesMasterIdLst>
    <p:notesMasterId r:id="rId12"/>
  </p:notesMasterIdLst>
  <p:sldIdLst>
    <p:sldId id="334" r:id="rId6"/>
    <p:sldId id="335" r:id="rId7"/>
    <p:sldId id="339" r:id="rId8"/>
    <p:sldId id="338" r:id="rId9"/>
    <p:sldId id="337" r:id="rId10"/>
    <p:sldId id="340" r:id="rId11"/>
  </p:sldIdLst>
  <p:sldSz cx="9144000" cy="6858000" type="screen4x3"/>
  <p:notesSz cx="6805613" cy="9939338"/>
  <p:defaultTextStyle>
    <a:defPPr>
      <a:defRPr lang="en-US"/>
    </a:defPPr>
    <a:lvl1pPr algn="l" rtl="0" fontAlgn="base">
      <a:spcBef>
        <a:spcPct val="0"/>
      </a:spcBef>
      <a:spcAft>
        <a:spcPct val="0"/>
      </a:spcAft>
      <a:defRPr sz="2400" kern="1200">
        <a:solidFill>
          <a:schemeClr val="tx1"/>
        </a:solidFill>
        <a:latin typeface="Arial" pitchFamily="-107" charset="0"/>
        <a:ea typeface="ＭＳ Ｐゴシック" pitchFamily="-107" charset="-128"/>
        <a:cs typeface="ＭＳ Ｐゴシック" pitchFamily="-107" charset="-128"/>
      </a:defRPr>
    </a:lvl1pPr>
    <a:lvl2pPr marL="457200" algn="l" rtl="0" fontAlgn="base">
      <a:spcBef>
        <a:spcPct val="0"/>
      </a:spcBef>
      <a:spcAft>
        <a:spcPct val="0"/>
      </a:spcAft>
      <a:defRPr sz="2400" kern="1200">
        <a:solidFill>
          <a:schemeClr val="tx1"/>
        </a:solidFill>
        <a:latin typeface="Arial" pitchFamily="-107" charset="0"/>
        <a:ea typeface="ＭＳ Ｐゴシック" pitchFamily="-107" charset="-128"/>
        <a:cs typeface="ＭＳ Ｐゴシック" pitchFamily="-107" charset="-128"/>
      </a:defRPr>
    </a:lvl2pPr>
    <a:lvl3pPr marL="914400" algn="l" rtl="0" fontAlgn="base">
      <a:spcBef>
        <a:spcPct val="0"/>
      </a:spcBef>
      <a:spcAft>
        <a:spcPct val="0"/>
      </a:spcAft>
      <a:defRPr sz="2400" kern="1200">
        <a:solidFill>
          <a:schemeClr val="tx1"/>
        </a:solidFill>
        <a:latin typeface="Arial" pitchFamily="-107" charset="0"/>
        <a:ea typeface="ＭＳ Ｐゴシック" pitchFamily="-107" charset="-128"/>
        <a:cs typeface="ＭＳ Ｐゴシック" pitchFamily="-107" charset="-128"/>
      </a:defRPr>
    </a:lvl3pPr>
    <a:lvl4pPr marL="1371600" algn="l" rtl="0" fontAlgn="base">
      <a:spcBef>
        <a:spcPct val="0"/>
      </a:spcBef>
      <a:spcAft>
        <a:spcPct val="0"/>
      </a:spcAft>
      <a:defRPr sz="2400" kern="1200">
        <a:solidFill>
          <a:schemeClr val="tx1"/>
        </a:solidFill>
        <a:latin typeface="Arial" pitchFamily="-107" charset="0"/>
        <a:ea typeface="ＭＳ Ｐゴシック" pitchFamily="-107" charset="-128"/>
        <a:cs typeface="ＭＳ Ｐゴシック" pitchFamily="-107" charset="-128"/>
      </a:defRPr>
    </a:lvl4pPr>
    <a:lvl5pPr marL="1828800" algn="l" rtl="0" fontAlgn="base">
      <a:spcBef>
        <a:spcPct val="0"/>
      </a:spcBef>
      <a:spcAft>
        <a:spcPct val="0"/>
      </a:spcAft>
      <a:defRPr sz="2400" kern="1200">
        <a:solidFill>
          <a:schemeClr val="tx1"/>
        </a:solidFill>
        <a:latin typeface="Arial" pitchFamily="-107" charset="0"/>
        <a:ea typeface="ＭＳ Ｐゴシック" pitchFamily="-107" charset="-128"/>
        <a:cs typeface="ＭＳ Ｐゴシック" pitchFamily="-107" charset="-128"/>
      </a:defRPr>
    </a:lvl5pPr>
    <a:lvl6pPr marL="2286000" algn="l" defTabSz="457200" rtl="0" eaLnBrk="1" latinLnBrk="0" hangingPunct="1">
      <a:defRPr sz="2400" kern="1200">
        <a:solidFill>
          <a:schemeClr val="tx1"/>
        </a:solidFill>
        <a:latin typeface="Arial" pitchFamily="-107" charset="0"/>
        <a:ea typeface="ＭＳ Ｐゴシック" pitchFamily="-107" charset="-128"/>
        <a:cs typeface="ＭＳ Ｐゴシック" pitchFamily="-107" charset="-128"/>
      </a:defRPr>
    </a:lvl6pPr>
    <a:lvl7pPr marL="2743200" algn="l" defTabSz="457200" rtl="0" eaLnBrk="1" latinLnBrk="0" hangingPunct="1">
      <a:defRPr sz="2400" kern="1200">
        <a:solidFill>
          <a:schemeClr val="tx1"/>
        </a:solidFill>
        <a:latin typeface="Arial" pitchFamily="-107" charset="0"/>
        <a:ea typeface="ＭＳ Ｐゴシック" pitchFamily="-107" charset="-128"/>
        <a:cs typeface="ＭＳ Ｐゴシック" pitchFamily="-107" charset="-128"/>
      </a:defRPr>
    </a:lvl7pPr>
    <a:lvl8pPr marL="3200400" algn="l" defTabSz="457200" rtl="0" eaLnBrk="1" latinLnBrk="0" hangingPunct="1">
      <a:defRPr sz="2400" kern="1200">
        <a:solidFill>
          <a:schemeClr val="tx1"/>
        </a:solidFill>
        <a:latin typeface="Arial" pitchFamily="-107" charset="0"/>
        <a:ea typeface="ＭＳ Ｐゴシック" pitchFamily="-107" charset="-128"/>
        <a:cs typeface="ＭＳ Ｐゴシック" pitchFamily="-107" charset="-128"/>
      </a:defRPr>
    </a:lvl8pPr>
    <a:lvl9pPr marL="3657600" algn="l" defTabSz="457200" rtl="0" eaLnBrk="1" latinLnBrk="0" hangingPunct="1">
      <a:defRPr sz="2400" kern="1200">
        <a:solidFill>
          <a:schemeClr val="tx1"/>
        </a:solidFill>
        <a:latin typeface="Arial" pitchFamily="-107" charset="0"/>
        <a:ea typeface="ＭＳ Ｐゴシック" pitchFamily="-107" charset="-128"/>
        <a:cs typeface="ＭＳ Ｐゴシック" pitchFamily="-107" charset="-128"/>
      </a:defRPr>
    </a:lvl9pPr>
  </p:defaultTextStyle>
  <p:extLst>
    <p:ext uri="{EFAFB233-063F-42B5-8137-9DF3F51BA10A}">
      <p15:sldGuideLst xmlns:p15="http://schemas.microsoft.com/office/powerpoint/2012/main">
        <p15:guide id="1" orient="horz" pos="2496">
          <p15:clr>
            <a:srgbClr val="A4A3A4"/>
          </p15:clr>
        </p15:guide>
        <p15:guide id="2" pos="2880">
          <p15:clr>
            <a:srgbClr val="A4A3A4"/>
          </p15:clr>
        </p15:guide>
      </p15:sldGuideLst>
    </p:ext>
    <p:ext uri="{2D200454-40CA-4A62-9FC3-DE9A4176ACB9}">
      <p15:notesGuideLst xmlns:p15="http://schemas.microsoft.com/office/powerpoint/2012/main">
        <p15:guide id="1" orient="horz" pos="3130">
          <p15:clr>
            <a:srgbClr val="A4A3A4"/>
          </p15:clr>
        </p15:guide>
        <p15:guide id="2" pos="2143">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374882"/>
    <a:srgbClr val="78121C"/>
    <a:srgbClr val="213F78"/>
    <a:srgbClr val="FFFBB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952" autoAdjust="0"/>
    <p:restoredTop sz="94660"/>
  </p:normalViewPr>
  <p:slideViewPr>
    <p:cSldViewPr showGuides="1">
      <p:cViewPr varScale="1">
        <p:scale>
          <a:sx n="75" d="100"/>
          <a:sy n="75" d="100"/>
        </p:scale>
        <p:origin x="1084" y="52"/>
      </p:cViewPr>
      <p:guideLst>
        <p:guide orient="horz" pos="2496"/>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howGuides="1">
      <p:cViewPr>
        <p:scale>
          <a:sx n="75" d="100"/>
          <a:sy n="75" d="100"/>
        </p:scale>
        <p:origin x="-5800" y="-1648"/>
      </p:cViewPr>
      <p:guideLst>
        <p:guide orient="horz" pos="3130"/>
        <p:guide pos="214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theme" Target="theme/theme1.xml"/><Relationship Id="rId10" Type="http://schemas.openxmlformats.org/officeDocument/2006/relationships/slide" Target="slides/slide5.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575" cy="496888"/>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NZ"/>
          </a:p>
        </p:txBody>
      </p:sp>
      <p:sp>
        <p:nvSpPr>
          <p:cNvPr id="3" name="Date Placeholder 2"/>
          <p:cNvSpPr>
            <a:spLocks noGrp="1"/>
          </p:cNvSpPr>
          <p:nvPr>
            <p:ph type="dt" idx="1"/>
          </p:nvPr>
        </p:nvSpPr>
        <p:spPr>
          <a:xfrm>
            <a:off x="3854450" y="0"/>
            <a:ext cx="2949575" cy="496888"/>
          </a:xfrm>
          <a:prstGeom prst="rect">
            <a:avLst/>
          </a:prstGeom>
        </p:spPr>
        <p:txBody>
          <a:bodyPr vert="horz" lIns="91440" tIns="45720" rIns="91440" bIns="45720" rtlCol="0"/>
          <a:lstStyle>
            <a:lvl1pPr algn="r" fontAlgn="auto">
              <a:spcBef>
                <a:spcPts val="0"/>
              </a:spcBef>
              <a:spcAft>
                <a:spcPts val="0"/>
              </a:spcAft>
              <a:defRPr sz="1200">
                <a:latin typeface="+mn-lt"/>
                <a:ea typeface="+mn-ea"/>
                <a:cs typeface="+mn-cs"/>
              </a:defRPr>
            </a:lvl1pPr>
          </a:lstStyle>
          <a:p>
            <a:pPr>
              <a:defRPr/>
            </a:pPr>
            <a:fld id="{B8E51A35-FF36-0F43-8610-76A417492FC3}" type="datetime1">
              <a:rPr lang="en-US"/>
              <a:pPr>
                <a:defRPr/>
              </a:pPr>
              <a:t>10/30/2019</a:t>
            </a:fld>
            <a:endParaRPr lang="en-NZ"/>
          </a:p>
        </p:txBody>
      </p:sp>
      <p:sp>
        <p:nvSpPr>
          <p:cNvPr id="4" name="Slide Image Placeholder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pPr lvl="0"/>
            <a:endParaRPr lang="en-NZ" noProof="0"/>
          </a:p>
        </p:txBody>
      </p:sp>
      <p:sp>
        <p:nvSpPr>
          <p:cNvPr id="5" name="Notes Placeholder 4"/>
          <p:cNvSpPr>
            <a:spLocks noGrp="1"/>
          </p:cNvSpPr>
          <p:nvPr>
            <p:ph type="body" sz="quarter" idx="3"/>
          </p:nvPr>
        </p:nvSpPr>
        <p:spPr>
          <a:xfrm>
            <a:off x="681038" y="4721225"/>
            <a:ext cx="5443537" cy="4471988"/>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NZ" noProof="0"/>
          </a:p>
        </p:txBody>
      </p:sp>
      <p:sp>
        <p:nvSpPr>
          <p:cNvPr id="6" name="Footer Placeholder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NZ"/>
          </a:p>
        </p:txBody>
      </p:sp>
      <p:sp>
        <p:nvSpPr>
          <p:cNvPr id="7" name="Slide Number Placeholder 6"/>
          <p:cNvSpPr>
            <a:spLocks noGrp="1"/>
          </p:cNvSpPr>
          <p:nvPr>
            <p:ph type="sldNum" sz="quarter" idx="5"/>
          </p:nvPr>
        </p:nvSpPr>
        <p:spPr>
          <a:xfrm>
            <a:off x="3854450" y="9440863"/>
            <a:ext cx="2949575" cy="496887"/>
          </a:xfrm>
          <a:prstGeom prst="rect">
            <a:avLst/>
          </a:prstGeom>
        </p:spPr>
        <p:txBody>
          <a:bodyPr vert="horz" lIns="91440" tIns="45720" rIns="91440" bIns="45720" rtlCol="0" anchor="b"/>
          <a:lstStyle>
            <a:lvl1pPr algn="r" fontAlgn="auto">
              <a:spcBef>
                <a:spcPts val="0"/>
              </a:spcBef>
              <a:spcAft>
                <a:spcPts val="0"/>
              </a:spcAft>
              <a:defRPr sz="1200">
                <a:latin typeface="+mn-lt"/>
                <a:ea typeface="+mn-ea"/>
                <a:cs typeface="+mn-cs"/>
              </a:defRPr>
            </a:lvl1pPr>
          </a:lstStyle>
          <a:p>
            <a:pPr>
              <a:defRPr/>
            </a:pPr>
            <a:fld id="{6312A6B9-DDE8-F649-8BB9-5D1976195AC9}" type="slidenum">
              <a:rPr lang="en-NZ"/>
              <a:pPr>
                <a:defRPr/>
              </a:pPr>
              <a:t>‹#›</a:t>
            </a:fld>
            <a:endParaRPr lang="en-NZ"/>
          </a:p>
        </p:txBody>
      </p:sp>
    </p:spTree>
    <p:extLst>
      <p:ext uri="{BB962C8B-B14F-4D97-AF65-F5344CB8AC3E}">
        <p14:creationId xmlns:p14="http://schemas.microsoft.com/office/powerpoint/2010/main" val="195153310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312A6B9-DDE8-F649-8BB9-5D1976195AC9}" type="slidenum">
              <a:rPr lang="en-NZ" smtClean="0"/>
              <a:pPr>
                <a:defRPr/>
              </a:pPr>
              <a:t>1</a:t>
            </a:fld>
            <a:endParaRPr lang="en-NZ"/>
          </a:p>
        </p:txBody>
      </p:sp>
    </p:spTree>
    <p:extLst>
      <p:ext uri="{BB962C8B-B14F-4D97-AF65-F5344CB8AC3E}">
        <p14:creationId xmlns:p14="http://schemas.microsoft.com/office/powerpoint/2010/main" val="3564522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312A6B9-DDE8-F649-8BB9-5D1976195AC9}" type="slidenum">
              <a:rPr lang="en-NZ" smtClean="0"/>
              <a:pPr>
                <a:defRPr/>
              </a:pPr>
              <a:t>2</a:t>
            </a:fld>
            <a:endParaRPr lang="en-NZ"/>
          </a:p>
        </p:txBody>
      </p:sp>
    </p:spTree>
    <p:extLst>
      <p:ext uri="{BB962C8B-B14F-4D97-AF65-F5344CB8AC3E}">
        <p14:creationId xmlns:p14="http://schemas.microsoft.com/office/powerpoint/2010/main" val="33152069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312A6B9-DDE8-F649-8BB9-5D1976195AC9}" type="slidenum">
              <a:rPr lang="en-NZ" smtClean="0"/>
              <a:pPr>
                <a:defRPr/>
              </a:pPr>
              <a:t>5</a:t>
            </a:fld>
            <a:endParaRPr lang="en-NZ"/>
          </a:p>
        </p:txBody>
      </p:sp>
    </p:spTree>
    <p:extLst>
      <p:ext uri="{BB962C8B-B14F-4D97-AF65-F5344CB8AC3E}">
        <p14:creationId xmlns:p14="http://schemas.microsoft.com/office/powerpoint/2010/main" val="22023529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NZ"/>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NZ"/>
          </a:p>
        </p:txBody>
      </p:sp>
      <p:sp>
        <p:nvSpPr>
          <p:cNvPr id="7" name="Date Placeholder 3"/>
          <p:cNvSpPr>
            <a:spLocks noGrp="1"/>
          </p:cNvSpPr>
          <p:nvPr>
            <p:ph type="dt" sz="half" idx="10"/>
          </p:nvPr>
        </p:nvSpPr>
        <p:spPr>
          <a:xfrm>
            <a:off x="457200" y="6356350"/>
            <a:ext cx="1066800" cy="365125"/>
          </a:xfrm>
          <a:prstGeom prst="rect">
            <a:avLst/>
          </a:prstGeom>
        </p:spPr>
        <p:txBody>
          <a:bodyPr/>
          <a:lstStyle>
            <a:lvl1pPr>
              <a:defRPr sz="1400">
                <a:solidFill>
                  <a:schemeClr val="tx2"/>
                </a:solidFill>
              </a:defRPr>
            </a:lvl1pPr>
          </a:lstStyle>
          <a:p>
            <a:pPr>
              <a:defRPr/>
            </a:pPr>
            <a:fld id="{B7448C6E-3D28-8D4C-A557-DC35D426B8E5}" type="datetime1">
              <a:rPr lang="en-US"/>
              <a:pPr>
                <a:defRPr/>
              </a:pPr>
              <a:t>10/30/2019</a:t>
            </a:fld>
            <a:endParaRPr lang="en-NZ"/>
          </a:p>
        </p:txBody>
      </p:sp>
      <p:sp>
        <p:nvSpPr>
          <p:cNvPr id="8" name="Footer Placeholder 4"/>
          <p:cNvSpPr>
            <a:spLocks noGrp="1"/>
          </p:cNvSpPr>
          <p:nvPr>
            <p:ph type="ftr" sz="quarter" idx="11"/>
          </p:nvPr>
        </p:nvSpPr>
        <p:spPr>
          <a:xfrm>
            <a:off x="1676400" y="6356350"/>
            <a:ext cx="3962400" cy="365125"/>
          </a:xfrm>
          <a:prstGeom prst="rect">
            <a:avLst/>
          </a:prstGeom>
        </p:spPr>
        <p:txBody>
          <a:bodyPr/>
          <a:lstStyle>
            <a:lvl1pPr>
              <a:defRPr sz="1400">
                <a:solidFill>
                  <a:schemeClr val="tx2"/>
                </a:solidFill>
              </a:defRPr>
            </a:lvl1pPr>
          </a:lstStyle>
          <a:p>
            <a:pPr>
              <a:defRPr/>
            </a:pPr>
            <a:endParaRPr lang="en-NZ"/>
          </a:p>
        </p:txBody>
      </p:sp>
      <p:sp>
        <p:nvSpPr>
          <p:cNvPr id="9" name="Slide Number Placeholder 5"/>
          <p:cNvSpPr>
            <a:spLocks noGrp="1"/>
          </p:cNvSpPr>
          <p:nvPr>
            <p:ph type="sldNum" sz="quarter" idx="12"/>
          </p:nvPr>
        </p:nvSpPr>
        <p:spPr>
          <a:xfrm>
            <a:off x="7010400" y="6356350"/>
            <a:ext cx="2133600" cy="365125"/>
          </a:xfrm>
          <a:prstGeom prst="rect">
            <a:avLst/>
          </a:prstGeom>
        </p:spPr>
        <p:txBody>
          <a:bodyPr/>
          <a:lstStyle>
            <a:lvl1pPr algn="r">
              <a:defRPr sz="1400">
                <a:solidFill>
                  <a:schemeClr val="tx2"/>
                </a:solidFill>
              </a:defRPr>
            </a:lvl1pPr>
          </a:lstStyle>
          <a:p>
            <a:pPr>
              <a:defRPr/>
            </a:pPr>
            <a:fld id="{5A58F299-2194-3142-AE5E-71109EAB1A0F}" type="slidenum">
              <a:rPr lang="en-NZ"/>
              <a:pPr>
                <a:defRPr/>
              </a:pPr>
              <a:t>‹#›</a:t>
            </a:fld>
            <a:endParaRPr lang="en-NZ"/>
          </a:p>
        </p:txBody>
      </p:sp>
    </p:spTree>
  </p:cSld>
  <p:clrMapOvr>
    <a:masterClrMapping/>
  </p:clrMapOvr>
  <p:transition spd="slow" advClick="0" advTm="15000">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NZ"/>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NZ"/>
          </a:p>
        </p:txBody>
      </p:sp>
      <p:sp>
        <p:nvSpPr>
          <p:cNvPr id="7" name="Date Placeholder 3"/>
          <p:cNvSpPr>
            <a:spLocks noGrp="1"/>
          </p:cNvSpPr>
          <p:nvPr>
            <p:ph type="dt" sz="half" idx="10"/>
          </p:nvPr>
        </p:nvSpPr>
        <p:spPr>
          <a:xfrm>
            <a:off x="457200" y="6356350"/>
            <a:ext cx="1066800" cy="365125"/>
          </a:xfrm>
          <a:prstGeom prst="rect">
            <a:avLst/>
          </a:prstGeom>
        </p:spPr>
        <p:txBody>
          <a:bodyPr/>
          <a:lstStyle>
            <a:lvl1pPr>
              <a:defRPr sz="1400">
                <a:solidFill>
                  <a:schemeClr val="tx2"/>
                </a:solidFill>
              </a:defRPr>
            </a:lvl1pPr>
          </a:lstStyle>
          <a:p>
            <a:pPr>
              <a:defRPr/>
            </a:pPr>
            <a:fld id="{B7448C6E-3D28-8D4C-A557-DC35D426B8E5}" type="datetime1">
              <a:rPr lang="en-US"/>
              <a:pPr>
                <a:defRPr/>
              </a:pPr>
              <a:t>10/30/2019</a:t>
            </a:fld>
            <a:endParaRPr lang="en-NZ"/>
          </a:p>
        </p:txBody>
      </p:sp>
      <p:sp>
        <p:nvSpPr>
          <p:cNvPr id="8" name="Footer Placeholder 4"/>
          <p:cNvSpPr>
            <a:spLocks noGrp="1"/>
          </p:cNvSpPr>
          <p:nvPr>
            <p:ph type="ftr" sz="quarter" idx="11"/>
          </p:nvPr>
        </p:nvSpPr>
        <p:spPr>
          <a:xfrm>
            <a:off x="1676400" y="6356350"/>
            <a:ext cx="3962400" cy="365125"/>
          </a:xfrm>
          <a:prstGeom prst="rect">
            <a:avLst/>
          </a:prstGeom>
        </p:spPr>
        <p:txBody>
          <a:bodyPr/>
          <a:lstStyle>
            <a:lvl1pPr>
              <a:defRPr sz="1400">
                <a:solidFill>
                  <a:schemeClr val="tx2"/>
                </a:solidFill>
              </a:defRPr>
            </a:lvl1pPr>
          </a:lstStyle>
          <a:p>
            <a:pPr>
              <a:defRPr/>
            </a:pPr>
            <a:endParaRPr lang="en-NZ"/>
          </a:p>
        </p:txBody>
      </p:sp>
      <p:sp>
        <p:nvSpPr>
          <p:cNvPr id="9" name="Slide Number Placeholder 5"/>
          <p:cNvSpPr>
            <a:spLocks noGrp="1"/>
          </p:cNvSpPr>
          <p:nvPr>
            <p:ph type="sldNum" sz="quarter" idx="12"/>
          </p:nvPr>
        </p:nvSpPr>
        <p:spPr>
          <a:xfrm>
            <a:off x="7010400" y="6356350"/>
            <a:ext cx="2133600" cy="365125"/>
          </a:xfrm>
          <a:prstGeom prst="rect">
            <a:avLst/>
          </a:prstGeom>
        </p:spPr>
        <p:txBody>
          <a:bodyPr/>
          <a:lstStyle>
            <a:lvl1pPr algn="r">
              <a:defRPr sz="1400">
                <a:solidFill>
                  <a:schemeClr val="tx2"/>
                </a:solidFill>
              </a:defRPr>
            </a:lvl1pPr>
          </a:lstStyle>
          <a:p>
            <a:pPr>
              <a:defRPr/>
            </a:pPr>
            <a:fld id="{5A58F299-2194-3142-AE5E-71109EAB1A0F}" type="slidenum">
              <a:rPr lang="en-NZ"/>
              <a:pPr>
                <a:defRPr/>
              </a:pPr>
              <a:t>‹#›</a:t>
            </a:fld>
            <a:endParaRPr lang="en-NZ"/>
          </a:p>
        </p:txBody>
      </p:sp>
    </p:spTree>
  </p:cSld>
  <p:clrMapOvr>
    <a:masterClrMapping/>
  </p:clrMapOvr>
  <p:transition spd="slow" advClick="0" advTm="15000">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7" name="Date Placeholder 3"/>
          <p:cNvSpPr>
            <a:spLocks noGrp="1"/>
          </p:cNvSpPr>
          <p:nvPr>
            <p:ph type="dt" sz="half" idx="10"/>
          </p:nvPr>
        </p:nvSpPr>
        <p:spPr>
          <a:xfrm>
            <a:off x="457200" y="6356350"/>
            <a:ext cx="1066800" cy="365125"/>
          </a:xfrm>
          <a:prstGeom prst="rect">
            <a:avLst/>
          </a:prstGeom>
        </p:spPr>
        <p:txBody>
          <a:bodyPr/>
          <a:lstStyle>
            <a:lvl1pPr>
              <a:defRPr sz="1400">
                <a:solidFill>
                  <a:schemeClr val="tx2"/>
                </a:solidFill>
              </a:defRPr>
            </a:lvl1pPr>
          </a:lstStyle>
          <a:p>
            <a:pPr>
              <a:defRPr/>
            </a:pPr>
            <a:fld id="{B7448C6E-3D28-8D4C-A557-DC35D426B8E5}" type="datetime1">
              <a:rPr lang="en-US"/>
              <a:pPr>
                <a:defRPr/>
              </a:pPr>
              <a:t>10/30/2019</a:t>
            </a:fld>
            <a:endParaRPr lang="en-NZ"/>
          </a:p>
        </p:txBody>
      </p:sp>
      <p:sp>
        <p:nvSpPr>
          <p:cNvPr id="8" name="Footer Placeholder 4"/>
          <p:cNvSpPr>
            <a:spLocks noGrp="1"/>
          </p:cNvSpPr>
          <p:nvPr>
            <p:ph type="ftr" sz="quarter" idx="11"/>
          </p:nvPr>
        </p:nvSpPr>
        <p:spPr>
          <a:xfrm>
            <a:off x="1676400" y="6356350"/>
            <a:ext cx="3962400" cy="365125"/>
          </a:xfrm>
          <a:prstGeom prst="rect">
            <a:avLst/>
          </a:prstGeom>
        </p:spPr>
        <p:txBody>
          <a:bodyPr/>
          <a:lstStyle>
            <a:lvl1pPr>
              <a:defRPr sz="1400">
                <a:solidFill>
                  <a:schemeClr val="tx2"/>
                </a:solidFill>
              </a:defRPr>
            </a:lvl1pPr>
          </a:lstStyle>
          <a:p>
            <a:pPr>
              <a:defRPr/>
            </a:pPr>
            <a:endParaRPr lang="en-NZ"/>
          </a:p>
        </p:txBody>
      </p:sp>
      <p:sp>
        <p:nvSpPr>
          <p:cNvPr id="9" name="Slide Number Placeholder 5"/>
          <p:cNvSpPr>
            <a:spLocks noGrp="1"/>
          </p:cNvSpPr>
          <p:nvPr>
            <p:ph type="sldNum" sz="quarter" idx="12"/>
          </p:nvPr>
        </p:nvSpPr>
        <p:spPr>
          <a:xfrm>
            <a:off x="7010400" y="6356350"/>
            <a:ext cx="2133600" cy="365125"/>
          </a:xfrm>
          <a:prstGeom prst="rect">
            <a:avLst/>
          </a:prstGeom>
        </p:spPr>
        <p:txBody>
          <a:bodyPr/>
          <a:lstStyle>
            <a:lvl1pPr algn="r">
              <a:defRPr sz="1400">
                <a:solidFill>
                  <a:schemeClr val="tx2"/>
                </a:solidFill>
              </a:defRPr>
            </a:lvl1pPr>
          </a:lstStyle>
          <a:p>
            <a:pPr>
              <a:defRPr/>
            </a:pPr>
            <a:fld id="{5A58F299-2194-3142-AE5E-71109EAB1A0F}" type="slidenum">
              <a:rPr lang="en-NZ"/>
              <a:pPr>
                <a:defRPr/>
              </a:pPr>
              <a:t>‹#›</a:t>
            </a:fld>
            <a:endParaRPr lang="en-NZ"/>
          </a:p>
        </p:txBody>
      </p:sp>
    </p:spTree>
  </p:cSld>
  <p:clrMapOvr>
    <a:masterClrMapping/>
  </p:clrMapOvr>
  <p:transition spd="slow" advClick="0" advTm="15000">
    <p:fade thruBlk="1"/>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3200" b="1" cap="all"/>
            </a:lvl1pPr>
          </a:lstStyle>
          <a:p>
            <a:r>
              <a:rPr lang="en-US"/>
              <a:t>Click to edit Master title style</a:t>
            </a:r>
            <a:endParaRPr lang="en-NZ"/>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rgbClr val="6283AD"/>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1066800" cy="365125"/>
          </a:xfrm>
          <a:prstGeom prst="rect">
            <a:avLst/>
          </a:prstGeom>
        </p:spPr>
        <p:txBody>
          <a:bodyPr/>
          <a:lstStyle>
            <a:lvl1pPr>
              <a:defRPr sz="1400">
                <a:solidFill>
                  <a:schemeClr val="tx2"/>
                </a:solidFill>
              </a:defRPr>
            </a:lvl1pPr>
          </a:lstStyle>
          <a:p>
            <a:pPr>
              <a:defRPr/>
            </a:pPr>
            <a:fld id="{B7448C6E-3D28-8D4C-A557-DC35D426B8E5}" type="datetime1">
              <a:rPr lang="en-US"/>
              <a:pPr>
                <a:defRPr/>
              </a:pPr>
              <a:t>10/30/2019</a:t>
            </a:fld>
            <a:endParaRPr lang="en-NZ"/>
          </a:p>
        </p:txBody>
      </p:sp>
      <p:sp>
        <p:nvSpPr>
          <p:cNvPr id="5" name="Footer Placeholder 4"/>
          <p:cNvSpPr>
            <a:spLocks noGrp="1"/>
          </p:cNvSpPr>
          <p:nvPr>
            <p:ph type="ftr" sz="quarter" idx="11"/>
          </p:nvPr>
        </p:nvSpPr>
        <p:spPr>
          <a:xfrm>
            <a:off x="1676400" y="6356350"/>
            <a:ext cx="3962400" cy="365125"/>
          </a:xfrm>
          <a:prstGeom prst="rect">
            <a:avLst/>
          </a:prstGeom>
        </p:spPr>
        <p:txBody>
          <a:bodyPr/>
          <a:lstStyle>
            <a:lvl1pPr>
              <a:defRPr sz="1400">
                <a:solidFill>
                  <a:schemeClr val="tx2"/>
                </a:solidFill>
              </a:defRPr>
            </a:lvl1pPr>
          </a:lstStyle>
          <a:p>
            <a:pPr>
              <a:defRPr/>
            </a:pPr>
            <a:endParaRPr lang="en-NZ"/>
          </a:p>
        </p:txBody>
      </p:sp>
      <p:sp>
        <p:nvSpPr>
          <p:cNvPr id="6" name="Slide Number Placeholder 5"/>
          <p:cNvSpPr>
            <a:spLocks noGrp="1"/>
          </p:cNvSpPr>
          <p:nvPr>
            <p:ph type="sldNum" sz="quarter" idx="12"/>
          </p:nvPr>
        </p:nvSpPr>
        <p:spPr>
          <a:xfrm>
            <a:off x="7010400" y="6356350"/>
            <a:ext cx="2133600" cy="365125"/>
          </a:xfrm>
          <a:prstGeom prst="rect">
            <a:avLst/>
          </a:prstGeom>
        </p:spPr>
        <p:txBody>
          <a:bodyPr/>
          <a:lstStyle>
            <a:lvl1pPr algn="r">
              <a:defRPr sz="1400">
                <a:solidFill>
                  <a:schemeClr val="tx2"/>
                </a:solidFill>
              </a:defRPr>
            </a:lvl1pPr>
          </a:lstStyle>
          <a:p>
            <a:pPr>
              <a:defRPr/>
            </a:pPr>
            <a:fld id="{5A58F299-2194-3142-AE5E-71109EAB1A0F}" type="slidenum">
              <a:rPr lang="en-NZ"/>
              <a:pPr>
                <a:defRPr/>
              </a:pPr>
              <a:t>‹#›</a:t>
            </a:fld>
            <a:endParaRPr lang="en-NZ"/>
          </a:p>
        </p:txBody>
      </p:sp>
    </p:spTree>
  </p:cSld>
  <p:clrMapOvr>
    <a:masterClrMapping/>
  </p:clrMapOvr>
  <p:transition spd="slow" advClick="0" advTm="15000">
    <p:fade thruBlk="1"/>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8" name="Date Placeholder 3"/>
          <p:cNvSpPr>
            <a:spLocks noGrp="1"/>
          </p:cNvSpPr>
          <p:nvPr>
            <p:ph type="dt" sz="half" idx="10"/>
          </p:nvPr>
        </p:nvSpPr>
        <p:spPr>
          <a:xfrm>
            <a:off x="457200" y="6356350"/>
            <a:ext cx="1066800" cy="365125"/>
          </a:xfrm>
          <a:prstGeom prst="rect">
            <a:avLst/>
          </a:prstGeom>
        </p:spPr>
        <p:txBody>
          <a:bodyPr/>
          <a:lstStyle>
            <a:lvl1pPr>
              <a:defRPr sz="1400">
                <a:solidFill>
                  <a:schemeClr val="tx2"/>
                </a:solidFill>
              </a:defRPr>
            </a:lvl1pPr>
          </a:lstStyle>
          <a:p>
            <a:pPr>
              <a:defRPr/>
            </a:pPr>
            <a:fld id="{B7448C6E-3D28-8D4C-A557-DC35D426B8E5}" type="datetime1">
              <a:rPr lang="en-US"/>
              <a:pPr>
                <a:defRPr/>
              </a:pPr>
              <a:t>10/30/2019</a:t>
            </a:fld>
            <a:endParaRPr lang="en-NZ"/>
          </a:p>
        </p:txBody>
      </p:sp>
      <p:sp>
        <p:nvSpPr>
          <p:cNvPr id="9" name="Footer Placeholder 4"/>
          <p:cNvSpPr>
            <a:spLocks noGrp="1"/>
          </p:cNvSpPr>
          <p:nvPr>
            <p:ph type="ftr" sz="quarter" idx="11"/>
          </p:nvPr>
        </p:nvSpPr>
        <p:spPr>
          <a:xfrm>
            <a:off x="1676400" y="6356350"/>
            <a:ext cx="3962400" cy="365125"/>
          </a:xfrm>
          <a:prstGeom prst="rect">
            <a:avLst/>
          </a:prstGeom>
        </p:spPr>
        <p:txBody>
          <a:bodyPr/>
          <a:lstStyle>
            <a:lvl1pPr>
              <a:defRPr sz="1400">
                <a:solidFill>
                  <a:schemeClr val="tx2"/>
                </a:solidFill>
              </a:defRPr>
            </a:lvl1pPr>
          </a:lstStyle>
          <a:p>
            <a:pPr>
              <a:defRPr/>
            </a:pPr>
            <a:endParaRPr lang="en-NZ"/>
          </a:p>
        </p:txBody>
      </p:sp>
      <p:sp>
        <p:nvSpPr>
          <p:cNvPr id="10" name="Slide Number Placeholder 5"/>
          <p:cNvSpPr>
            <a:spLocks noGrp="1"/>
          </p:cNvSpPr>
          <p:nvPr>
            <p:ph type="sldNum" sz="quarter" idx="12"/>
          </p:nvPr>
        </p:nvSpPr>
        <p:spPr>
          <a:xfrm>
            <a:off x="7010400" y="6356350"/>
            <a:ext cx="2133600" cy="365125"/>
          </a:xfrm>
          <a:prstGeom prst="rect">
            <a:avLst/>
          </a:prstGeom>
        </p:spPr>
        <p:txBody>
          <a:bodyPr/>
          <a:lstStyle>
            <a:lvl1pPr algn="r">
              <a:defRPr sz="1400">
                <a:solidFill>
                  <a:schemeClr val="tx2"/>
                </a:solidFill>
              </a:defRPr>
            </a:lvl1pPr>
          </a:lstStyle>
          <a:p>
            <a:pPr>
              <a:defRPr/>
            </a:pPr>
            <a:fld id="{5A58F299-2194-3142-AE5E-71109EAB1A0F}" type="slidenum">
              <a:rPr lang="en-NZ"/>
              <a:pPr>
                <a:defRPr/>
              </a:pPr>
              <a:t>‹#›</a:t>
            </a:fld>
            <a:endParaRPr lang="en-NZ"/>
          </a:p>
        </p:txBody>
      </p:sp>
    </p:spTree>
  </p:cSld>
  <p:clrMapOvr>
    <a:masterClrMapping/>
  </p:clrMapOvr>
  <p:transition spd="slow" advClick="0" advTm="15000">
    <p:fade thruBlk="1"/>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NZ"/>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10" name="Date Placeholder 3"/>
          <p:cNvSpPr>
            <a:spLocks noGrp="1"/>
          </p:cNvSpPr>
          <p:nvPr>
            <p:ph type="dt" sz="half" idx="10"/>
          </p:nvPr>
        </p:nvSpPr>
        <p:spPr>
          <a:xfrm>
            <a:off x="457200" y="6356350"/>
            <a:ext cx="1066800" cy="365125"/>
          </a:xfrm>
          <a:prstGeom prst="rect">
            <a:avLst/>
          </a:prstGeom>
        </p:spPr>
        <p:txBody>
          <a:bodyPr/>
          <a:lstStyle>
            <a:lvl1pPr>
              <a:defRPr sz="1400">
                <a:solidFill>
                  <a:schemeClr val="tx2"/>
                </a:solidFill>
              </a:defRPr>
            </a:lvl1pPr>
          </a:lstStyle>
          <a:p>
            <a:pPr>
              <a:defRPr/>
            </a:pPr>
            <a:fld id="{B7448C6E-3D28-8D4C-A557-DC35D426B8E5}" type="datetime1">
              <a:rPr lang="en-US"/>
              <a:pPr>
                <a:defRPr/>
              </a:pPr>
              <a:t>10/30/2019</a:t>
            </a:fld>
            <a:endParaRPr lang="en-NZ"/>
          </a:p>
        </p:txBody>
      </p:sp>
      <p:sp>
        <p:nvSpPr>
          <p:cNvPr id="11" name="Footer Placeholder 4"/>
          <p:cNvSpPr>
            <a:spLocks noGrp="1"/>
          </p:cNvSpPr>
          <p:nvPr>
            <p:ph type="ftr" sz="quarter" idx="11"/>
          </p:nvPr>
        </p:nvSpPr>
        <p:spPr>
          <a:xfrm>
            <a:off x="1676400" y="6356350"/>
            <a:ext cx="3962400" cy="365125"/>
          </a:xfrm>
          <a:prstGeom prst="rect">
            <a:avLst/>
          </a:prstGeom>
        </p:spPr>
        <p:txBody>
          <a:bodyPr/>
          <a:lstStyle>
            <a:lvl1pPr>
              <a:defRPr sz="1400">
                <a:solidFill>
                  <a:schemeClr val="tx2"/>
                </a:solidFill>
              </a:defRPr>
            </a:lvl1pPr>
          </a:lstStyle>
          <a:p>
            <a:pPr>
              <a:defRPr/>
            </a:pPr>
            <a:endParaRPr lang="en-NZ"/>
          </a:p>
        </p:txBody>
      </p:sp>
      <p:sp>
        <p:nvSpPr>
          <p:cNvPr id="12" name="Slide Number Placeholder 5"/>
          <p:cNvSpPr>
            <a:spLocks noGrp="1"/>
          </p:cNvSpPr>
          <p:nvPr>
            <p:ph type="sldNum" sz="quarter" idx="12"/>
          </p:nvPr>
        </p:nvSpPr>
        <p:spPr>
          <a:xfrm>
            <a:off x="7010400" y="6356350"/>
            <a:ext cx="2133600" cy="365125"/>
          </a:xfrm>
          <a:prstGeom prst="rect">
            <a:avLst/>
          </a:prstGeom>
        </p:spPr>
        <p:txBody>
          <a:bodyPr/>
          <a:lstStyle>
            <a:lvl1pPr algn="r">
              <a:defRPr sz="1400">
                <a:solidFill>
                  <a:schemeClr val="tx2"/>
                </a:solidFill>
              </a:defRPr>
            </a:lvl1pPr>
          </a:lstStyle>
          <a:p>
            <a:pPr>
              <a:defRPr/>
            </a:pPr>
            <a:fld id="{5A58F299-2194-3142-AE5E-71109EAB1A0F}" type="slidenum">
              <a:rPr lang="en-NZ"/>
              <a:pPr>
                <a:defRPr/>
              </a:pPr>
              <a:t>‹#›</a:t>
            </a:fld>
            <a:endParaRPr lang="en-NZ"/>
          </a:p>
        </p:txBody>
      </p:sp>
    </p:spTree>
  </p:cSld>
  <p:clrMapOvr>
    <a:masterClrMapping/>
  </p:clrMapOvr>
  <p:transition spd="slow" advClick="0" advTm="15000">
    <p:fade thruBlk="1"/>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
        <p:nvSpPr>
          <p:cNvPr id="3"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AB7B43B0-2972-554C-9F64-8FFC0FD5B479}" type="datetime1">
              <a:rPr lang="en-US"/>
              <a:pPr>
                <a:defRPr/>
              </a:pPr>
              <a:t>10/30/2019</a:t>
            </a:fld>
            <a:endParaRPr lang="en-NZ"/>
          </a:p>
        </p:txBody>
      </p:sp>
      <p:sp>
        <p:nvSpPr>
          <p:cNvPr id="4"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NZ"/>
          </a:p>
        </p:txBody>
      </p:sp>
      <p:sp>
        <p:nvSpPr>
          <p:cNvPr id="5"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C100B032-7C00-8947-A7DB-8404E4EBDCF6}" type="slidenum">
              <a:rPr lang="en-NZ"/>
              <a:pPr>
                <a:defRPr/>
              </a:pPr>
              <a:t>‹#›</a:t>
            </a:fld>
            <a:endParaRPr lang="en-NZ"/>
          </a:p>
        </p:txBody>
      </p:sp>
    </p:spTree>
  </p:cSld>
  <p:clrMapOvr>
    <a:masterClrMapping/>
  </p:clrMapOvr>
  <p:transition spd="slow" advClick="0" advTm="15000">
    <p:fade thruBlk="1"/>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2921A66E-8693-CF44-B212-70633907FB0A}" type="datetime1">
              <a:rPr lang="en-US"/>
              <a:pPr>
                <a:defRPr/>
              </a:pPr>
              <a:t>10/30/2019</a:t>
            </a:fld>
            <a:endParaRPr lang="en-NZ"/>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NZ"/>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B2D1479B-667E-404B-8CC6-94435DCE11FC}" type="slidenum">
              <a:rPr lang="en-NZ"/>
              <a:pPr>
                <a:defRPr/>
              </a:pPr>
              <a:t>‹#›</a:t>
            </a:fld>
            <a:endParaRPr lang="en-NZ"/>
          </a:p>
        </p:txBody>
      </p:sp>
    </p:spTree>
  </p:cSld>
  <p:clrMapOvr>
    <a:masterClrMapping/>
  </p:clrMapOvr>
  <p:transition spd="slow" advClick="0" advTm="15000">
    <p:fade thruBlk="1"/>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NZ"/>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10D6577B-012B-B34E-8241-8ED337766129}" type="datetime1">
              <a:rPr lang="en-US"/>
              <a:pPr>
                <a:defRPr/>
              </a:pPr>
              <a:t>10/30/2019</a:t>
            </a:fld>
            <a:endParaRPr lang="en-NZ"/>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NZ"/>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43D88839-FAB4-2A4A-B30F-A7FC0EE0FF74}" type="slidenum">
              <a:rPr lang="en-NZ"/>
              <a:pPr>
                <a:defRPr/>
              </a:pPr>
              <a:t>‹#›</a:t>
            </a:fld>
            <a:endParaRPr lang="en-NZ"/>
          </a:p>
        </p:txBody>
      </p:sp>
    </p:spTree>
  </p:cSld>
  <p:clrMapOvr>
    <a:masterClrMapping/>
  </p:clrMapOvr>
  <p:transition spd="slow" advClick="0" advTm="15000">
    <p:fade thruBlk="1"/>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NZ"/>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NZ"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3"/>
          <p:cNvSpPr>
            <a:spLocks noGrp="1"/>
          </p:cNvSpPr>
          <p:nvPr>
            <p:ph type="dt" sz="half" idx="10"/>
          </p:nvPr>
        </p:nvSpPr>
        <p:spPr>
          <a:xfrm>
            <a:off x="457200" y="6356350"/>
            <a:ext cx="1066800" cy="365125"/>
          </a:xfrm>
          <a:prstGeom prst="rect">
            <a:avLst/>
          </a:prstGeom>
        </p:spPr>
        <p:txBody>
          <a:bodyPr/>
          <a:lstStyle>
            <a:lvl1pPr>
              <a:defRPr sz="1400">
                <a:solidFill>
                  <a:schemeClr val="tx2"/>
                </a:solidFill>
              </a:defRPr>
            </a:lvl1pPr>
          </a:lstStyle>
          <a:p>
            <a:pPr>
              <a:defRPr/>
            </a:pPr>
            <a:fld id="{B7448C6E-3D28-8D4C-A557-DC35D426B8E5}" type="datetime1">
              <a:rPr lang="en-US"/>
              <a:pPr>
                <a:defRPr/>
              </a:pPr>
              <a:t>10/30/2019</a:t>
            </a:fld>
            <a:endParaRPr lang="en-NZ"/>
          </a:p>
        </p:txBody>
      </p:sp>
      <p:sp>
        <p:nvSpPr>
          <p:cNvPr id="9" name="Footer Placeholder 4"/>
          <p:cNvSpPr>
            <a:spLocks noGrp="1"/>
          </p:cNvSpPr>
          <p:nvPr>
            <p:ph type="ftr" sz="quarter" idx="11"/>
          </p:nvPr>
        </p:nvSpPr>
        <p:spPr>
          <a:xfrm>
            <a:off x="1676400" y="6356350"/>
            <a:ext cx="3962400" cy="365125"/>
          </a:xfrm>
          <a:prstGeom prst="rect">
            <a:avLst/>
          </a:prstGeom>
        </p:spPr>
        <p:txBody>
          <a:bodyPr/>
          <a:lstStyle>
            <a:lvl1pPr>
              <a:defRPr sz="1400">
                <a:solidFill>
                  <a:schemeClr val="tx2"/>
                </a:solidFill>
              </a:defRPr>
            </a:lvl1pPr>
          </a:lstStyle>
          <a:p>
            <a:pPr>
              <a:defRPr/>
            </a:pPr>
            <a:endParaRPr lang="en-NZ"/>
          </a:p>
        </p:txBody>
      </p:sp>
      <p:sp>
        <p:nvSpPr>
          <p:cNvPr id="10" name="Slide Number Placeholder 5"/>
          <p:cNvSpPr>
            <a:spLocks noGrp="1"/>
          </p:cNvSpPr>
          <p:nvPr>
            <p:ph type="sldNum" sz="quarter" idx="12"/>
          </p:nvPr>
        </p:nvSpPr>
        <p:spPr>
          <a:xfrm>
            <a:off x="7010400" y="6356350"/>
            <a:ext cx="2133600" cy="365125"/>
          </a:xfrm>
          <a:prstGeom prst="rect">
            <a:avLst/>
          </a:prstGeom>
        </p:spPr>
        <p:txBody>
          <a:bodyPr/>
          <a:lstStyle>
            <a:lvl1pPr algn="r">
              <a:defRPr sz="1400">
                <a:solidFill>
                  <a:schemeClr val="tx2"/>
                </a:solidFill>
              </a:defRPr>
            </a:lvl1pPr>
          </a:lstStyle>
          <a:p>
            <a:pPr>
              <a:defRPr/>
            </a:pPr>
            <a:fld id="{5A58F299-2194-3142-AE5E-71109EAB1A0F}" type="slidenum">
              <a:rPr lang="en-NZ"/>
              <a:pPr>
                <a:defRPr/>
              </a:pPr>
              <a:t>‹#›</a:t>
            </a:fld>
            <a:endParaRPr lang="en-NZ"/>
          </a:p>
        </p:txBody>
      </p:sp>
    </p:spTree>
  </p:cSld>
  <p:clrMapOvr>
    <a:masterClrMapping/>
  </p:clrMapOvr>
  <p:transition spd="slow" advClick="0" advTm="15000">
    <p:fade thruBlk="1"/>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NZ"/>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NZ"/>
          </a:p>
        </p:txBody>
      </p:sp>
      <p:sp>
        <p:nvSpPr>
          <p:cNvPr id="7" name="Date Placeholder 3"/>
          <p:cNvSpPr>
            <a:spLocks noGrp="1"/>
          </p:cNvSpPr>
          <p:nvPr>
            <p:ph type="dt" sz="half" idx="10"/>
          </p:nvPr>
        </p:nvSpPr>
        <p:spPr>
          <a:xfrm>
            <a:off x="457200" y="6356350"/>
            <a:ext cx="1066800" cy="365125"/>
          </a:xfrm>
          <a:prstGeom prst="rect">
            <a:avLst/>
          </a:prstGeom>
        </p:spPr>
        <p:txBody>
          <a:bodyPr/>
          <a:lstStyle>
            <a:lvl1pPr>
              <a:defRPr sz="1400">
                <a:solidFill>
                  <a:schemeClr val="tx2"/>
                </a:solidFill>
              </a:defRPr>
            </a:lvl1pPr>
          </a:lstStyle>
          <a:p>
            <a:pPr>
              <a:defRPr/>
            </a:pPr>
            <a:fld id="{B7448C6E-3D28-8D4C-A557-DC35D426B8E5}" type="datetime1">
              <a:rPr lang="en-US"/>
              <a:pPr>
                <a:defRPr/>
              </a:pPr>
              <a:t>10/30/2019</a:t>
            </a:fld>
            <a:endParaRPr lang="en-NZ"/>
          </a:p>
        </p:txBody>
      </p:sp>
      <p:sp>
        <p:nvSpPr>
          <p:cNvPr id="8" name="Footer Placeholder 4"/>
          <p:cNvSpPr>
            <a:spLocks noGrp="1"/>
          </p:cNvSpPr>
          <p:nvPr>
            <p:ph type="ftr" sz="quarter" idx="11"/>
          </p:nvPr>
        </p:nvSpPr>
        <p:spPr>
          <a:xfrm>
            <a:off x="1676400" y="6356350"/>
            <a:ext cx="3962400" cy="365125"/>
          </a:xfrm>
          <a:prstGeom prst="rect">
            <a:avLst/>
          </a:prstGeom>
        </p:spPr>
        <p:txBody>
          <a:bodyPr/>
          <a:lstStyle>
            <a:lvl1pPr>
              <a:defRPr sz="1400">
                <a:solidFill>
                  <a:schemeClr val="tx2"/>
                </a:solidFill>
              </a:defRPr>
            </a:lvl1pPr>
          </a:lstStyle>
          <a:p>
            <a:pPr>
              <a:defRPr/>
            </a:pPr>
            <a:endParaRPr lang="en-NZ"/>
          </a:p>
        </p:txBody>
      </p:sp>
      <p:sp>
        <p:nvSpPr>
          <p:cNvPr id="9" name="Slide Number Placeholder 5"/>
          <p:cNvSpPr>
            <a:spLocks noGrp="1"/>
          </p:cNvSpPr>
          <p:nvPr>
            <p:ph type="sldNum" sz="quarter" idx="12"/>
          </p:nvPr>
        </p:nvSpPr>
        <p:spPr>
          <a:xfrm>
            <a:off x="7010400" y="6356350"/>
            <a:ext cx="2133600" cy="365125"/>
          </a:xfrm>
          <a:prstGeom prst="rect">
            <a:avLst/>
          </a:prstGeom>
        </p:spPr>
        <p:txBody>
          <a:bodyPr/>
          <a:lstStyle>
            <a:lvl1pPr algn="r">
              <a:defRPr sz="1400">
                <a:solidFill>
                  <a:schemeClr val="tx2"/>
                </a:solidFill>
              </a:defRPr>
            </a:lvl1pPr>
          </a:lstStyle>
          <a:p>
            <a:pPr>
              <a:defRPr/>
            </a:pPr>
            <a:fld id="{5A58F299-2194-3142-AE5E-71109EAB1A0F}" type="slidenum">
              <a:rPr lang="en-NZ"/>
              <a:pPr>
                <a:defRPr/>
              </a:pPr>
              <a:t>‹#›</a:t>
            </a:fld>
            <a:endParaRPr lang="en-NZ"/>
          </a:p>
        </p:txBody>
      </p:sp>
    </p:spTree>
  </p:cSld>
  <p:clrMapOvr>
    <a:masterClrMapping/>
  </p:clrMapOvr>
  <p:transition spd="slow" advClick="0" advTm="15000">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7" name="Date Placeholder 3"/>
          <p:cNvSpPr>
            <a:spLocks noGrp="1"/>
          </p:cNvSpPr>
          <p:nvPr>
            <p:ph type="dt" sz="half" idx="10"/>
          </p:nvPr>
        </p:nvSpPr>
        <p:spPr>
          <a:xfrm>
            <a:off x="457200" y="6356350"/>
            <a:ext cx="1066800" cy="365125"/>
          </a:xfrm>
          <a:prstGeom prst="rect">
            <a:avLst/>
          </a:prstGeom>
        </p:spPr>
        <p:txBody>
          <a:bodyPr/>
          <a:lstStyle>
            <a:lvl1pPr>
              <a:defRPr sz="1400">
                <a:solidFill>
                  <a:schemeClr val="tx2"/>
                </a:solidFill>
              </a:defRPr>
            </a:lvl1pPr>
          </a:lstStyle>
          <a:p>
            <a:pPr>
              <a:defRPr/>
            </a:pPr>
            <a:fld id="{B7448C6E-3D28-8D4C-A557-DC35D426B8E5}" type="datetime1">
              <a:rPr lang="en-US"/>
              <a:pPr>
                <a:defRPr/>
              </a:pPr>
              <a:t>10/30/2019</a:t>
            </a:fld>
            <a:endParaRPr lang="en-NZ"/>
          </a:p>
        </p:txBody>
      </p:sp>
      <p:sp>
        <p:nvSpPr>
          <p:cNvPr id="8" name="Footer Placeholder 4"/>
          <p:cNvSpPr>
            <a:spLocks noGrp="1"/>
          </p:cNvSpPr>
          <p:nvPr>
            <p:ph type="ftr" sz="quarter" idx="11"/>
          </p:nvPr>
        </p:nvSpPr>
        <p:spPr>
          <a:xfrm>
            <a:off x="1676400" y="6356350"/>
            <a:ext cx="3962400" cy="365125"/>
          </a:xfrm>
          <a:prstGeom prst="rect">
            <a:avLst/>
          </a:prstGeom>
        </p:spPr>
        <p:txBody>
          <a:bodyPr/>
          <a:lstStyle>
            <a:lvl1pPr>
              <a:defRPr sz="1400">
                <a:solidFill>
                  <a:schemeClr val="tx2"/>
                </a:solidFill>
              </a:defRPr>
            </a:lvl1pPr>
          </a:lstStyle>
          <a:p>
            <a:pPr>
              <a:defRPr/>
            </a:pPr>
            <a:endParaRPr lang="en-NZ"/>
          </a:p>
        </p:txBody>
      </p:sp>
      <p:sp>
        <p:nvSpPr>
          <p:cNvPr id="9" name="Slide Number Placeholder 5"/>
          <p:cNvSpPr>
            <a:spLocks noGrp="1"/>
          </p:cNvSpPr>
          <p:nvPr>
            <p:ph type="sldNum" sz="quarter" idx="12"/>
          </p:nvPr>
        </p:nvSpPr>
        <p:spPr>
          <a:xfrm>
            <a:off x="7010400" y="6356350"/>
            <a:ext cx="2133600" cy="365125"/>
          </a:xfrm>
          <a:prstGeom prst="rect">
            <a:avLst/>
          </a:prstGeom>
        </p:spPr>
        <p:txBody>
          <a:bodyPr/>
          <a:lstStyle>
            <a:lvl1pPr algn="r">
              <a:defRPr sz="1400">
                <a:solidFill>
                  <a:schemeClr val="tx2"/>
                </a:solidFill>
              </a:defRPr>
            </a:lvl1pPr>
          </a:lstStyle>
          <a:p>
            <a:pPr>
              <a:defRPr/>
            </a:pPr>
            <a:fld id="{5A58F299-2194-3142-AE5E-71109EAB1A0F}" type="slidenum">
              <a:rPr lang="en-NZ"/>
              <a:pPr>
                <a:defRPr/>
              </a:pPr>
              <a:t>‹#›</a:t>
            </a:fld>
            <a:endParaRPr lang="en-NZ"/>
          </a:p>
        </p:txBody>
      </p:sp>
    </p:spTree>
  </p:cSld>
  <p:clrMapOvr>
    <a:masterClrMapping/>
  </p:clrMapOvr>
  <p:transition spd="slow" advClick="0" advTm="15000">
    <p:fade thruBlk="1"/>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7" name="Date Placeholder 3"/>
          <p:cNvSpPr>
            <a:spLocks noGrp="1"/>
          </p:cNvSpPr>
          <p:nvPr>
            <p:ph type="dt" sz="half" idx="10"/>
          </p:nvPr>
        </p:nvSpPr>
        <p:spPr>
          <a:xfrm>
            <a:off x="457200" y="6356350"/>
            <a:ext cx="1066800" cy="365125"/>
          </a:xfrm>
          <a:prstGeom prst="rect">
            <a:avLst/>
          </a:prstGeom>
        </p:spPr>
        <p:txBody>
          <a:bodyPr/>
          <a:lstStyle>
            <a:lvl1pPr>
              <a:defRPr sz="1400">
                <a:solidFill>
                  <a:schemeClr val="tx2"/>
                </a:solidFill>
              </a:defRPr>
            </a:lvl1pPr>
          </a:lstStyle>
          <a:p>
            <a:pPr>
              <a:defRPr/>
            </a:pPr>
            <a:fld id="{B7448C6E-3D28-8D4C-A557-DC35D426B8E5}" type="datetime1">
              <a:rPr lang="en-US"/>
              <a:pPr>
                <a:defRPr/>
              </a:pPr>
              <a:t>10/30/2019</a:t>
            </a:fld>
            <a:endParaRPr lang="en-NZ"/>
          </a:p>
        </p:txBody>
      </p:sp>
      <p:sp>
        <p:nvSpPr>
          <p:cNvPr id="8" name="Footer Placeholder 4"/>
          <p:cNvSpPr>
            <a:spLocks noGrp="1"/>
          </p:cNvSpPr>
          <p:nvPr>
            <p:ph type="ftr" sz="quarter" idx="11"/>
          </p:nvPr>
        </p:nvSpPr>
        <p:spPr>
          <a:xfrm>
            <a:off x="1676400" y="6356350"/>
            <a:ext cx="3962400" cy="365125"/>
          </a:xfrm>
          <a:prstGeom prst="rect">
            <a:avLst/>
          </a:prstGeom>
        </p:spPr>
        <p:txBody>
          <a:bodyPr/>
          <a:lstStyle>
            <a:lvl1pPr>
              <a:defRPr sz="1400">
                <a:solidFill>
                  <a:schemeClr val="tx2"/>
                </a:solidFill>
              </a:defRPr>
            </a:lvl1pPr>
          </a:lstStyle>
          <a:p>
            <a:pPr>
              <a:defRPr/>
            </a:pPr>
            <a:endParaRPr lang="en-NZ"/>
          </a:p>
        </p:txBody>
      </p:sp>
      <p:sp>
        <p:nvSpPr>
          <p:cNvPr id="9" name="Slide Number Placeholder 5"/>
          <p:cNvSpPr>
            <a:spLocks noGrp="1"/>
          </p:cNvSpPr>
          <p:nvPr>
            <p:ph type="sldNum" sz="quarter" idx="12"/>
          </p:nvPr>
        </p:nvSpPr>
        <p:spPr>
          <a:xfrm>
            <a:off x="7010400" y="6356350"/>
            <a:ext cx="2133600" cy="365125"/>
          </a:xfrm>
          <a:prstGeom prst="rect">
            <a:avLst/>
          </a:prstGeom>
        </p:spPr>
        <p:txBody>
          <a:bodyPr/>
          <a:lstStyle>
            <a:lvl1pPr algn="r">
              <a:defRPr sz="1400">
                <a:solidFill>
                  <a:schemeClr val="tx2"/>
                </a:solidFill>
              </a:defRPr>
            </a:lvl1pPr>
          </a:lstStyle>
          <a:p>
            <a:pPr>
              <a:defRPr/>
            </a:pPr>
            <a:fld id="{5A58F299-2194-3142-AE5E-71109EAB1A0F}" type="slidenum">
              <a:rPr lang="en-NZ"/>
              <a:pPr>
                <a:defRPr/>
              </a:pPr>
              <a:t>‹#›</a:t>
            </a:fld>
            <a:endParaRPr lang="en-NZ"/>
          </a:p>
        </p:txBody>
      </p:sp>
    </p:spTree>
  </p:cSld>
  <p:clrMapOvr>
    <a:masterClrMapping/>
  </p:clrMapOvr>
  <p:transition spd="slow" advClick="0" advTm="15000">
    <p:fade thruBlk="1"/>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3200" b="1" cap="all"/>
            </a:lvl1pPr>
          </a:lstStyle>
          <a:p>
            <a:r>
              <a:rPr lang="en-US"/>
              <a:t>Click to edit Master title style</a:t>
            </a:r>
            <a:endParaRPr lang="en-NZ"/>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rgbClr val="6283AD"/>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1066800" cy="365125"/>
          </a:xfrm>
          <a:prstGeom prst="rect">
            <a:avLst/>
          </a:prstGeom>
        </p:spPr>
        <p:txBody>
          <a:bodyPr/>
          <a:lstStyle>
            <a:lvl1pPr>
              <a:defRPr sz="1400">
                <a:solidFill>
                  <a:schemeClr val="tx2"/>
                </a:solidFill>
              </a:defRPr>
            </a:lvl1pPr>
          </a:lstStyle>
          <a:p>
            <a:pPr>
              <a:defRPr/>
            </a:pPr>
            <a:fld id="{B7448C6E-3D28-8D4C-A557-DC35D426B8E5}" type="datetime1">
              <a:rPr lang="en-US"/>
              <a:pPr>
                <a:defRPr/>
              </a:pPr>
              <a:t>10/30/2019</a:t>
            </a:fld>
            <a:endParaRPr lang="en-NZ"/>
          </a:p>
        </p:txBody>
      </p:sp>
      <p:sp>
        <p:nvSpPr>
          <p:cNvPr id="5" name="Footer Placeholder 4"/>
          <p:cNvSpPr>
            <a:spLocks noGrp="1"/>
          </p:cNvSpPr>
          <p:nvPr>
            <p:ph type="ftr" sz="quarter" idx="11"/>
          </p:nvPr>
        </p:nvSpPr>
        <p:spPr>
          <a:xfrm>
            <a:off x="1676400" y="6356350"/>
            <a:ext cx="3962400" cy="365125"/>
          </a:xfrm>
          <a:prstGeom prst="rect">
            <a:avLst/>
          </a:prstGeom>
        </p:spPr>
        <p:txBody>
          <a:bodyPr/>
          <a:lstStyle>
            <a:lvl1pPr>
              <a:defRPr sz="1400">
                <a:solidFill>
                  <a:schemeClr val="tx2"/>
                </a:solidFill>
              </a:defRPr>
            </a:lvl1pPr>
          </a:lstStyle>
          <a:p>
            <a:pPr>
              <a:defRPr/>
            </a:pPr>
            <a:endParaRPr lang="en-NZ"/>
          </a:p>
        </p:txBody>
      </p:sp>
      <p:sp>
        <p:nvSpPr>
          <p:cNvPr id="6" name="Slide Number Placeholder 5"/>
          <p:cNvSpPr>
            <a:spLocks noGrp="1"/>
          </p:cNvSpPr>
          <p:nvPr>
            <p:ph type="sldNum" sz="quarter" idx="12"/>
          </p:nvPr>
        </p:nvSpPr>
        <p:spPr>
          <a:xfrm>
            <a:off x="7010400" y="6356350"/>
            <a:ext cx="2133600" cy="365125"/>
          </a:xfrm>
          <a:prstGeom prst="rect">
            <a:avLst/>
          </a:prstGeom>
        </p:spPr>
        <p:txBody>
          <a:bodyPr/>
          <a:lstStyle>
            <a:lvl1pPr algn="r">
              <a:defRPr sz="1400">
                <a:solidFill>
                  <a:schemeClr val="tx2"/>
                </a:solidFill>
              </a:defRPr>
            </a:lvl1pPr>
          </a:lstStyle>
          <a:p>
            <a:pPr>
              <a:defRPr/>
            </a:pPr>
            <a:fld id="{5A58F299-2194-3142-AE5E-71109EAB1A0F}" type="slidenum">
              <a:rPr lang="en-NZ"/>
              <a:pPr>
                <a:defRPr/>
              </a:pPr>
              <a:t>‹#›</a:t>
            </a:fld>
            <a:endParaRPr lang="en-NZ"/>
          </a:p>
        </p:txBody>
      </p:sp>
    </p:spTree>
  </p:cSld>
  <p:clrMapOvr>
    <a:masterClrMapping/>
  </p:clrMapOvr>
  <p:transition spd="slow" advClick="0" advTm="15000">
    <p:fade thruBlk="1"/>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8" name="Date Placeholder 3"/>
          <p:cNvSpPr>
            <a:spLocks noGrp="1"/>
          </p:cNvSpPr>
          <p:nvPr>
            <p:ph type="dt" sz="half" idx="10"/>
          </p:nvPr>
        </p:nvSpPr>
        <p:spPr>
          <a:xfrm>
            <a:off x="457200" y="6356350"/>
            <a:ext cx="1066800" cy="365125"/>
          </a:xfrm>
          <a:prstGeom prst="rect">
            <a:avLst/>
          </a:prstGeom>
        </p:spPr>
        <p:txBody>
          <a:bodyPr/>
          <a:lstStyle>
            <a:lvl1pPr>
              <a:defRPr sz="1400">
                <a:solidFill>
                  <a:schemeClr val="tx2"/>
                </a:solidFill>
              </a:defRPr>
            </a:lvl1pPr>
          </a:lstStyle>
          <a:p>
            <a:pPr>
              <a:defRPr/>
            </a:pPr>
            <a:fld id="{B7448C6E-3D28-8D4C-A557-DC35D426B8E5}" type="datetime1">
              <a:rPr lang="en-US"/>
              <a:pPr>
                <a:defRPr/>
              </a:pPr>
              <a:t>10/30/2019</a:t>
            </a:fld>
            <a:endParaRPr lang="en-NZ"/>
          </a:p>
        </p:txBody>
      </p:sp>
      <p:sp>
        <p:nvSpPr>
          <p:cNvPr id="9" name="Footer Placeholder 4"/>
          <p:cNvSpPr>
            <a:spLocks noGrp="1"/>
          </p:cNvSpPr>
          <p:nvPr>
            <p:ph type="ftr" sz="quarter" idx="11"/>
          </p:nvPr>
        </p:nvSpPr>
        <p:spPr>
          <a:xfrm>
            <a:off x="1676400" y="6356350"/>
            <a:ext cx="3962400" cy="365125"/>
          </a:xfrm>
          <a:prstGeom prst="rect">
            <a:avLst/>
          </a:prstGeom>
        </p:spPr>
        <p:txBody>
          <a:bodyPr/>
          <a:lstStyle>
            <a:lvl1pPr>
              <a:defRPr sz="1400">
                <a:solidFill>
                  <a:schemeClr val="tx2"/>
                </a:solidFill>
              </a:defRPr>
            </a:lvl1pPr>
          </a:lstStyle>
          <a:p>
            <a:pPr>
              <a:defRPr/>
            </a:pPr>
            <a:endParaRPr lang="en-NZ"/>
          </a:p>
        </p:txBody>
      </p:sp>
      <p:sp>
        <p:nvSpPr>
          <p:cNvPr id="10" name="Slide Number Placeholder 5"/>
          <p:cNvSpPr>
            <a:spLocks noGrp="1"/>
          </p:cNvSpPr>
          <p:nvPr>
            <p:ph type="sldNum" sz="quarter" idx="12"/>
          </p:nvPr>
        </p:nvSpPr>
        <p:spPr>
          <a:xfrm>
            <a:off x="7010400" y="6356350"/>
            <a:ext cx="2133600" cy="365125"/>
          </a:xfrm>
          <a:prstGeom prst="rect">
            <a:avLst/>
          </a:prstGeom>
        </p:spPr>
        <p:txBody>
          <a:bodyPr/>
          <a:lstStyle>
            <a:lvl1pPr algn="r">
              <a:defRPr sz="1400">
                <a:solidFill>
                  <a:schemeClr val="tx2"/>
                </a:solidFill>
              </a:defRPr>
            </a:lvl1pPr>
          </a:lstStyle>
          <a:p>
            <a:pPr>
              <a:defRPr/>
            </a:pPr>
            <a:fld id="{5A58F299-2194-3142-AE5E-71109EAB1A0F}" type="slidenum">
              <a:rPr lang="en-NZ"/>
              <a:pPr>
                <a:defRPr/>
              </a:pPr>
              <a:t>‹#›</a:t>
            </a:fld>
            <a:endParaRPr lang="en-NZ"/>
          </a:p>
        </p:txBody>
      </p:sp>
    </p:spTree>
  </p:cSld>
  <p:clrMapOvr>
    <a:masterClrMapping/>
  </p:clrMapOvr>
  <p:transition spd="slow" advClick="0" advTm="15000">
    <p:fade thruBlk="1"/>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NZ"/>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10" name="Date Placeholder 3"/>
          <p:cNvSpPr>
            <a:spLocks noGrp="1"/>
          </p:cNvSpPr>
          <p:nvPr>
            <p:ph type="dt" sz="half" idx="10"/>
          </p:nvPr>
        </p:nvSpPr>
        <p:spPr>
          <a:xfrm>
            <a:off x="457200" y="6356350"/>
            <a:ext cx="1066800" cy="365125"/>
          </a:xfrm>
          <a:prstGeom prst="rect">
            <a:avLst/>
          </a:prstGeom>
        </p:spPr>
        <p:txBody>
          <a:bodyPr/>
          <a:lstStyle>
            <a:lvl1pPr>
              <a:defRPr sz="1400">
                <a:solidFill>
                  <a:schemeClr val="tx2"/>
                </a:solidFill>
              </a:defRPr>
            </a:lvl1pPr>
          </a:lstStyle>
          <a:p>
            <a:pPr>
              <a:defRPr/>
            </a:pPr>
            <a:fld id="{B7448C6E-3D28-8D4C-A557-DC35D426B8E5}" type="datetime1">
              <a:rPr lang="en-US"/>
              <a:pPr>
                <a:defRPr/>
              </a:pPr>
              <a:t>10/30/2019</a:t>
            </a:fld>
            <a:endParaRPr lang="en-NZ"/>
          </a:p>
        </p:txBody>
      </p:sp>
      <p:sp>
        <p:nvSpPr>
          <p:cNvPr id="11" name="Footer Placeholder 4"/>
          <p:cNvSpPr>
            <a:spLocks noGrp="1"/>
          </p:cNvSpPr>
          <p:nvPr>
            <p:ph type="ftr" sz="quarter" idx="11"/>
          </p:nvPr>
        </p:nvSpPr>
        <p:spPr>
          <a:xfrm>
            <a:off x="1676400" y="6356350"/>
            <a:ext cx="3962400" cy="365125"/>
          </a:xfrm>
          <a:prstGeom prst="rect">
            <a:avLst/>
          </a:prstGeom>
        </p:spPr>
        <p:txBody>
          <a:bodyPr/>
          <a:lstStyle>
            <a:lvl1pPr>
              <a:defRPr sz="1400">
                <a:solidFill>
                  <a:schemeClr val="tx2"/>
                </a:solidFill>
              </a:defRPr>
            </a:lvl1pPr>
          </a:lstStyle>
          <a:p>
            <a:pPr>
              <a:defRPr/>
            </a:pPr>
            <a:endParaRPr lang="en-NZ"/>
          </a:p>
        </p:txBody>
      </p:sp>
      <p:sp>
        <p:nvSpPr>
          <p:cNvPr id="12" name="Slide Number Placeholder 5"/>
          <p:cNvSpPr>
            <a:spLocks noGrp="1"/>
          </p:cNvSpPr>
          <p:nvPr>
            <p:ph type="sldNum" sz="quarter" idx="12"/>
          </p:nvPr>
        </p:nvSpPr>
        <p:spPr>
          <a:xfrm>
            <a:off x="7010400" y="6356350"/>
            <a:ext cx="2133600" cy="365125"/>
          </a:xfrm>
          <a:prstGeom prst="rect">
            <a:avLst/>
          </a:prstGeom>
        </p:spPr>
        <p:txBody>
          <a:bodyPr/>
          <a:lstStyle>
            <a:lvl1pPr algn="r">
              <a:defRPr sz="1400">
                <a:solidFill>
                  <a:schemeClr val="tx2"/>
                </a:solidFill>
              </a:defRPr>
            </a:lvl1pPr>
          </a:lstStyle>
          <a:p>
            <a:pPr>
              <a:defRPr/>
            </a:pPr>
            <a:fld id="{5A58F299-2194-3142-AE5E-71109EAB1A0F}" type="slidenum">
              <a:rPr lang="en-NZ"/>
              <a:pPr>
                <a:defRPr/>
              </a:pPr>
              <a:t>‹#›</a:t>
            </a:fld>
            <a:endParaRPr lang="en-NZ"/>
          </a:p>
        </p:txBody>
      </p:sp>
    </p:spTree>
  </p:cSld>
  <p:clrMapOvr>
    <a:masterClrMapping/>
  </p:clrMapOvr>
  <p:transition spd="slow" advClick="0" advTm="15000">
    <p:fade thruBlk="1"/>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
        <p:nvSpPr>
          <p:cNvPr id="3"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AB7B43B0-2972-554C-9F64-8FFC0FD5B479}" type="datetime1">
              <a:rPr lang="en-US"/>
              <a:pPr>
                <a:defRPr/>
              </a:pPr>
              <a:t>10/30/2019</a:t>
            </a:fld>
            <a:endParaRPr lang="en-NZ"/>
          </a:p>
        </p:txBody>
      </p:sp>
      <p:sp>
        <p:nvSpPr>
          <p:cNvPr id="4"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NZ"/>
          </a:p>
        </p:txBody>
      </p:sp>
      <p:sp>
        <p:nvSpPr>
          <p:cNvPr id="5"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C100B032-7C00-8947-A7DB-8404E4EBDCF6}" type="slidenum">
              <a:rPr lang="en-NZ"/>
              <a:pPr>
                <a:defRPr/>
              </a:pPr>
              <a:t>‹#›</a:t>
            </a:fld>
            <a:endParaRPr lang="en-NZ"/>
          </a:p>
        </p:txBody>
      </p:sp>
    </p:spTree>
  </p:cSld>
  <p:clrMapOvr>
    <a:masterClrMapping/>
  </p:clrMapOvr>
  <p:transition spd="slow" advClick="0" advTm="15000">
    <p:fade thruBlk="1"/>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2921A66E-8693-CF44-B212-70633907FB0A}" type="datetime1">
              <a:rPr lang="en-US"/>
              <a:pPr>
                <a:defRPr/>
              </a:pPr>
              <a:t>10/30/2019</a:t>
            </a:fld>
            <a:endParaRPr lang="en-NZ"/>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NZ"/>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B2D1479B-667E-404B-8CC6-94435DCE11FC}" type="slidenum">
              <a:rPr lang="en-NZ"/>
              <a:pPr>
                <a:defRPr/>
              </a:pPr>
              <a:t>‹#›</a:t>
            </a:fld>
            <a:endParaRPr lang="en-NZ"/>
          </a:p>
        </p:txBody>
      </p:sp>
    </p:spTree>
  </p:cSld>
  <p:clrMapOvr>
    <a:masterClrMapping/>
  </p:clrMapOvr>
  <p:transition spd="slow" advClick="0" advTm="15000">
    <p:fade thruBlk="1"/>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NZ"/>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10D6577B-012B-B34E-8241-8ED337766129}" type="datetime1">
              <a:rPr lang="en-US"/>
              <a:pPr>
                <a:defRPr/>
              </a:pPr>
              <a:t>10/30/2019</a:t>
            </a:fld>
            <a:endParaRPr lang="en-NZ"/>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NZ"/>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43D88839-FAB4-2A4A-B30F-A7FC0EE0FF74}" type="slidenum">
              <a:rPr lang="en-NZ"/>
              <a:pPr>
                <a:defRPr/>
              </a:pPr>
              <a:t>‹#›</a:t>
            </a:fld>
            <a:endParaRPr lang="en-NZ"/>
          </a:p>
        </p:txBody>
      </p:sp>
    </p:spTree>
  </p:cSld>
  <p:clrMapOvr>
    <a:masterClrMapping/>
  </p:clrMapOvr>
  <p:transition spd="slow" advClick="0" advTm="15000">
    <p:fade thruBlk="1"/>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NZ"/>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NZ"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3"/>
          <p:cNvSpPr>
            <a:spLocks noGrp="1"/>
          </p:cNvSpPr>
          <p:nvPr>
            <p:ph type="dt" sz="half" idx="10"/>
          </p:nvPr>
        </p:nvSpPr>
        <p:spPr>
          <a:xfrm>
            <a:off x="457200" y="6356350"/>
            <a:ext cx="1066800" cy="365125"/>
          </a:xfrm>
          <a:prstGeom prst="rect">
            <a:avLst/>
          </a:prstGeom>
        </p:spPr>
        <p:txBody>
          <a:bodyPr/>
          <a:lstStyle>
            <a:lvl1pPr>
              <a:defRPr sz="1400">
                <a:solidFill>
                  <a:schemeClr val="tx2"/>
                </a:solidFill>
              </a:defRPr>
            </a:lvl1pPr>
          </a:lstStyle>
          <a:p>
            <a:pPr>
              <a:defRPr/>
            </a:pPr>
            <a:fld id="{B7448C6E-3D28-8D4C-A557-DC35D426B8E5}" type="datetime1">
              <a:rPr lang="en-US"/>
              <a:pPr>
                <a:defRPr/>
              </a:pPr>
              <a:t>10/30/2019</a:t>
            </a:fld>
            <a:endParaRPr lang="en-NZ"/>
          </a:p>
        </p:txBody>
      </p:sp>
      <p:sp>
        <p:nvSpPr>
          <p:cNvPr id="9" name="Footer Placeholder 4"/>
          <p:cNvSpPr>
            <a:spLocks noGrp="1"/>
          </p:cNvSpPr>
          <p:nvPr>
            <p:ph type="ftr" sz="quarter" idx="11"/>
          </p:nvPr>
        </p:nvSpPr>
        <p:spPr>
          <a:xfrm>
            <a:off x="1676400" y="6356350"/>
            <a:ext cx="3962400" cy="365125"/>
          </a:xfrm>
          <a:prstGeom prst="rect">
            <a:avLst/>
          </a:prstGeom>
        </p:spPr>
        <p:txBody>
          <a:bodyPr/>
          <a:lstStyle>
            <a:lvl1pPr>
              <a:defRPr sz="1400">
                <a:solidFill>
                  <a:schemeClr val="tx2"/>
                </a:solidFill>
              </a:defRPr>
            </a:lvl1pPr>
          </a:lstStyle>
          <a:p>
            <a:pPr>
              <a:defRPr/>
            </a:pPr>
            <a:endParaRPr lang="en-NZ"/>
          </a:p>
        </p:txBody>
      </p:sp>
      <p:sp>
        <p:nvSpPr>
          <p:cNvPr id="10" name="Slide Number Placeholder 5"/>
          <p:cNvSpPr>
            <a:spLocks noGrp="1"/>
          </p:cNvSpPr>
          <p:nvPr>
            <p:ph type="sldNum" sz="quarter" idx="12"/>
          </p:nvPr>
        </p:nvSpPr>
        <p:spPr>
          <a:xfrm>
            <a:off x="7010400" y="6356350"/>
            <a:ext cx="2133600" cy="365125"/>
          </a:xfrm>
          <a:prstGeom prst="rect">
            <a:avLst/>
          </a:prstGeom>
        </p:spPr>
        <p:txBody>
          <a:bodyPr/>
          <a:lstStyle>
            <a:lvl1pPr algn="r">
              <a:defRPr sz="1400">
                <a:solidFill>
                  <a:schemeClr val="tx2"/>
                </a:solidFill>
              </a:defRPr>
            </a:lvl1pPr>
          </a:lstStyle>
          <a:p>
            <a:pPr>
              <a:defRPr/>
            </a:pPr>
            <a:fld id="{5A58F299-2194-3142-AE5E-71109EAB1A0F}" type="slidenum">
              <a:rPr lang="en-NZ"/>
              <a:pPr>
                <a:defRPr/>
              </a:pPr>
              <a:t>‹#›</a:t>
            </a:fld>
            <a:endParaRPr lang="en-NZ"/>
          </a:p>
        </p:txBody>
      </p:sp>
    </p:spTree>
  </p:cSld>
  <p:clrMapOvr>
    <a:masterClrMapping/>
  </p:clrMapOvr>
  <p:transition spd="slow" advClick="0" advTm="15000">
    <p:fade thruBlk="1"/>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NZ"/>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NZ"/>
          </a:p>
        </p:txBody>
      </p:sp>
      <p:sp>
        <p:nvSpPr>
          <p:cNvPr id="7" name="Date Placeholder 3"/>
          <p:cNvSpPr>
            <a:spLocks noGrp="1"/>
          </p:cNvSpPr>
          <p:nvPr>
            <p:ph type="dt" sz="half" idx="10"/>
          </p:nvPr>
        </p:nvSpPr>
        <p:spPr>
          <a:xfrm>
            <a:off x="457200" y="6356350"/>
            <a:ext cx="1066800" cy="365125"/>
          </a:xfrm>
          <a:prstGeom prst="rect">
            <a:avLst/>
          </a:prstGeom>
        </p:spPr>
        <p:txBody>
          <a:bodyPr/>
          <a:lstStyle>
            <a:lvl1pPr>
              <a:defRPr sz="1400">
                <a:solidFill>
                  <a:schemeClr val="tx2"/>
                </a:solidFill>
              </a:defRPr>
            </a:lvl1pPr>
          </a:lstStyle>
          <a:p>
            <a:pPr>
              <a:defRPr/>
            </a:pPr>
            <a:fld id="{B7448C6E-3D28-8D4C-A557-DC35D426B8E5}" type="datetime1">
              <a:rPr lang="en-US"/>
              <a:pPr>
                <a:defRPr/>
              </a:pPr>
              <a:t>10/30/2019</a:t>
            </a:fld>
            <a:endParaRPr lang="en-NZ"/>
          </a:p>
        </p:txBody>
      </p:sp>
      <p:sp>
        <p:nvSpPr>
          <p:cNvPr id="8" name="Footer Placeholder 4"/>
          <p:cNvSpPr>
            <a:spLocks noGrp="1"/>
          </p:cNvSpPr>
          <p:nvPr>
            <p:ph type="ftr" sz="quarter" idx="11"/>
          </p:nvPr>
        </p:nvSpPr>
        <p:spPr>
          <a:xfrm>
            <a:off x="1676400" y="6356350"/>
            <a:ext cx="3962400" cy="365125"/>
          </a:xfrm>
          <a:prstGeom prst="rect">
            <a:avLst/>
          </a:prstGeom>
        </p:spPr>
        <p:txBody>
          <a:bodyPr/>
          <a:lstStyle>
            <a:lvl1pPr>
              <a:defRPr sz="1400">
                <a:solidFill>
                  <a:schemeClr val="tx2"/>
                </a:solidFill>
              </a:defRPr>
            </a:lvl1pPr>
          </a:lstStyle>
          <a:p>
            <a:pPr>
              <a:defRPr/>
            </a:pPr>
            <a:endParaRPr lang="en-NZ"/>
          </a:p>
        </p:txBody>
      </p:sp>
      <p:sp>
        <p:nvSpPr>
          <p:cNvPr id="9" name="Slide Number Placeholder 5"/>
          <p:cNvSpPr>
            <a:spLocks noGrp="1"/>
          </p:cNvSpPr>
          <p:nvPr>
            <p:ph type="sldNum" sz="quarter" idx="12"/>
          </p:nvPr>
        </p:nvSpPr>
        <p:spPr>
          <a:xfrm>
            <a:off x="7010400" y="6356350"/>
            <a:ext cx="2133600" cy="365125"/>
          </a:xfrm>
          <a:prstGeom prst="rect">
            <a:avLst/>
          </a:prstGeom>
        </p:spPr>
        <p:txBody>
          <a:bodyPr/>
          <a:lstStyle>
            <a:lvl1pPr algn="r">
              <a:defRPr sz="1400">
                <a:solidFill>
                  <a:schemeClr val="tx2"/>
                </a:solidFill>
              </a:defRPr>
            </a:lvl1pPr>
          </a:lstStyle>
          <a:p>
            <a:pPr>
              <a:defRPr/>
            </a:pPr>
            <a:fld id="{5A58F299-2194-3142-AE5E-71109EAB1A0F}" type="slidenum">
              <a:rPr lang="en-NZ"/>
              <a:pPr>
                <a:defRPr/>
              </a:pPr>
              <a:t>‹#›</a:t>
            </a:fld>
            <a:endParaRPr lang="en-NZ"/>
          </a:p>
        </p:txBody>
      </p:sp>
    </p:spTree>
  </p:cSld>
  <p:clrMapOvr>
    <a:masterClrMapping/>
  </p:clrMapOvr>
  <p:transition spd="slow" advClick="0" advTm="15000">
    <p:fade thruBlk="1"/>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7" name="Date Placeholder 3"/>
          <p:cNvSpPr>
            <a:spLocks noGrp="1"/>
          </p:cNvSpPr>
          <p:nvPr>
            <p:ph type="dt" sz="half" idx="10"/>
          </p:nvPr>
        </p:nvSpPr>
        <p:spPr>
          <a:xfrm>
            <a:off x="457200" y="6356350"/>
            <a:ext cx="1066800" cy="365125"/>
          </a:xfrm>
          <a:prstGeom prst="rect">
            <a:avLst/>
          </a:prstGeom>
        </p:spPr>
        <p:txBody>
          <a:bodyPr/>
          <a:lstStyle>
            <a:lvl1pPr>
              <a:defRPr sz="1400">
                <a:solidFill>
                  <a:schemeClr val="tx2"/>
                </a:solidFill>
              </a:defRPr>
            </a:lvl1pPr>
          </a:lstStyle>
          <a:p>
            <a:pPr>
              <a:defRPr/>
            </a:pPr>
            <a:fld id="{B7448C6E-3D28-8D4C-A557-DC35D426B8E5}" type="datetime1">
              <a:rPr lang="en-US"/>
              <a:pPr>
                <a:defRPr/>
              </a:pPr>
              <a:t>10/30/2019</a:t>
            </a:fld>
            <a:endParaRPr lang="en-NZ"/>
          </a:p>
        </p:txBody>
      </p:sp>
      <p:sp>
        <p:nvSpPr>
          <p:cNvPr id="8" name="Footer Placeholder 4"/>
          <p:cNvSpPr>
            <a:spLocks noGrp="1"/>
          </p:cNvSpPr>
          <p:nvPr>
            <p:ph type="ftr" sz="quarter" idx="11"/>
          </p:nvPr>
        </p:nvSpPr>
        <p:spPr>
          <a:xfrm>
            <a:off x="1676400" y="6356350"/>
            <a:ext cx="3962400" cy="365125"/>
          </a:xfrm>
          <a:prstGeom prst="rect">
            <a:avLst/>
          </a:prstGeom>
        </p:spPr>
        <p:txBody>
          <a:bodyPr/>
          <a:lstStyle>
            <a:lvl1pPr>
              <a:defRPr sz="1400">
                <a:solidFill>
                  <a:schemeClr val="tx2"/>
                </a:solidFill>
              </a:defRPr>
            </a:lvl1pPr>
          </a:lstStyle>
          <a:p>
            <a:pPr>
              <a:defRPr/>
            </a:pPr>
            <a:endParaRPr lang="en-NZ"/>
          </a:p>
        </p:txBody>
      </p:sp>
      <p:sp>
        <p:nvSpPr>
          <p:cNvPr id="9" name="Slide Number Placeholder 5"/>
          <p:cNvSpPr>
            <a:spLocks noGrp="1"/>
          </p:cNvSpPr>
          <p:nvPr>
            <p:ph type="sldNum" sz="quarter" idx="12"/>
          </p:nvPr>
        </p:nvSpPr>
        <p:spPr>
          <a:xfrm>
            <a:off x="7010400" y="6356350"/>
            <a:ext cx="2133600" cy="365125"/>
          </a:xfrm>
          <a:prstGeom prst="rect">
            <a:avLst/>
          </a:prstGeom>
        </p:spPr>
        <p:txBody>
          <a:bodyPr/>
          <a:lstStyle>
            <a:lvl1pPr algn="r">
              <a:defRPr sz="1400">
                <a:solidFill>
                  <a:schemeClr val="tx2"/>
                </a:solidFill>
              </a:defRPr>
            </a:lvl1pPr>
          </a:lstStyle>
          <a:p>
            <a:pPr>
              <a:defRPr/>
            </a:pPr>
            <a:fld id="{5A58F299-2194-3142-AE5E-71109EAB1A0F}" type="slidenum">
              <a:rPr lang="en-NZ"/>
              <a:pPr>
                <a:defRPr/>
              </a:pPr>
              <a:t>‹#›</a:t>
            </a:fld>
            <a:endParaRPr lang="en-NZ"/>
          </a:p>
        </p:txBody>
      </p:sp>
    </p:spTree>
  </p:cSld>
  <p:clrMapOvr>
    <a:masterClrMapping/>
  </p:clrMapOvr>
  <p:transition spd="slow" advClick="0" advTm="15000">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3200" b="1" cap="all"/>
            </a:lvl1pPr>
          </a:lstStyle>
          <a:p>
            <a:r>
              <a:rPr lang="en-US"/>
              <a:t>Click to edit Master title style</a:t>
            </a:r>
            <a:endParaRPr lang="en-NZ"/>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rgbClr val="6283AD"/>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1066800" cy="365125"/>
          </a:xfrm>
          <a:prstGeom prst="rect">
            <a:avLst/>
          </a:prstGeom>
        </p:spPr>
        <p:txBody>
          <a:bodyPr/>
          <a:lstStyle>
            <a:lvl1pPr>
              <a:defRPr sz="1400">
                <a:solidFill>
                  <a:schemeClr val="tx2"/>
                </a:solidFill>
              </a:defRPr>
            </a:lvl1pPr>
          </a:lstStyle>
          <a:p>
            <a:pPr>
              <a:defRPr/>
            </a:pPr>
            <a:fld id="{B7448C6E-3D28-8D4C-A557-DC35D426B8E5}" type="datetime1">
              <a:rPr lang="en-US"/>
              <a:pPr>
                <a:defRPr/>
              </a:pPr>
              <a:t>10/30/2019</a:t>
            </a:fld>
            <a:endParaRPr lang="en-NZ"/>
          </a:p>
        </p:txBody>
      </p:sp>
      <p:sp>
        <p:nvSpPr>
          <p:cNvPr id="5" name="Footer Placeholder 4"/>
          <p:cNvSpPr>
            <a:spLocks noGrp="1"/>
          </p:cNvSpPr>
          <p:nvPr>
            <p:ph type="ftr" sz="quarter" idx="11"/>
          </p:nvPr>
        </p:nvSpPr>
        <p:spPr>
          <a:xfrm>
            <a:off x="1676400" y="6356350"/>
            <a:ext cx="3962400" cy="365125"/>
          </a:xfrm>
          <a:prstGeom prst="rect">
            <a:avLst/>
          </a:prstGeom>
        </p:spPr>
        <p:txBody>
          <a:bodyPr/>
          <a:lstStyle>
            <a:lvl1pPr>
              <a:defRPr sz="1400">
                <a:solidFill>
                  <a:schemeClr val="tx2"/>
                </a:solidFill>
              </a:defRPr>
            </a:lvl1pPr>
          </a:lstStyle>
          <a:p>
            <a:pPr>
              <a:defRPr/>
            </a:pPr>
            <a:endParaRPr lang="en-NZ"/>
          </a:p>
        </p:txBody>
      </p:sp>
      <p:sp>
        <p:nvSpPr>
          <p:cNvPr id="6" name="Slide Number Placeholder 5"/>
          <p:cNvSpPr>
            <a:spLocks noGrp="1"/>
          </p:cNvSpPr>
          <p:nvPr>
            <p:ph type="sldNum" sz="quarter" idx="12"/>
          </p:nvPr>
        </p:nvSpPr>
        <p:spPr>
          <a:xfrm>
            <a:off x="7010400" y="6356350"/>
            <a:ext cx="2133600" cy="365125"/>
          </a:xfrm>
          <a:prstGeom prst="rect">
            <a:avLst/>
          </a:prstGeom>
        </p:spPr>
        <p:txBody>
          <a:bodyPr/>
          <a:lstStyle>
            <a:lvl1pPr algn="r">
              <a:defRPr sz="1400">
                <a:solidFill>
                  <a:schemeClr val="tx2"/>
                </a:solidFill>
              </a:defRPr>
            </a:lvl1pPr>
          </a:lstStyle>
          <a:p>
            <a:pPr>
              <a:defRPr/>
            </a:pPr>
            <a:fld id="{5A58F299-2194-3142-AE5E-71109EAB1A0F}" type="slidenum">
              <a:rPr lang="en-NZ"/>
              <a:pPr>
                <a:defRPr/>
              </a:pPr>
              <a:t>‹#›</a:t>
            </a:fld>
            <a:endParaRPr lang="en-NZ"/>
          </a:p>
        </p:txBody>
      </p:sp>
    </p:spTree>
  </p:cSld>
  <p:clrMapOvr>
    <a:masterClrMapping/>
  </p:clrMapOvr>
  <p:transition spd="slow" advClick="0" advTm="15000">
    <p:fade thruBlk="1"/>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3200" b="1" cap="all"/>
            </a:lvl1pPr>
          </a:lstStyle>
          <a:p>
            <a:r>
              <a:rPr lang="en-US"/>
              <a:t>Click to edit Master title style</a:t>
            </a:r>
            <a:endParaRPr lang="en-NZ"/>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rgbClr val="6283AD"/>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1066800" cy="365125"/>
          </a:xfrm>
          <a:prstGeom prst="rect">
            <a:avLst/>
          </a:prstGeom>
        </p:spPr>
        <p:txBody>
          <a:bodyPr/>
          <a:lstStyle>
            <a:lvl1pPr>
              <a:defRPr sz="1400">
                <a:solidFill>
                  <a:schemeClr val="tx2"/>
                </a:solidFill>
              </a:defRPr>
            </a:lvl1pPr>
          </a:lstStyle>
          <a:p>
            <a:pPr>
              <a:defRPr/>
            </a:pPr>
            <a:fld id="{B7448C6E-3D28-8D4C-A557-DC35D426B8E5}" type="datetime1">
              <a:rPr lang="en-US"/>
              <a:pPr>
                <a:defRPr/>
              </a:pPr>
              <a:t>10/30/2019</a:t>
            </a:fld>
            <a:endParaRPr lang="en-NZ"/>
          </a:p>
        </p:txBody>
      </p:sp>
      <p:sp>
        <p:nvSpPr>
          <p:cNvPr id="5" name="Footer Placeholder 4"/>
          <p:cNvSpPr>
            <a:spLocks noGrp="1"/>
          </p:cNvSpPr>
          <p:nvPr>
            <p:ph type="ftr" sz="quarter" idx="11"/>
          </p:nvPr>
        </p:nvSpPr>
        <p:spPr>
          <a:xfrm>
            <a:off x="1676400" y="6356350"/>
            <a:ext cx="3962400" cy="365125"/>
          </a:xfrm>
          <a:prstGeom prst="rect">
            <a:avLst/>
          </a:prstGeom>
        </p:spPr>
        <p:txBody>
          <a:bodyPr/>
          <a:lstStyle>
            <a:lvl1pPr>
              <a:defRPr sz="1400">
                <a:solidFill>
                  <a:schemeClr val="tx2"/>
                </a:solidFill>
              </a:defRPr>
            </a:lvl1pPr>
          </a:lstStyle>
          <a:p>
            <a:pPr>
              <a:defRPr/>
            </a:pPr>
            <a:endParaRPr lang="en-NZ"/>
          </a:p>
        </p:txBody>
      </p:sp>
      <p:sp>
        <p:nvSpPr>
          <p:cNvPr id="6" name="Slide Number Placeholder 5"/>
          <p:cNvSpPr>
            <a:spLocks noGrp="1"/>
          </p:cNvSpPr>
          <p:nvPr>
            <p:ph type="sldNum" sz="quarter" idx="12"/>
          </p:nvPr>
        </p:nvSpPr>
        <p:spPr>
          <a:xfrm>
            <a:off x="7010400" y="6356350"/>
            <a:ext cx="2133600" cy="365125"/>
          </a:xfrm>
          <a:prstGeom prst="rect">
            <a:avLst/>
          </a:prstGeom>
        </p:spPr>
        <p:txBody>
          <a:bodyPr/>
          <a:lstStyle>
            <a:lvl1pPr algn="r">
              <a:defRPr sz="1400">
                <a:solidFill>
                  <a:schemeClr val="tx2"/>
                </a:solidFill>
              </a:defRPr>
            </a:lvl1pPr>
          </a:lstStyle>
          <a:p>
            <a:pPr>
              <a:defRPr/>
            </a:pPr>
            <a:fld id="{5A58F299-2194-3142-AE5E-71109EAB1A0F}" type="slidenum">
              <a:rPr lang="en-NZ"/>
              <a:pPr>
                <a:defRPr/>
              </a:pPr>
              <a:t>‹#›</a:t>
            </a:fld>
            <a:endParaRPr lang="en-NZ"/>
          </a:p>
        </p:txBody>
      </p:sp>
    </p:spTree>
  </p:cSld>
  <p:clrMapOvr>
    <a:masterClrMapping/>
  </p:clrMapOvr>
  <p:transition spd="slow" advClick="0" advTm="15000">
    <p:fade thruBlk="1"/>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8" name="Date Placeholder 3"/>
          <p:cNvSpPr>
            <a:spLocks noGrp="1"/>
          </p:cNvSpPr>
          <p:nvPr>
            <p:ph type="dt" sz="half" idx="10"/>
          </p:nvPr>
        </p:nvSpPr>
        <p:spPr>
          <a:xfrm>
            <a:off x="457200" y="6356350"/>
            <a:ext cx="1066800" cy="365125"/>
          </a:xfrm>
          <a:prstGeom prst="rect">
            <a:avLst/>
          </a:prstGeom>
        </p:spPr>
        <p:txBody>
          <a:bodyPr/>
          <a:lstStyle>
            <a:lvl1pPr>
              <a:defRPr sz="1400">
                <a:solidFill>
                  <a:schemeClr val="tx2"/>
                </a:solidFill>
              </a:defRPr>
            </a:lvl1pPr>
          </a:lstStyle>
          <a:p>
            <a:pPr>
              <a:defRPr/>
            </a:pPr>
            <a:fld id="{B7448C6E-3D28-8D4C-A557-DC35D426B8E5}" type="datetime1">
              <a:rPr lang="en-US"/>
              <a:pPr>
                <a:defRPr/>
              </a:pPr>
              <a:t>10/30/2019</a:t>
            </a:fld>
            <a:endParaRPr lang="en-NZ"/>
          </a:p>
        </p:txBody>
      </p:sp>
      <p:sp>
        <p:nvSpPr>
          <p:cNvPr id="9" name="Footer Placeholder 4"/>
          <p:cNvSpPr>
            <a:spLocks noGrp="1"/>
          </p:cNvSpPr>
          <p:nvPr>
            <p:ph type="ftr" sz="quarter" idx="11"/>
          </p:nvPr>
        </p:nvSpPr>
        <p:spPr>
          <a:xfrm>
            <a:off x="1676400" y="6356350"/>
            <a:ext cx="3962400" cy="365125"/>
          </a:xfrm>
          <a:prstGeom prst="rect">
            <a:avLst/>
          </a:prstGeom>
        </p:spPr>
        <p:txBody>
          <a:bodyPr/>
          <a:lstStyle>
            <a:lvl1pPr>
              <a:defRPr sz="1400">
                <a:solidFill>
                  <a:schemeClr val="tx2"/>
                </a:solidFill>
              </a:defRPr>
            </a:lvl1pPr>
          </a:lstStyle>
          <a:p>
            <a:pPr>
              <a:defRPr/>
            </a:pPr>
            <a:endParaRPr lang="en-NZ"/>
          </a:p>
        </p:txBody>
      </p:sp>
      <p:sp>
        <p:nvSpPr>
          <p:cNvPr id="10" name="Slide Number Placeholder 5"/>
          <p:cNvSpPr>
            <a:spLocks noGrp="1"/>
          </p:cNvSpPr>
          <p:nvPr>
            <p:ph type="sldNum" sz="quarter" idx="12"/>
          </p:nvPr>
        </p:nvSpPr>
        <p:spPr>
          <a:xfrm>
            <a:off x="7010400" y="6356350"/>
            <a:ext cx="2133600" cy="365125"/>
          </a:xfrm>
          <a:prstGeom prst="rect">
            <a:avLst/>
          </a:prstGeom>
        </p:spPr>
        <p:txBody>
          <a:bodyPr/>
          <a:lstStyle>
            <a:lvl1pPr algn="r">
              <a:defRPr sz="1400">
                <a:solidFill>
                  <a:schemeClr val="tx2"/>
                </a:solidFill>
              </a:defRPr>
            </a:lvl1pPr>
          </a:lstStyle>
          <a:p>
            <a:pPr>
              <a:defRPr/>
            </a:pPr>
            <a:fld id="{5A58F299-2194-3142-AE5E-71109EAB1A0F}" type="slidenum">
              <a:rPr lang="en-NZ"/>
              <a:pPr>
                <a:defRPr/>
              </a:pPr>
              <a:t>‹#›</a:t>
            </a:fld>
            <a:endParaRPr lang="en-NZ"/>
          </a:p>
        </p:txBody>
      </p:sp>
    </p:spTree>
  </p:cSld>
  <p:clrMapOvr>
    <a:masterClrMapping/>
  </p:clrMapOvr>
  <p:transition spd="slow" advClick="0" advTm="15000">
    <p:fade thruBlk="1"/>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NZ"/>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10" name="Date Placeholder 3"/>
          <p:cNvSpPr>
            <a:spLocks noGrp="1"/>
          </p:cNvSpPr>
          <p:nvPr>
            <p:ph type="dt" sz="half" idx="10"/>
          </p:nvPr>
        </p:nvSpPr>
        <p:spPr>
          <a:xfrm>
            <a:off x="457200" y="6356350"/>
            <a:ext cx="1066800" cy="365125"/>
          </a:xfrm>
          <a:prstGeom prst="rect">
            <a:avLst/>
          </a:prstGeom>
        </p:spPr>
        <p:txBody>
          <a:bodyPr/>
          <a:lstStyle>
            <a:lvl1pPr>
              <a:defRPr sz="1400">
                <a:solidFill>
                  <a:schemeClr val="tx2"/>
                </a:solidFill>
              </a:defRPr>
            </a:lvl1pPr>
          </a:lstStyle>
          <a:p>
            <a:pPr>
              <a:defRPr/>
            </a:pPr>
            <a:fld id="{B7448C6E-3D28-8D4C-A557-DC35D426B8E5}" type="datetime1">
              <a:rPr lang="en-US"/>
              <a:pPr>
                <a:defRPr/>
              </a:pPr>
              <a:t>10/30/2019</a:t>
            </a:fld>
            <a:endParaRPr lang="en-NZ"/>
          </a:p>
        </p:txBody>
      </p:sp>
      <p:sp>
        <p:nvSpPr>
          <p:cNvPr id="11" name="Footer Placeholder 4"/>
          <p:cNvSpPr>
            <a:spLocks noGrp="1"/>
          </p:cNvSpPr>
          <p:nvPr>
            <p:ph type="ftr" sz="quarter" idx="11"/>
          </p:nvPr>
        </p:nvSpPr>
        <p:spPr>
          <a:xfrm>
            <a:off x="1676400" y="6356350"/>
            <a:ext cx="3962400" cy="365125"/>
          </a:xfrm>
          <a:prstGeom prst="rect">
            <a:avLst/>
          </a:prstGeom>
        </p:spPr>
        <p:txBody>
          <a:bodyPr/>
          <a:lstStyle>
            <a:lvl1pPr>
              <a:defRPr sz="1400">
                <a:solidFill>
                  <a:schemeClr val="tx2"/>
                </a:solidFill>
              </a:defRPr>
            </a:lvl1pPr>
          </a:lstStyle>
          <a:p>
            <a:pPr>
              <a:defRPr/>
            </a:pPr>
            <a:endParaRPr lang="en-NZ"/>
          </a:p>
        </p:txBody>
      </p:sp>
      <p:sp>
        <p:nvSpPr>
          <p:cNvPr id="12" name="Slide Number Placeholder 5"/>
          <p:cNvSpPr>
            <a:spLocks noGrp="1"/>
          </p:cNvSpPr>
          <p:nvPr>
            <p:ph type="sldNum" sz="quarter" idx="12"/>
          </p:nvPr>
        </p:nvSpPr>
        <p:spPr>
          <a:xfrm>
            <a:off x="7010400" y="6356350"/>
            <a:ext cx="2133600" cy="365125"/>
          </a:xfrm>
          <a:prstGeom prst="rect">
            <a:avLst/>
          </a:prstGeom>
        </p:spPr>
        <p:txBody>
          <a:bodyPr/>
          <a:lstStyle>
            <a:lvl1pPr algn="r">
              <a:defRPr sz="1400">
                <a:solidFill>
                  <a:schemeClr val="tx2"/>
                </a:solidFill>
              </a:defRPr>
            </a:lvl1pPr>
          </a:lstStyle>
          <a:p>
            <a:pPr>
              <a:defRPr/>
            </a:pPr>
            <a:fld id="{5A58F299-2194-3142-AE5E-71109EAB1A0F}" type="slidenum">
              <a:rPr lang="en-NZ"/>
              <a:pPr>
                <a:defRPr/>
              </a:pPr>
              <a:t>‹#›</a:t>
            </a:fld>
            <a:endParaRPr lang="en-NZ"/>
          </a:p>
        </p:txBody>
      </p:sp>
    </p:spTree>
  </p:cSld>
  <p:clrMapOvr>
    <a:masterClrMapping/>
  </p:clrMapOvr>
  <p:transition spd="slow" advClick="0" advTm="15000">
    <p:fade thruBlk="1"/>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
        <p:nvSpPr>
          <p:cNvPr id="3"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AB7B43B0-2972-554C-9F64-8FFC0FD5B479}" type="datetime1">
              <a:rPr lang="en-US"/>
              <a:pPr>
                <a:defRPr/>
              </a:pPr>
              <a:t>10/30/2019</a:t>
            </a:fld>
            <a:endParaRPr lang="en-NZ"/>
          </a:p>
        </p:txBody>
      </p:sp>
      <p:sp>
        <p:nvSpPr>
          <p:cNvPr id="4"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NZ"/>
          </a:p>
        </p:txBody>
      </p:sp>
      <p:sp>
        <p:nvSpPr>
          <p:cNvPr id="5"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C100B032-7C00-8947-A7DB-8404E4EBDCF6}" type="slidenum">
              <a:rPr lang="en-NZ"/>
              <a:pPr>
                <a:defRPr/>
              </a:pPr>
              <a:t>‹#›</a:t>
            </a:fld>
            <a:endParaRPr lang="en-NZ"/>
          </a:p>
        </p:txBody>
      </p:sp>
    </p:spTree>
  </p:cSld>
  <p:clrMapOvr>
    <a:masterClrMapping/>
  </p:clrMapOvr>
  <p:transition spd="slow" advClick="0" advTm="15000">
    <p:fade thruBlk="1"/>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2921A66E-8693-CF44-B212-70633907FB0A}" type="datetime1">
              <a:rPr lang="en-US"/>
              <a:pPr>
                <a:defRPr/>
              </a:pPr>
              <a:t>10/30/2019</a:t>
            </a:fld>
            <a:endParaRPr lang="en-NZ"/>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NZ"/>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B2D1479B-667E-404B-8CC6-94435DCE11FC}" type="slidenum">
              <a:rPr lang="en-NZ"/>
              <a:pPr>
                <a:defRPr/>
              </a:pPr>
              <a:t>‹#›</a:t>
            </a:fld>
            <a:endParaRPr lang="en-NZ"/>
          </a:p>
        </p:txBody>
      </p:sp>
    </p:spTree>
  </p:cSld>
  <p:clrMapOvr>
    <a:masterClrMapping/>
  </p:clrMapOvr>
  <p:transition spd="slow" advClick="0" advTm="15000">
    <p:fade thruBlk="1"/>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NZ"/>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10D6577B-012B-B34E-8241-8ED337766129}" type="datetime1">
              <a:rPr lang="en-US"/>
              <a:pPr>
                <a:defRPr/>
              </a:pPr>
              <a:t>10/30/2019</a:t>
            </a:fld>
            <a:endParaRPr lang="en-NZ"/>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NZ"/>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43D88839-FAB4-2A4A-B30F-A7FC0EE0FF74}" type="slidenum">
              <a:rPr lang="en-NZ"/>
              <a:pPr>
                <a:defRPr/>
              </a:pPr>
              <a:t>‹#›</a:t>
            </a:fld>
            <a:endParaRPr lang="en-NZ"/>
          </a:p>
        </p:txBody>
      </p:sp>
    </p:spTree>
  </p:cSld>
  <p:clrMapOvr>
    <a:masterClrMapping/>
  </p:clrMapOvr>
  <p:transition spd="slow" advClick="0" advTm="15000">
    <p:fade thruBlk="1"/>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NZ"/>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NZ"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3"/>
          <p:cNvSpPr>
            <a:spLocks noGrp="1"/>
          </p:cNvSpPr>
          <p:nvPr>
            <p:ph type="dt" sz="half" idx="10"/>
          </p:nvPr>
        </p:nvSpPr>
        <p:spPr>
          <a:xfrm>
            <a:off x="457200" y="6356350"/>
            <a:ext cx="1066800" cy="365125"/>
          </a:xfrm>
          <a:prstGeom prst="rect">
            <a:avLst/>
          </a:prstGeom>
        </p:spPr>
        <p:txBody>
          <a:bodyPr/>
          <a:lstStyle>
            <a:lvl1pPr>
              <a:defRPr sz="1400">
                <a:solidFill>
                  <a:schemeClr val="tx2"/>
                </a:solidFill>
              </a:defRPr>
            </a:lvl1pPr>
          </a:lstStyle>
          <a:p>
            <a:pPr>
              <a:defRPr/>
            </a:pPr>
            <a:fld id="{B7448C6E-3D28-8D4C-A557-DC35D426B8E5}" type="datetime1">
              <a:rPr lang="en-US"/>
              <a:pPr>
                <a:defRPr/>
              </a:pPr>
              <a:t>10/30/2019</a:t>
            </a:fld>
            <a:endParaRPr lang="en-NZ"/>
          </a:p>
        </p:txBody>
      </p:sp>
      <p:sp>
        <p:nvSpPr>
          <p:cNvPr id="9" name="Footer Placeholder 4"/>
          <p:cNvSpPr>
            <a:spLocks noGrp="1"/>
          </p:cNvSpPr>
          <p:nvPr>
            <p:ph type="ftr" sz="quarter" idx="11"/>
          </p:nvPr>
        </p:nvSpPr>
        <p:spPr>
          <a:xfrm>
            <a:off x="1676400" y="6356350"/>
            <a:ext cx="3962400" cy="365125"/>
          </a:xfrm>
          <a:prstGeom prst="rect">
            <a:avLst/>
          </a:prstGeom>
        </p:spPr>
        <p:txBody>
          <a:bodyPr/>
          <a:lstStyle>
            <a:lvl1pPr>
              <a:defRPr sz="1400">
                <a:solidFill>
                  <a:schemeClr val="tx2"/>
                </a:solidFill>
              </a:defRPr>
            </a:lvl1pPr>
          </a:lstStyle>
          <a:p>
            <a:pPr>
              <a:defRPr/>
            </a:pPr>
            <a:endParaRPr lang="en-NZ"/>
          </a:p>
        </p:txBody>
      </p:sp>
      <p:sp>
        <p:nvSpPr>
          <p:cNvPr id="10" name="Slide Number Placeholder 5"/>
          <p:cNvSpPr>
            <a:spLocks noGrp="1"/>
          </p:cNvSpPr>
          <p:nvPr>
            <p:ph type="sldNum" sz="quarter" idx="12"/>
          </p:nvPr>
        </p:nvSpPr>
        <p:spPr>
          <a:xfrm>
            <a:off x="7010400" y="6356350"/>
            <a:ext cx="2133600" cy="365125"/>
          </a:xfrm>
          <a:prstGeom prst="rect">
            <a:avLst/>
          </a:prstGeom>
        </p:spPr>
        <p:txBody>
          <a:bodyPr/>
          <a:lstStyle>
            <a:lvl1pPr algn="r">
              <a:defRPr sz="1400">
                <a:solidFill>
                  <a:schemeClr val="tx2"/>
                </a:solidFill>
              </a:defRPr>
            </a:lvl1pPr>
          </a:lstStyle>
          <a:p>
            <a:pPr>
              <a:defRPr/>
            </a:pPr>
            <a:fld id="{5A58F299-2194-3142-AE5E-71109EAB1A0F}" type="slidenum">
              <a:rPr lang="en-NZ"/>
              <a:pPr>
                <a:defRPr/>
              </a:pPr>
              <a:t>‹#›</a:t>
            </a:fld>
            <a:endParaRPr lang="en-NZ"/>
          </a:p>
        </p:txBody>
      </p:sp>
    </p:spTree>
  </p:cSld>
  <p:clrMapOvr>
    <a:masterClrMapping/>
  </p:clrMapOvr>
  <p:transition spd="slow" advClick="0" advTm="15000">
    <p:fade thruBlk="1"/>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NZ"/>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NZ"/>
          </a:p>
        </p:txBody>
      </p:sp>
      <p:sp>
        <p:nvSpPr>
          <p:cNvPr id="7" name="Date Placeholder 3"/>
          <p:cNvSpPr>
            <a:spLocks noGrp="1"/>
          </p:cNvSpPr>
          <p:nvPr>
            <p:ph type="dt" sz="half" idx="10"/>
          </p:nvPr>
        </p:nvSpPr>
        <p:spPr>
          <a:xfrm>
            <a:off x="457200" y="6356350"/>
            <a:ext cx="1066800" cy="365125"/>
          </a:xfrm>
          <a:prstGeom prst="rect">
            <a:avLst/>
          </a:prstGeom>
        </p:spPr>
        <p:txBody>
          <a:bodyPr/>
          <a:lstStyle>
            <a:lvl1pPr>
              <a:defRPr sz="1400">
                <a:solidFill>
                  <a:schemeClr val="tx2"/>
                </a:solidFill>
              </a:defRPr>
            </a:lvl1pPr>
          </a:lstStyle>
          <a:p>
            <a:pPr>
              <a:defRPr/>
            </a:pPr>
            <a:fld id="{B7448C6E-3D28-8D4C-A557-DC35D426B8E5}" type="datetime1">
              <a:rPr lang="en-US"/>
              <a:pPr>
                <a:defRPr/>
              </a:pPr>
              <a:t>10/30/2019</a:t>
            </a:fld>
            <a:endParaRPr lang="en-NZ"/>
          </a:p>
        </p:txBody>
      </p:sp>
      <p:sp>
        <p:nvSpPr>
          <p:cNvPr id="8" name="Footer Placeholder 4"/>
          <p:cNvSpPr>
            <a:spLocks noGrp="1"/>
          </p:cNvSpPr>
          <p:nvPr>
            <p:ph type="ftr" sz="quarter" idx="11"/>
          </p:nvPr>
        </p:nvSpPr>
        <p:spPr>
          <a:xfrm>
            <a:off x="1676400" y="6356350"/>
            <a:ext cx="3962400" cy="365125"/>
          </a:xfrm>
          <a:prstGeom prst="rect">
            <a:avLst/>
          </a:prstGeom>
        </p:spPr>
        <p:txBody>
          <a:bodyPr/>
          <a:lstStyle>
            <a:lvl1pPr>
              <a:defRPr sz="1400">
                <a:solidFill>
                  <a:schemeClr val="tx2"/>
                </a:solidFill>
              </a:defRPr>
            </a:lvl1pPr>
          </a:lstStyle>
          <a:p>
            <a:pPr>
              <a:defRPr/>
            </a:pPr>
            <a:endParaRPr lang="en-NZ"/>
          </a:p>
        </p:txBody>
      </p:sp>
      <p:sp>
        <p:nvSpPr>
          <p:cNvPr id="9" name="Slide Number Placeholder 5"/>
          <p:cNvSpPr>
            <a:spLocks noGrp="1"/>
          </p:cNvSpPr>
          <p:nvPr>
            <p:ph type="sldNum" sz="quarter" idx="12"/>
          </p:nvPr>
        </p:nvSpPr>
        <p:spPr>
          <a:xfrm>
            <a:off x="7010400" y="6356350"/>
            <a:ext cx="2133600" cy="365125"/>
          </a:xfrm>
          <a:prstGeom prst="rect">
            <a:avLst/>
          </a:prstGeom>
        </p:spPr>
        <p:txBody>
          <a:bodyPr/>
          <a:lstStyle>
            <a:lvl1pPr algn="r">
              <a:defRPr sz="1400">
                <a:solidFill>
                  <a:schemeClr val="tx2"/>
                </a:solidFill>
              </a:defRPr>
            </a:lvl1pPr>
          </a:lstStyle>
          <a:p>
            <a:pPr>
              <a:defRPr/>
            </a:pPr>
            <a:fld id="{5A58F299-2194-3142-AE5E-71109EAB1A0F}" type="slidenum">
              <a:rPr lang="en-NZ"/>
              <a:pPr>
                <a:defRPr/>
              </a:pPr>
              <a:t>‹#›</a:t>
            </a:fld>
            <a:endParaRPr lang="en-NZ"/>
          </a:p>
        </p:txBody>
      </p:sp>
    </p:spTree>
  </p:cSld>
  <p:clrMapOvr>
    <a:masterClrMapping/>
  </p:clrMapOvr>
  <p:transition spd="slow" advClick="0" advTm="15000">
    <p:fade thruBlk="1"/>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7" name="Date Placeholder 3"/>
          <p:cNvSpPr>
            <a:spLocks noGrp="1"/>
          </p:cNvSpPr>
          <p:nvPr>
            <p:ph type="dt" sz="half" idx="10"/>
          </p:nvPr>
        </p:nvSpPr>
        <p:spPr>
          <a:xfrm>
            <a:off x="457200" y="6356350"/>
            <a:ext cx="1066800" cy="365125"/>
          </a:xfrm>
          <a:prstGeom prst="rect">
            <a:avLst/>
          </a:prstGeom>
        </p:spPr>
        <p:txBody>
          <a:bodyPr/>
          <a:lstStyle>
            <a:lvl1pPr>
              <a:defRPr sz="1400">
                <a:solidFill>
                  <a:schemeClr val="tx2"/>
                </a:solidFill>
              </a:defRPr>
            </a:lvl1pPr>
          </a:lstStyle>
          <a:p>
            <a:pPr>
              <a:defRPr/>
            </a:pPr>
            <a:fld id="{B7448C6E-3D28-8D4C-A557-DC35D426B8E5}" type="datetime1">
              <a:rPr lang="en-US"/>
              <a:pPr>
                <a:defRPr/>
              </a:pPr>
              <a:t>10/30/2019</a:t>
            </a:fld>
            <a:endParaRPr lang="en-NZ"/>
          </a:p>
        </p:txBody>
      </p:sp>
      <p:sp>
        <p:nvSpPr>
          <p:cNvPr id="8" name="Footer Placeholder 4"/>
          <p:cNvSpPr>
            <a:spLocks noGrp="1"/>
          </p:cNvSpPr>
          <p:nvPr>
            <p:ph type="ftr" sz="quarter" idx="11"/>
          </p:nvPr>
        </p:nvSpPr>
        <p:spPr>
          <a:xfrm>
            <a:off x="1676400" y="6356350"/>
            <a:ext cx="3962400" cy="365125"/>
          </a:xfrm>
          <a:prstGeom prst="rect">
            <a:avLst/>
          </a:prstGeom>
        </p:spPr>
        <p:txBody>
          <a:bodyPr/>
          <a:lstStyle>
            <a:lvl1pPr>
              <a:defRPr sz="1400">
                <a:solidFill>
                  <a:schemeClr val="tx2"/>
                </a:solidFill>
              </a:defRPr>
            </a:lvl1pPr>
          </a:lstStyle>
          <a:p>
            <a:pPr>
              <a:defRPr/>
            </a:pPr>
            <a:endParaRPr lang="en-NZ"/>
          </a:p>
        </p:txBody>
      </p:sp>
      <p:sp>
        <p:nvSpPr>
          <p:cNvPr id="9" name="Slide Number Placeholder 5"/>
          <p:cNvSpPr>
            <a:spLocks noGrp="1"/>
          </p:cNvSpPr>
          <p:nvPr>
            <p:ph type="sldNum" sz="quarter" idx="12"/>
          </p:nvPr>
        </p:nvSpPr>
        <p:spPr>
          <a:xfrm>
            <a:off x="7010400" y="6356350"/>
            <a:ext cx="2133600" cy="365125"/>
          </a:xfrm>
          <a:prstGeom prst="rect">
            <a:avLst/>
          </a:prstGeom>
        </p:spPr>
        <p:txBody>
          <a:bodyPr/>
          <a:lstStyle>
            <a:lvl1pPr algn="r">
              <a:defRPr sz="1400">
                <a:solidFill>
                  <a:schemeClr val="tx2"/>
                </a:solidFill>
              </a:defRPr>
            </a:lvl1pPr>
          </a:lstStyle>
          <a:p>
            <a:pPr>
              <a:defRPr/>
            </a:pPr>
            <a:fld id="{5A58F299-2194-3142-AE5E-71109EAB1A0F}" type="slidenum">
              <a:rPr lang="en-NZ"/>
              <a:pPr>
                <a:defRPr/>
              </a:pPr>
              <a:t>‹#›</a:t>
            </a:fld>
            <a:endParaRPr lang="en-NZ"/>
          </a:p>
        </p:txBody>
      </p:sp>
    </p:spTree>
  </p:cSld>
  <p:clrMapOvr>
    <a:masterClrMapping/>
  </p:clrMapOvr>
  <p:transition spd="slow" advClick="0" advTm="15000">
    <p:fade thruBlk="1"/>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3200" b="1" cap="all"/>
            </a:lvl1pPr>
          </a:lstStyle>
          <a:p>
            <a:r>
              <a:rPr lang="en-US"/>
              <a:t>Click to edit Master title style</a:t>
            </a:r>
            <a:endParaRPr lang="en-NZ"/>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rgbClr val="6283AD"/>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1066800" cy="365125"/>
          </a:xfrm>
          <a:prstGeom prst="rect">
            <a:avLst/>
          </a:prstGeom>
        </p:spPr>
        <p:txBody>
          <a:bodyPr/>
          <a:lstStyle>
            <a:lvl1pPr>
              <a:defRPr sz="1400">
                <a:solidFill>
                  <a:schemeClr val="tx2"/>
                </a:solidFill>
              </a:defRPr>
            </a:lvl1pPr>
          </a:lstStyle>
          <a:p>
            <a:pPr>
              <a:defRPr/>
            </a:pPr>
            <a:fld id="{B7448C6E-3D28-8D4C-A557-DC35D426B8E5}" type="datetime1">
              <a:rPr lang="en-US"/>
              <a:pPr>
                <a:defRPr/>
              </a:pPr>
              <a:t>10/30/2019</a:t>
            </a:fld>
            <a:endParaRPr lang="en-NZ"/>
          </a:p>
        </p:txBody>
      </p:sp>
      <p:sp>
        <p:nvSpPr>
          <p:cNvPr id="5" name="Footer Placeholder 4"/>
          <p:cNvSpPr>
            <a:spLocks noGrp="1"/>
          </p:cNvSpPr>
          <p:nvPr>
            <p:ph type="ftr" sz="quarter" idx="11"/>
          </p:nvPr>
        </p:nvSpPr>
        <p:spPr>
          <a:xfrm>
            <a:off x="1676400" y="6356350"/>
            <a:ext cx="3962400" cy="365125"/>
          </a:xfrm>
          <a:prstGeom prst="rect">
            <a:avLst/>
          </a:prstGeom>
        </p:spPr>
        <p:txBody>
          <a:bodyPr/>
          <a:lstStyle>
            <a:lvl1pPr>
              <a:defRPr sz="1400">
                <a:solidFill>
                  <a:schemeClr val="tx2"/>
                </a:solidFill>
              </a:defRPr>
            </a:lvl1pPr>
          </a:lstStyle>
          <a:p>
            <a:pPr>
              <a:defRPr/>
            </a:pPr>
            <a:endParaRPr lang="en-NZ"/>
          </a:p>
        </p:txBody>
      </p:sp>
      <p:sp>
        <p:nvSpPr>
          <p:cNvPr id="6" name="Slide Number Placeholder 5"/>
          <p:cNvSpPr>
            <a:spLocks noGrp="1"/>
          </p:cNvSpPr>
          <p:nvPr>
            <p:ph type="sldNum" sz="quarter" idx="12"/>
          </p:nvPr>
        </p:nvSpPr>
        <p:spPr>
          <a:xfrm>
            <a:off x="7010400" y="6356350"/>
            <a:ext cx="2133600" cy="365125"/>
          </a:xfrm>
          <a:prstGeom prst="rect">
            <a:avLst/>
          </a:prstGeom>
        </p:spPr>
        <p:txBody>
          <a:bodyPr/>
          <a:lstStyle>
            <a:lvl1pPr algn="r">
              <a:defRPr sz="1400">
                <a:solidFill>
                  <a:schemeClr val="tx2"/>
                </a:solidFill>
              </a:defRPr>
            </a:lvl1pPr>
          </a:lstStyle>
          <a:p>
            <a:pPr>
              <a:defRPr/>
            </a:pPr>
            <a:fld id="{5A58F299-2194-3142-AE5E-71109EAB1A0F}" type="slidenum">
              <a:rPr lang="en-NZ"/>
              <a:pPr>
                <a:defRPr/>
              </a:pPr>
              <a:t>‹#›</a:t>
            </a:fld>
            <a:endParaRPr lang="en-NZ"/>
          </a:p>
        </p:txBody>
      </p:sp>
    </p:spTree>
  </p:cSld>
  <p:clrMapOvr>
    <a:masterClrMapping/>
  </p:clrMapOvr>
  <p:transition spd="slow" advClick="0" advTm="15000">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8" name="Date Placeholder 3"/>
          <p:cNvSpPr>
            <a:spLocks noGrp="1"/>
          </p:cNvSpPr>
          <p:nvPr>
            <p:ph type="dt" sz="half" idx="10"/>
          </p:nvPr>
        </p:nvSpPr>
        <p:spPr>
          <a:xfrm>
            <a:off x="457200" y="6356350"/>
            <a:ext cx="1066800" cy="365125"/>
          </a:xfrm>
          <a:prstGeom prst="rect">
            <a:avLst/>
          </a:prstGeom>
        </p:spPr>
        <p:txBody>
          <a:bodyPr/>
          <a:lstStyle>
            <a:lvl1pPr>
              <a:defRPr sz="1400">
                <a:solidFill>
                  <a:schemeClr val="tx2"/>
                </a:solidFill>
              </a:defRPr>
            </a:lvl1pPr>
          </a:lstStyle>
          <a:p>
            <a:pPr>
              <a:defRPr/>
            </a:pPr>
            <a:fld id="{B7448C6E-3D28-8D4C-A557-DC35D426B8E5}" type="datetime1">
              <a:rPr lang="en-US"/>
              <a:pPr>
                <a:defRPr/>
              </a:pPr>
              <a:t>10/30/2019</a:t>
            </a:fld>
            <a:endParaRPr lang="en-NZ"/>
          </a:p>
        </p:txBody>
      </p:sp>
      <p:sp>
        <p:nvSpPr>
          <p:cNvPr id="9" name="Footer Placeholder 4"/>
          <p:cNvSpPr>
            <a:spLocks noGrp="1"/>
          </p:cNvSpPr>
          <p:nvPr>
            <p:ph type="ftr" sz="quarter" idx="11"/>
          </p:nvPr>
        </p:nvSpPr>
        <p:spPr>
          <a:xfrm>
            <a:off x="1676400" y="6356350"/>
            <a:ext cx="3962400" cy="365125"/>
          </a:xfrm>
          <a:prstGeom prst="rect">
            <a:avLst/>
          </a:prstGeom>
        </p:spPr>
        <p:txBody>
          <a:bodyPr/>
          <a:lstStyle>
            <a:lvl1pPr>
              <a:defRPr sz="1400">
                <a:solidFill>
                  <a:schemeClr val="tx2"/>
                </a:solidFill>
              </a:defRPr>
            </a:lvl1pPr>
          </a:lstStyle>
          <a:p>
            <a:pPr>
              <a:defRPr/>
            </a:pPr>
            <a:endParaRPr lang="en-NZ"/>
          </a:p>
        </p:txBody>
      </p:sp>
      <p:sp>
        <p:nvSpPr>
          <p:cNvPr id="10" name="Slide Number Placeholder 5"/>
          <p:cNvSpPr>
            <a:spLocks noGrp="1"/>
          </p:cNvSpPr>
          <p:nvPr>
            <p:ph type="sldNum" sz="quarter" idx="12"/>
          </p:nvPr>
        </p:nvSpPr>
        <p:spPr>
          <a:xfrm>
            <a:off x="7010400" y="6356350"/>
            <a:ext cx="2133600" cy="365125"/>
          </a:xfrm>
          <a:prstGeom prst="rect">
            <a:avLst/>
          </a:prstGeom>
        </p:spPr>
        <p:txBody>
          <a:bodyPr/>
          <a:lstStyle>
            <a:lvl1pPr algn="r">
              <a:defRPr sz="1400">
                <a:solidFill>
                  <a:schemeClr val="tx2"/>
                </a:solidFill>
              </a:defRPr>
            </a:lvl1pPr>
          </a:lstStyle>
          <a:p>
            <a:pPr>
              <a:defRPr/>
            </a:pPr>
            <a:fld id="{5A58F299-2194-3142-AE5E-71109EAB1A0F}" type="slidenum">
              <a:rPr lang="en-NZ"/>
              <a:pPr>
                <a:defRPr/>
              </a:pPr>
              <a:t>‹#›</a:t>
            </a:fld>
            <a:endParaRPr lang="en-NZ"/>
          </a:p>
        </p:txBody>
      </p:sp>
    </p:spTree>
  </p:cSld>
  <p:clrMapOvr>
    <a:masterClrMapping/>
  </p:clrMapOvr>
  <p:transition spd="slow" advClick="0" advTm="15000">
    <p:fade thruBlk="1"/>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8" name="Date Placeholder 3"/>
          <p:cNvSpPr>
            <a:spLocks noGrp="1"/>
          </p:cNvSpPr>
          <p:nvPr>
            <p:ph type="dt" sz="half" idx="10"/>
          </p:nvPr>
        </p:nvSpPr>
        <p:spPr>
          <a:xfrm>
            <a:off x="457200" y="6356350"/>
            <a:ext cx="1066800" cy="365125"/>
          </a:xfrm>
          <a:prstGeom prst="rect">
            <a:avLst/>
          </a:prstGeom>
        </p:spPr>
        <p:txBody>
          <a:bodyPr/>
          <a:lstStyle>
            <a:lvl1pPr>
              <a:defRPr sz="1400">
                <a:solidFill>
                  <a:schemeClr val="tx2"/>
                </a:solidFill>
              </a:defRPr>
            </a:lvl1pPr>
          </a:lstStyle>
          <a:p>
            <a:pPr>
              <a:defRPr/>
            </a:pPr>
            <a:fld id="{B7448C6E-3D28-8D4C-A557-DC35D426B8E5}" type="datetime1">
              <a:rPr lang="en-US"/>
              <a:pPr>
                <a:defRPr/>
              </a:pPr>
              <a:t>10/30/2019</a:t>
            </a:fld>
            <a:endParaRPr lang="en-NZ"/>
          </a:p>
        </p:txBody>
      </p:sp>
      <p:sp>
        <p:nvSpPr>
          <p:cNvPr id="9" name="Footer Placeholder 4"/>
          <p:cNvSpPr>
            <a:spLocks noGrp="1"/>
          </p:cNvSpPr>
          <p:nvPr>
            <p:ph type="ftr" sz="quarter" idx="11"/>
          </p:nvPr>
        </p:nvSpPr>
        <p:spPr>
          <a:xfrm>
            <a:off x="1676400" y="6356350"/>
            <a:ext cx="3962400" cy="365125"/>
          </a:xfrm>
          <a:prstGeom prst="rect">
            <a:avLst/>
          </a:prstGeom>
        </p:spPr>
        <p:txBody>
          <a:bodyPr/>
          <a:lstStyle>
            <a:lvl1pPr>
              <a:defRPr sz="1400">
                <a:solidFill>
                  <a:schemeClr val="tx2"/>
                </a:solidFill>
              </a:defRPr>
            </a:lvl1pPr>
          </a:lstStyle>
          <a:p>
            <a:pPr>
              <a:defRPr/>
            </a:pPr>
            <a:endParaRPr lang="en-NZ"/>
          </a:p>
        </p:txBody>
      </p:sp>
      <p:sp>
        <p:nvSpPr>
          <p:cNvPr id="10" name="Slide Number Placeholder 5"/>
          <p:cNvSpPr>
            <a:spLocks noGrp="1"/>
          </p:cNvSpPr>
          <p:nvPr>
            <p:ph type="sldNum" sz="quarter" idx="12"/>
          </p:nvPr>
        </p:nvSpPr>
        <p:spPr>
          <a:xfrm>
            <a:off x="7010400" y="6356350"/>
            <a:ext cx="2133600" cy="365125"/>
          </a:xfrm>
          <a:prstGeom prst="rect">
            <a:avLst/>
          </a:prstGeom>
        </p:spPr>
        <p:txBody>
          <a:bodyPr/>
          <a:lstStyle>
            <a:lvl1pPr algn="r">
              <a:defRPr sz="1400">
                <a:solidFill>
                  <a:schemeClr val="tx2"/>
                </a:solidFill>
              </a:defRPr>
            </a:lvl1pPr>
          </a:lstStyle>
          <a:p>
            <a:pPr>
              <a:defRPr/>
            </a:pPr>
            <a:fld id="{5A58F299-2194-3142-AE5E-71109EAB1A0F}" type="slidenum">
              <a:rPr lang="en-NZ"/>
              <a:pPr>
                <a:defRPr/>
              </a:pPr>
              <a:t>‹#›</a:t>
            </a:fld>
            <a:endParaRPr lang="en-NZ"/>
          </a:p>
        </p:txBody>
      </p:sp>
    </p:spTree>
  </p:cSld>
  <p:clrMapOvr>
    <a:masterClrMapping/>
  </p:clrMapOvr>
  <p:transition spd="slow" advClick="0" advTm="15000">
    <p:fade thruBlk="1"/>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NZ"/>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10" name="Date Placeholder 3"/>
          <p:cNvSpPr>
            <a:spLocks noGrp="1"/>
          </p:cNvSpPr>
          <p:nvPr>
            <p:ph type="dt" sz="half" idx="10"/>
          </p:nvPr>
        </p:nvSpPr>
        <p:spPr>
          <a:xfrm>
            <a:off x="457200" y="6356350"/>
            <a:ext cx="1066800" cy="365125"/>
          </a:xfrm>
          <a:prstGeom prst="rect">
            <a:avLst/>
          </a:prstGeom>
        </p:spPr>
        <p:txBody>
          <a:bodyPr/>
          <a:lstStyle>
            <a:lvl1pPr>
              <a:defRPr sz="1400">
                <a:solidFill>
                  <a:schemeClr val="tx2"/>
                </a:solidFill>
              </a:defRPr>
            </a:lvl1pPr>
          </a:lstStyle>
          <a:p>
            <a:pPr>
              <a:defRPr/>
            </a:pPr>
            <a:fld id="{B7448C6E-3D28-8D4C-A557-DC35D426B8E5}" type="datetime1">
              <a:rPr lang="en-US"/>
              <a:pPr>
                <a:defRPr/>
              </a:pPr>
              <a:t>10/30/2019</a:t>
            </a:fld>
            <a:endParaRPr lang="en-NZ"/>
          </a:p>
        </p:txBody>
      </p:sp>
      <p:sp>
        <p:nvSpPr>
          <p:cNvPr id="11" name="Footer Placeholder 4"/>
          <p:cNvSpPr>
            <a:spLocks noGrp="1"/>
          </p:cNvSpPr>
          <p:nvPr>
            <p:ph type="ftr" sz="quarter" idx="11"/>
          </p:nvPr>
        </p:nvSpPr>
        <p:spPr>
          <a:xfrm>
            <a:off x="1676400" y="6356350"/>
            <a:ext cx="3962400" cy="365125"/>
          </a:xfrm>
          <a:prstGeom prst="rect">
            <a:avLst/>
          </a:prstGeom>
        </p:spPr>
        <p:txBody>
          <a:bodyPr/>
          <a:lstStyle>
            <a:lvl1pPr>
              <a:defRPr sz="1400">
                <a:solidFill>
                  <a:schemeClr val="tx2"/>
                </a:solidFill>
              </a:defRPr>
            </a:lvl1pPr>
          </a:lstStyle>
          <a:p>
            <a:pPr>
              <a:defRPr/>
            </a:pPr>
            <a:endParaRPr lang="en-NZ"/>
          </a:p>
        </p:txBody>
      </p:sp>
      <p:sp>
        <p:nvSpPr>
          <p:cNvPr id="12" name="Slide Number Placeholder 5"/>
          <p:cNvSpPr>
            <a:spLocks noGrp="1"/>
          </p:cNvSpPr>
          <p:nvPr>
            <p:ph type="sldNum" sz="quarter" idx="12"/>
          </p:nvPr>
        </p:nvSpPr>
        <p:spPr>
          <a:xfrm>
            <a:off x="7010400" y="6356350"/>
            <a:ext cx="2133600" cy="365125"/>
          </a:xfrm>
          <a:prstGeom prst="rect">
            <a:avLst/>
          </a:prstGeom>
        </p:spPr>
        <p:txBody>
          <a:bodyPr/>
          <a:lstStyle>
            <a:lvl1pPr algn="r">
              <a:defRPr sz="1400">
                <a:solidFill>
                  <a:schemeClr val="tx2"/>
                </a:solidFill>
              </a:defRPr>
            </a:lvl1pPr>
          </a:lstStyle>
          <a:p>
            <a:pPr>
              <a:defRPr/>
            </a:pPr>
            <a:fld id="{5A58F299-2194-3142-AE5E-71109EAB1A0F}" type="slidenum">
              <a:rPr lang="en-NZ"/>
              <a:pPr>
                <a:defRPr/>
              </a:pPr>
              <a:t>‹#›</a:t>
            </a:fld>
            <a:endParaRPr lang="en-NZ"/>
          </a:p>
        </p:txBody>
      </p:sp>
    </p:spTree>
  </p:cSld>
  <p:clrMapOvr>
    <a:masterClrMapping/>
  </p:clrMapOvr>
  <p:transition spd="slow" advClick="0" advTm="15000">
    <p:fade thruBlk="1"/>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
        <p:nvSpPr>
          <p:cNvPr id="3"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AB7B43B0-2972-554C-9F64-8FFC0FD5B479}" type="datetime1">
              <a:rPr lang="en-US"/>
              <a:pPr>
                <a:defRPr/>
              </a:pPr>
              <a:t>10/30/2019</a:t>
            </a:fld>
            <a:endParaRPr lang="en-NZ"/>
          </a:p>
        </p:txBody>
      </p:sp>
      <p:sp>
        <p:nvSpPr>
          <p:cNvPr id="4"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NZ"/>
          </a:p>
        </p:txBody>
      </p:sp>
      <p:sp>
        <p:nvSpPr>
          <p:cNvPr id="5"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C100B032-7C00-8947-A7DB-8404E4EBDCF6}" type="slidenum">
              <a:rPr lang="en-NZ"/>
              <a:pPr>
                <a:defRPr/>
              </a:pPr>
              <a:t>‹#›</a:t>
            </a:fld>
            <a:endParaRPr lang="en-NZ"/>
          </a:p>
        </p:txBody>
      </p:sp>
    </p:spTree>
  </p:cSld>
  <p:clrMapOvr>
    <a:masterClrMapping/>
  </p:clrMapOvr>
  <p:transition spd="slow" advClick="0" advTm="15000">
    <p:fade thruBlk="1"/>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2921A66E-8693-CF44-B212-70633907FB0A}" type="datetime1">
              <a:rPr lang="en-US"/>
              <a:pPr>
                <a:defRPr/>
              </a:pPr>
              <a:t>10/30/2019</a:t>
            </a:fld>
            <a:endParaRPr lang="en-NZ"/>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NZ"/>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B2D1479B-667E-404B-8CC6-94435DCE11FC}" type="slidenum">
              <a:rPr lang="en-NZ"/>
              <a:pPr>
                <a:defRPr/>
              </a:pPr>
              <a:t>‹#›</a:t>
            </a:fld>
            <a:endParaRPr lang="en-NZ"/>
          </a:p>
        </p:txBody>
      </p:sp>
    </p:spTree>
  </p:cSld>
  <p:clrMapOvr>
    <a:masterClrMapping/>
  </p:clrMapOvr>
  <p:transition spd="slow" advClick="0" advTm="15000">
    <p:fade thruBlk="1"/>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NZ"/>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10D6577B-012B-B34E-8241-8ED337766129}" type="datetime1">
              <a:rPr lang="en-US"/>
              <a:pPr>
                <a:defRPr/>
              </a:pPr>
              <a:t>10/30/2019</a:t>
            </a:fld>
            <a:endParaRPr lang="en-NZ"/>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NZ"/>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43D88839-FAB4-2A4A-B30F-A7FC0EE0FF74}" type="slidenum">
              <a:rPr lang="en-NZ"/>
              <a:pPr>
                <a:defRPr/>
              </a:pPr>
              <a:t>‹#›</a:t>
            </a:fld>
            <a:endParaRPr lang="en-NZ"/>
          </a:p>
        </p:txBody>
      </p:sp>
    </p:spTree>
  </p:cSld>
  <p:clrMapOvr>
    <a:masterClrMapping/>
  </p:clrMapOvr>
  <p:transition spd="slow" advClick="0" advTm="15000">
    <p:fade thruBlk="1"/>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NZ"/>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NZ"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3"/>
          <p:cNvSpPr>
            <a:spLocks noGrp="1"/>
          </p:cNvSpPr>
          <p:nvPr>
            <p:ph type="dt" sz="half" idx="10"/>
          </p:nvPr>
        </p:nvSpPr>
        <p:spPr>
          <a:xfrm>
            <a:off x="457200" y="6356350"/>
            <a:ext cx="1066800" cy="365125"/>
          </a:xfrm>
          <a:prstGeom prst="rect">
            <a:avLst/>
          </a:prstGeom>
        </p:spPr>
        <p:txBody>
          <a:bodyPr/>
          <a:lstStyle>
            <a:lvl1pPr>
              <a:defRPr sz="1400">
                <a:solidFill>
                  <a:schemeClr val="tx2"/>
                </a:solidFill>
              </a:defRPr>
            </a:lvl1pPr>
          </a:lstStyle>
          <a:p>
            <a:pPr>
              <a:defRPr/>
            </a:pPr>
            <a:fld id="{B7448C6E-3D28-8D4C-A557-DC35D426B8E5}" type="datetime1">
              <a:rPr lang="en-US"/>
              <a:pPr>
                <a:defRPr/>
              </a:pPr>
              <a:t>10/30/2019</a:t>
            </a:fld>
            <a:endParaRPr lang="en-NZ"/>
          </a:p>
        </p:txBody>
      </p:sp>
      <p:sp>
        <p:nvSpPr>
          <p:cNvPr id="9" name="Footer Placeholder 4"/>
          <p:cNvSpPr>
            <a:spLocks noGrp="1"/>
          </p:cNvSpPr>
          <p:nvPr>
            <p:ph type="ftr" sz="quarter" idx="11"/>
          </p:nvPr>
        </p:nvSpPr>
        <p:spPr>
          <a:xfrm>
            <a:off x="1676400" y="6356350"/>
            <a:ext cx="3962400" cy="365125"/>
          </a:xfrm>
          <a:prstGeom prst="rect">
            <a:avLst/>
          </a:prstGeom>
        </p:spPr>
        <p:txBody>
          <a:bodyPr/>
          <a:lstStyle>
            <a:lvl1pPr>
              <a:defRPr sz="1400">
                <a:solidFill>
                  <a:schemeClr val="tx2"/>
                </a:solidFill>
              </a:defRPr>
            </a:lvl1pPr>
          </a:lstStyle>
          <a:p>
            <a:pPr>
              <a:defRPr/>
            </a:pPr>
            <a:endParaRPr lang="en-NZ"/>
          </a:p>
        </p:txBody>
      </p:sp>
      <p:sp>
        <p:nvSpPr>
          <p:cNvPr id="10" name="Slide Number Placeholder 5"/>
          <p:cNvSpPr>
            <a:spLocks noGrp="1"/>
          </p:cNvSpPr>
          <p:nvPr>
            <p:ph type="sldNum" sz="quarter" idx="12"/>
          </p:nvPr>
        </p:nvSpPr>
        <p:spPr>
          <a:xfrm>
            <a:off x="7010400" y="6356350"/>
            <a:ext cx="2133600" cy="365125"/>
          </a:xfrm>
          <a:prstGeom prst="rect">
            <a:avLst/>
          </a:prstGeom>
        </p:spPr>
        <p:txBody>
          <a:bodyPr/>
          <a:lstStyle>
            <a:lvl1pPr algn="r">
              <a:defRPr sz="1400">
                <a:solidFill>
                  <a:schemeClr val="tx2"/>
                </a:solidFill>
              </a:defRPr>
            </a:lvl1pPr>
          </a:lstStyle>
          <a:p>
            <a:pPr>
              <a:defRPr/>
            </a:pPr>
            <a:fld id="{5A58F299-2194-3142-AE5E-71109EAB1A0F}" type="slidenum">
              <a:rPr lang="en-NZ"/>
              <a:pPr>
                <a:defRPr/>
              </a:pPr>
              <a:t>‹#›</a:t>
            </a:fld>
            <a:endParaRPr lang="en-NZ"/>
          </a:p>
        </p:txBody>
      </p:sp>
    </p:spTree>
  </p:cSld>
  <p:clrMapOvr>
    <a:masterClrMapping/>
  </p:clrMapOvr>
  <p:transition spd="slow" advClick="0" advTm="15000">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NZ"/>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10" name="Date Placeholder 3"/>
          <p:cNvSpPr>
            <a:spLocks noGrp="1"/>
          </p:cNvSpPr>
          <p:nvPr>
            <p:ph type="dt" sz="half" idx="10"/>
          </p:nvPr>
        </p:nvSpPr>
        <p:spPr>
          <a:xfrm>
            <a:off x="457200" y="6356350"/>
            <a:ext cx="1066800" cy="365125"/>
          </a:xfrm>
          <a:prstGeom prst="rect">
            <a:avLst/>
          </a:prstGeom>
        </p:spPr>
        <p:txBody>
          <a:bodyPr/>
          <a:lstStyle>
            <a:lvl1pPr>
              <a:defRPr sz="1400">
                <a:solidFill>
                  <a:schemeClr val="tx2"/>
                </a:solidFill>
              </a:defRPr>
            </a:lvl1pPr>
          </a:lstStyle>
          <a:p>
            <a:pPr>
              <a:defRPr/>
            </a:pPr>
            <a:fld id="{B7448C6E-3D28-8D4C-A557-DC35D426B8E5}" type="datetime1">
              <a:rPr lang="en-US"/>
              <a:pPr>
                <a:defRPr/>
              </a:pPr>
              <a:t>10/30/2019</a:t>
            </a:fld>
            <a:endParaRPr lang="en-NZ"/>
          </a:p>
        </p:txBody>
      </p:sp>
      <p:sp>
        <p:nvSpPr>
          <p:cNvPr id="11" name="Footer Placeholder 4"/>
          <p:cNvSpPr>
            <a:spLocks noGrp="1"/>
          </p:cNvSpPr>
          <p:nvPr>
            <p:ph type="ftr" sz="quarter" idx="11"/>
          </p:nvPr>
        </p:nvSpPr>
        <p:spPr>
          <a:xfrm>
            <a:off x="1676400" y="6356350"/>
            <a:ext cx="3962400" cy="365125"/>
          </a:xfrm>
          <a:prstGeom prst="rect">
            <a:avLst/>
          </a:prstGeom>
        </p:spPr>
        <p:txBody>
          <a:bodyPr/>
          <a:lstStyle>
            <a:lvl1pPr>
              <a:defRPr sz="1400">
                <a:solidFill>
                  <a:schemeClr val="tx2"/>
                </a:solidFill>
              </a:defRPr>
            </a:lvl1pPr>
          </a:lstStyle>
          <a:p>
            <a:pPr>
              <a:defRPr/>
            </a:pPr>
            <a:endParaRPr lang="en-NZ"/>
          </a:p>
        </p:txBody>
      </p:sp>
      <p:sp>
        <p:nvSpPr>
          <p:cNvPr id="12" name="Slide Number Placeholder 5"/>
          <p:cNvSpPr>
            <a:spLocks noGrp="1"/>
          </p:cNvSpPr>
          <p:nvPr>
            <p:ph type="sldNum" sz="quarter" idx="12"/>
          </p:nvPr>
        </p:nvSpPr>
        <p:spPr>
          <a:xfrm>
            <a:off x="7010400" y="6356350"/>
            <a:ext cx="2133600" cy="365125"/>
          </a:xfrm>
          <a:prstGeom prst="rect">
            <a:avLst/>
          </a:prstGeom>
        </p:spPr>
        <p:txBody>
          <a:bodyPr/>
          <a:lstStyle>
            <a:lvl1pPr algn="r">
              <a:defRPr sz="1400">
                <a:solidFill>
                  <a:schemeClr val="tx2"/>
                </a:solidFill>
              </a:defRPr>
            </a:lvl1pPr>
          </a:lstStyle>
          <a:p>
            <a:pPr>
              <a:defRPr/>
            </a:pPr>
            <a:fld id="{5A58F299-2194-3142-AE5E-71109EAB1A0F}" type="slidenum">
              <a:rPr lang="en-NZ"/>
              <a:pPr>
                <a:defRPr/>
              </a:pPr>
              <a:t>‹#›</a:t>
            </a:fld>
            <a:endParaRPr lang="en-NZ"/>
          </a:p>
        </p:txBody>
      </p:sp>
    </p:spTree>
  </p:cSld>
  <p:clrMapOvr>
    <a:masterClrMapping/>
  </p:clrMapOvr>
  <p:transition spd="slow" advClick="0" advTm="15000">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
        <p:nvSpPr>
          <p:cNvPr id="3"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AB7B43B0-2972-554C-9F64-8FFC0FD5B479}" type="datetime1">
              <a:rPr lang="en-US"/>
              <a:pPr>
                <a:defRPr/>
              </a:pPr>
              <a:t>10/30/2019</a:t>
            </a:fld>
            <a:endParaRPr lang="en-NZ"/>
          </a:p>
        </p:txBody>
      </p:sp>
      <p:sp>
        <p:nvSpPr>
          <p:cNvPr id="4"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NZ"/>
          </a:p>
        </p:txBody>
      </p:sp>
      <p:sp>
        <p:nvSpPr>
          <p:cNvPr id="5"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C100B032-7C00-8947-A7DB-8404E4EBDCF6}" type="slidenum">
              <a:rPr lang="en-NZ"/>
              <a:pPr>
                <a:defRPr/>
              </a:pPr>
              <a:t>‹#›</a:t>
            </a:fld>
            <a:endParaRPr lang="en-NZ"/>
          </a:p>
        </p:txBody>
      </p:sp>
    </p:spTree>
  </p:cSld>
  <p:clrMapOvr>
    <a:masterClrMapping/>
  </p:clrMapOvr>
  <p:transition spd="slow" advClick="0" advTm="15000">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2921A66E-8693-CF44-B212-70633907FB0A}" type="datetime1">
              <a:rPr lang="en-US"/>
              <a:pPr>
                <a:defRPr/>
              </a:pPr>
              <a:t>10/30/2019</a:t>
            </a:fld>
            <a:endParaRPr lang="en-NZ"/>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NZ"/>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B2D1479B-667E-404B-8CC6-94435DCE11FC}" type="slidenum">
              <a:rPr lang="en-NZ"/>
              <a:pPr>
                <a:defRPr/>
              </a:pPr>
              <a:t>‹#›</a:t>
            </a:fld>
            <a:endParaRPr lang="en-NZ"/>
          </a:p>
        </p:txBody>
      </p:sp>
    </p:spTree>
  </p:cSld>
  <p:clrMapOvr>
    <a:masterClrMapping/>
  </p:clrMapOvr>
  <p:transition spd="slow" advClick="0" advTm="15000">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NZ"/>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10D6577B-012B-B34E-8241-8ED337766129}" type="datetime1">
              <a:rPr lang="en-US"/>
              <a:pPr>
                <a:defRPr/>
              </a:pPr>
              <a:t>10/30/2019</a:t>
            </a:fld>
            <a:endParaRPr lang="en-NZ"/>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NZ"/>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43D88839-FAB4-2A4A-B30F-A7FC0EE0FF74}" type="slidenum">
              <a:rPr lang="en-NZ"/>
              <a:pPr>
                <a:defRPr/>
              </a:pPr>
              <a:t>‹#›</a:t>
            </a:fld>
            <a:endParaRPr lang="en-NZ"/>
          </a:p>
        </p:txBody>
      </p:sp>
    </p:spTree>
  </p:cSld>
  <p:clrMapOvr>
    <a:masterClrMapping/>
  </p:clrMapOvr>
  <p:transition spd="slow" advClick="0" advTm="15000">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NZ"/>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NZ"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3"/>
          <p:cNvSpPr>
            <a:spLocks noGrp="1"/>
          </p:cNvSpPr>
          <p:nvPr>
            <p:ph type="dt" sz="half" idx="10"/>
          </p:nvPr>
        </p:nvSpPr>
        <p:spPr>
          <a:xfrm>
            <a:off x="457200" y="6356350"/>
            <a:ext cx="1066800" cy="365125"/>
          </a:xfrm>
          <a:prstGeom prst="rect">
            <a:avLst/>
          </a:prstGeom>
        </p:spPr>
        <p:txBody>
          <a:bodyPr/>
          <a:lstStyle>
            <a:lvl1pPr>
              <a:defRPr sz="1400">
                <a:solidFill>
                  <a:schemeClr val="tx2"/>
                </a:solidFill>
              </a:defRPr>
            </a:lvl1pPr>
          </a:lstStyle>
          <a:p>
            <a:pPr>
              <a:defRPr/>
            </a:pPr>
            <a:fld id="{B7448C6E-3D28-8D4C-A557-DC35D426B8E5}" type="datetime1">
              <a:rPr lang="en-US"/>
              <a:pPr>
                <a:defRPr/>
              </a:pPr>
              <a:t>10/30/2019</a:t>
            </a:fld>
            <a:endParaRPr lang="en-NZ"/>
          </a:p>
        </p:txBody>
      </p:sp>
      <p:sp>
        <p:nvSpPr>
          <p:cNvPr id="9" name="Footer Placeholder 4"/>
          <p:cNvSpPr>
            <a:spLocks noGrp="1"/>
          </p:cNvSpPr>
          <p:nvPr>
            <p:ph type="ftr" sz="quarter" idx="11"/>
          </p:nvPr>
        </p:nvSpPr>
        <p:spPr>
          <a:xfrm>
            <a:off x="1676400" y="6356350"/>
            <a:ext cx="3962400" cy="365125"/>
          </a:xfrm>
          <a:prstGeom prst="rect">
            <a:avLst/>
          </a:prstGeom>
        </p:spPr>
        <p:txBody>
          <a:bodyPr/>
          <a:lstStyle>
            <a:lvl1pPr>
              <a:defRPr sz="1400">
                <a:solidFill>
                  <a:schemeClr val="tx2"/>
                </a:solidFill>
              </a:defRPr>
            </a:lvl1pPr>
          </a:lstStyle>
          <a:p>
            <a:pPr>
              <a:defRPr/>
            </a:pPr>
            <a:endParaRPr lang="en-NZ"/>
          </a:p>
        </p:txBody>
      </p:sp>
      <p:sp>
        <p:nvSpPr>
          <p:cNvPr id="10" name="Slide Number Placeholder 5"/>
          <p:cNvSpPr>
            <a:spLocks noGrp="1"/>
          </p:cNvSpPr>
          <p:nvPr>
            <p:ph type="sldNum" sz="quarter" idx="12"/>
          </p:nvPr>
        </p:nvSpPr>
        <p:spPr>
          <a:xfrm>
            <a:off x="7010400" y="6356350"/>
            <a:ext cx="2133600" cy="365125"/>
          </a:xfrm>
          <a:prstGeom prst="rect">
            <a:avLst/>
          </a:prstGeom>
        </p:spPr>
        <p:txBody>
          <a:bodyPr/>
          <a:lstStyle>
            <a:lvl1pPr algn="r">
              <a:defRPr sz="1400">
                <a:solidFill>
                  <a:schemeClr val="tx2"/>
                </a:solidFill>
              </a:defRPr>
            </a:lvl1pPr>
          </a:lstStyle>
          <a:p>
            <a:pPr>
              <a:defRPr/>
            </a:pPr>
            <a:fld id="{5A58F299-2194-3142-AE5E-71109EAB1A0F}" type="slidenum">
              <a:rPr lang="en-NZ"/>
              <a:pPr>
                <a:defRPr/>
              </a:pPr>
              <a:t>‹#›</a:t>
            </a:fld>
            <a:endParaRPr lang="en-NZ"/>
          </a:p>
        </p:txBody>
      </p:sp>
    </p:spTree>
  </p:cSld>
  <p:clrMapOvr>
    <a:masterClrMapping/>
  </p:clrMapOvr>
  <p:transition spd="slow" advClick="0" advTm="15000">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image" Target="../media/image2.png"/><Relationship Id="rId5" Type="http://schemas.openxmlformats.org/officeDocument/2006/relationships/slideLayout" Target="../slideLayouts/slideLayout14.xml"/><Relationship Id="rId10" Type="http://schemas.openxmlformats.org/officeDocument/2006/relationships/theme" Target="../theme/theme2.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image" Target="../media/image3.png"/><Relationship Id="rId5" Type="http://schemas.openxmlformats.org/officeDocument/2006/relationships/slideLayout" Target="../slideLayouts/slideLayout23.xml"/><Relationship Id="rId10" Type="http://schemas.openxmlformats.org/officeDocument/2006/relationships/theme" Target="../theme/theme3.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5.xml"/><Relationship Id="rId3" Type="http://schemas.openxmlformats.org/officeDocument/2006/relationships/slideLayout" Target="../slideLayouts/slideLayout30.xml"/><Relationship Id="rId7" Type="http://schemas.openxmlformats.org/officeDocument/2006/relationships/slideLayout" Target="../slideLayouts/slideLayout34.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image" Target="../media/image4.png"/><Relationship Id="rId5" Type="http://schemas.openxmlformats.org/officeDocument/2006/relationships/slideLayout" Target="../slideLayouts/slideLayout32.xml"/><Relationship Id="rId10" Type="http://schemas.openxmlformats.org/officeDocument/2006/relationships/theme" Target="../theme/theme4.xml"/><Relationship Id="rId4" Type="http://schemas.openxmlformats.org/officeDocument/2006/relationships/slideLayout" Target="../slideLayouts/slideLayout31.xml"/><Relationship Id="rId9" Type="http://schemas.openxmlformats.org/officeDocument/2006/relationships/slideLayout" Target="../slideLayouts/slideLayout36.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image" Target="../media/image5.png"/><Relationship Id="rId5" Type="http://schemas.openxmlformats.org/officeDocument/2006/relationships/slideLayout" Target="../slideLayouts/slideLayout41.xml"/><Relationship Id="rId10" Type="http://schemas.openxmlformats.org/officeDocument/2006/relationships/theme" Target="../theme/theme5.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NZ"/>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Tree>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Lst>
  <p:transition spd="slow" advClick="0" advTm="15000">
    <p:fade thruBlk="1"/>
  </p:transition>
  <p:txStyles>
    <p:titleStyle>
      <a:lvl1pPr algn="ctr" rtl="0" eaLnBrk="0" fontAlgn="base" hangingPunct="0">
        <a:spcBef>
          <a:spcPct val="0"/>
        </a:spcBef>
        <a:spcAft>
          <a:spcPct val="0"/>
        </a:spcAft>
        <a:defRPr sz="4400" kern="12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107" charset="0"/>
        <a:buChar char="•"/>
        <a:defRPr sz="3200" kern="1200">
          <a:solidFill>
            <a:srgbClr val="063F93"/>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pitchFamily="-107" charset="0"/>
        <a:buChar char="–"/>
        <a:defRPr sz="2800" kern="1200">
          <a:solidFill>
            <a:srgbClr val="063F93"/>
          </a:solidFill>
          <a:latin typeface="+mn-lt"/>
          <a:ea typeface="ＭＳ Ｐゴシック" charset="-128"/>
          <a:cs typeface="+mn-cs"/>
        </a:defRPr>
      </a:lvl2pPr>
      <a:lvl3pPr marL="1143000" indent="-228600" algn="l" rtl="0" eaLnBrk="0" fontAlgn="base" hangingPunct="0">
        <a:spcBef>
          <a:spcPct val="20000"/>
        </a:spcBef>
        <a:spcAft>
          <a:spcPct val="0"/>
        </a:spcAft>
        <a:buFont typeface="Arial" pitchFamily="-107" charset="0"/>
        <a:buChar char="•"/>
        <a:defRPr sz="2400" kern="1200">
          <a:solidFill>
            <a:srgbClr val="063F93"/>
          </a:solidFill>
          <a:latin typeface="+mn-lt"/>
          <a:ea typeface="ＭＳ Ｐゴシック" charset="-128"/>
          <a:cs typeface="+mn-cs"/>
        </a:defRPr>
      </a:lvl3pPr>
      <a:lvl4pPr marL="1600200" indent="-228600" algn="l" rtl="0" eaLnBrk="0" fontAlgn="base" hangingPunct="0">
        <a:spcBef>
          <a:spcPct val="20000"/>
        </a:spcBef>
        <a:spcAft>
          <a:spcPct val="0"/>
        </a:spcAft>
        <a:buFont typeface="Arial" pitchFamily="-107" charset="0"/>
        <a:buChar char="–"/>
        <a:defRPr sz="2000" kern="1200">
          <a:solidFill>
            <a:srgbClr val="063F93"/>
          </a:solidFill>
          <a:latin typeface="+mn-lt"/>
          <a:ea typeface="ＭＳ Ｐゴシック" charset="-128"/>
          <a:cs typeface="+mn-cs"/>
        </a:defRPr>
      </a:lvl4pPr>
      <a:lvl5pPr marL="2057400" indent="-228600" algn="l" rtl="0" eaLnBrk="0" fontAlgn="base" hangingPunct="0">
        <a:spcBef>
          <a:spcPct val="20000"/>
        </a:spcBef>
        <a:spcAft>
          <a:spcPct val="0"/>
        </a:spcAft>
        <a:buFont typeface="Arial" pitchFamily="-107" charset="0"/>
        <a:buChar char="»"/>
        <a:defRPr sz="2000" kern="1200">
          <a:solidFill>
            <a:srgbClr val="063F93"/>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NZ"/>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Tree>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Lst>
  <p:transition spd="slow" advClick="0" advTm="15000">
    <p:fade thruBlk="1"/>
  </p:transition>
  <p:txStyles>
    <p:titleStyle>
      <a:lvl1pPr algn="ctr" rtl="0" eaLnBrk="0" fontAlgn="base" hangingPunct="0">
        <a:spcBef>
          <a:spcPct val="0"/>
        </a:spcBef>
        <a:spcAft>
          <a:spcPct val="0"/>
        </a:spcAft>
        <a:defRPr sz="4400" kern="12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107" charset="0"/>
        <a:buChar char="•"/>
        <a:defRPr sz="3200" kern="1200">
          <a:solidFill>
            <a:srgbClr val="063F93"/>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pitchFamily="-107" charset="0"/>
        <a:buChar char="–"/>
        <a:defRPr sz="2800" kern="1200">
          <a:solidFill>
            <a:srgbClr val="063F93"/>
          </a:solidFill>
          <a:latin typeface="+mn-lt"/>
          <a:ea typeface="ＭＳ Ｐゴシック" charset="-128"/>
          <a:cs typeface="+mn-cs"/>
        </a:defRPr>
      </a:lvl2pPr>
      <a:lvl3pPr marL="1143000" indent="-228600" algn="l" rtl="0" eaLnBrk="0" fontAlgn="base" hangingPunct="0">
        <a:spcBef>
          <a:spcPct val="20000"/>
        </a:spcBef>
        <a:spcAft>
          <a:spcPct val="0"/>
        </a:spcAft>
        <a:buFont typeface="Arial" pitchFamily="-107" charset="0"/>
        <a:buChar char="•"/>
        <a:defRPr sz="2400" kern="1200">
          <a:solidFill>
            <a:srgbClr val="063F93"/>
          </a:solidFill>
          <a:latin typeface="+mn-lt"/>
          <a:ea typeface="ＭＳ Ｐゴシック" charset="-128"/>
          <a:cs typeface="+mn-cs"/>
        </a:defRPr>
      </a:lvl3pPr>
      <a:lvl4pPr marL="1600200" indent="-228600" algn="l" rtl="0" eaLnBrk="0" fontAlgn="base" hangingPunct="0">
        <a:spcBef>
          <a:spcPct val="20000"/>
        </a:spcBef>
        <a:spcAft>
          <a:spcPct val="0"/>
        </a:spcAft>
        <a:buFont typeface="Arial" pitchFamily="-107" charset="0"/>
        <a:buChar char="–"/>
        <a:defRPr sz="2000" kern="1200">
          <a:solidFill>
            <a:srgbClr val="063F93"/>
          </a:solidFill>
          <a:latin typeface="+mn-lt"/>
          <a:ea typeface="ＭＳ Ｐゴシック" charset="-128"/>
          <a:cs typeface="+mn-cs"/>
        </a:defRPr>
      </a:lvl4pPr>
      <a:lvl5pPr marL="2057400" indent="-228600" algn="l" rtl="0" eaLnBrk="0" fontAlgn="base" hangingPunct="0">
        <a:spcBef>
          <a:spcPct val="20000"/>
        </a:spcBef>
        <a:spcAft>
          <a:spcPct val="0"/>
        </a:spcAft>
        <a:buFont typeface="Arial" pitchFamily="-107" charset="0"/>
        <a:buChar char="»"/>
        <a:defRPr sz="2000" kern="1200">
          <a:solidFill>
            <a:srgbClr val="063F93"/>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NZ"/>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Lst>
  <p:transition spd="slow" advClick="0" advTm="15000">
    <p:fade thruBlk="1"/>
  </p:transition>
  <p:txStyles>
    <p:titleStyle>
      <a:lvl1pPr algn="ctr" rtl="0" eaLnBrk="0" fontAlgn="base" hangingPunct="0">
        <a:spcBef>
          <a:spcPct val="0"/>
        </a:spcBef>
        <a:spcAft>
          <a:spcPct val="0"/>
        </a:spcAft>
        <a:defRPr sz="4400" kern="12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107" charset="0"/>
        <a:buChar char="•"/>
        <a:defRPr sz="3200" kern="1200">
          <a:solidFill>
            <a:srgbClr val="063F93"/>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pitchFamily="-107" charset="0"/>
        <a:buChar char="–"/>
        <a:defRPr sz="2800" kern="1200">
          <a:solidFill>
            <a:srgbClr val="063F93"/>
          </a:solidFill>
          <a:latin typeface="+mn-lt"/>
          <a:ea typeface="ＭＳ Ｐゴシック" charset="-128"/>
          <a:cs typeface="+mn-cs"/>
        </a:defRPr>
      </a:lvl2pPr>
      <a:lvl3pPr marL="1143000" indent="-228600" algn="l" rtl="0" eaLnBrk="0" fontAlgn="base" hangingPunct="0">
        <a:spcBef>
          <a:spcPct val="20000"/>
        </a:spcBef>
        <a:spcAft>
          <a:spcPct val="0"/>
        </a:spcAft>
        <a:buFont typeface="Arial" pitchFamily="-107" charset="0"/>
        <a:buChar char="•"/>
        <a:defRPr sz="2400" kern="1200">
          <a:solidFill>
            <a:srgbClr val="063F93"/>
          </a:solidFill>
          <a:latin typeface="+mn-lt"/>
          <a:ea typeface="ＭＳ Ｐゴシック" charset="-128"/>
          <a:cs typeface="+mn-cs"/>
        </a:defRPr>
      </a:lvl3pPr>
      <a:lvl4pPr marL="1600200" indent="-228600" algn="l" rtl="0" eaLnBrk="0" fontAlgn="base" hangingPunct="0">
        <a:spcBef>
          <a:spcPct val="20000"/>
        </a:spcBef>
        <a:spcAft>
          <a:spcPct val="0"/>
        </a:spcAft>
        <a:buFont typeface="Arial" pitchFamily="-107" charset="0"/>
        <a:buChar char="–"/>
        <a:defRPr sz="2000" kern="1200">
          <a:solidFill>
            <a:srgbClr val="063F93"/>
          </a:solidFill>
          <a:latin typeface="+mn-lt"/>
          <a:ea typeface="ＭＳ Ｐゴシック" charset="-128"/>
          <a:cs typeface="+mn-cs"/>
        </a:defRPr>
      </a:lvl4pPr>
      <a:lvl5pPr marL="2057400" indent="-228600" algn="l" rtl="0" eaLnBrk="0" fontAlgn="base" hangingPunct="0">
        <a:spcBef>
          <a:spcPct val="20000"/>
        </a:spcBef>
        <a:spcAft>
          <a:spcPct val="0"/>
        </a:spcAft>
        <a:buFont typeface="Arial" pitchFamily="-107" charset="0"/>
        <a:buChar char="»"/>
        <a:defRPr sz="2000" kern="1200">
          <a:solidFill>
            <a:srgbClr val="063F93"/>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NZ"/>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Lst>
  <p:transition spd="slow" advClick="0" advTm="15000">
    <p:fade thruBlk="1"/>
  </p:transition>
  <p:txStyles>
    <p:titleStyle>
      <a:lvl1pPr algn="ctr" rtl="0" eaLnBrk="0" fontAlgn="base" hangingPunct="0">
        <a:spcBef>
          <a:spcPct val="0"/>
        </a:spcBef>
        <a:spcAft>
          <a:spcPct val="0"/>
        </a:spcAft>
        <a:defRPr sz="4400" kern="12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107" charset="0"/>
        <a:buChar char="•"/>
        <a:defRPr sz="3200" kern="1200">
          <a:solidFill>
            <a:srgbClr val="063F93"/>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pitchFamily="-107" charset="0"/>
        <a:buChar char="–"/>
        <a:defRPr sz="2800" kern="1200">
          <a:solidFill>
            <a:srgbClr val="063F93"/>
          </a:solidFill>
          <a:latin typeface="+mn-lt"/>
          <a:ea typeface="ＭＳ Ｐゴシック" charset="-128"/>
          <a:cs typeface="+mn-cs"/>
        </a:defRPr>
      </a:lvl2pPr>
      <a:lvl3pPr marL="1143000" indent="-228600" algn="l" rtl="0" eaLnBrk="0" fontAlgn="base" hangingPunct="0">
        <a:spcBef>
          <a:spcPct val="20000"/>
        </a:spcBef>
        <a:spcAft>
          <a:spcPct val="0"/>
        </a:spcAft>
        <a:buFont typeface="Arial" pitchFamily="-107" charset="0"/>
        <a:buChar char="•"/>
        <a:defRPr sz="2400" kern="1200">
          <a:solidFill>
            <a:srgbClr val="063F93"/>
          </a:solidFill>
          <a:latin typeface="+mn-lt"/>
          <a:ea typeface="ＭＳ Ｐゴシック" charset="-128"/>
          <a:cs typeface="+mn-cs"/>
        </a:defRPr>
      </a:lvl3pPr>
      <a:lvl4pPr marL="1600200" indent="-228600" algn="l" rtl="0" eaLnBrk="0" fontAlgn="base" hangingPunct="0">
        <a:spcBef>
          <a:spcPct val="20000"/>
        </a:spcBef>
        <a:spcAft>
          <a:spcPct val="0"/>
        </a:spcAft>
        <a:buFont typeface="Arial" pitchFamily="-107" charset="0"/>
        <a:buChar char="–"/>
        <a:defRPr sz="2000" kern="1200">
          <a:solidFill>
            <a:srgbClr val="063F93"/>
          </a:solidFill>
          <a:latin typeface="+mn-lt"/>
          <a:ea typeface="ＭＳ Ｐゴシック" charset="-128"/>
          <a:cs typeface="+mn-cs"/>
        </a:defRPr>
      </a:lvl4pPr>
      <a:lvl5pPr marL="2057400" indent="-228600" algn="l" rtl="0" eaLnBrk="0" fontAlgn="base" hangingPunct="0">
        <a:spcBef>
          <a:spcPct val="20000"/>
        </a:spcBef>
        <a:spcAft>
          <a:spcPct val="0"/>
        </a:spcAft>
        <a:buFont typeface="Arial" pitchFamily="-107" charset="0"/>
        <a:buChar char="»"/>
        <a:defRPr sz="2000" kern="1200">
          <a:solidFill>
            <a:srgbClr val="063F93"/>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NZ"/>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Tree>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Lst>
  <p:transition spd="slow" advClick="0" advTm="15000">
    <p:fade thruBlk="1"/>
  </p:transition>
  <p:txStyles>
    <p:titleStyle>
      <a:lvl1pPr algn="ctr" rtl="0" eaLnBrk="0" fontAlgn="base" hangingPunct="0">
        <a:spcBef>
          <a:spcPct val="0"/>
        </a:spcBef>
        <a:spcAft>
          <a:spcPct val="0"/>
        </a:spcAft>
        <a:defRPr sz="4400" kern="12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107" charset="0"/>
        <a:buChar char="•"/>
        <a:defRPr sz="3200" kern="1200">
          <a:solidFill>
            <a:srgbClr val="063F93"/>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pitchFamily="-107" charset="0"/>
        <a:buChar char="–"/>
        <a:defRPr sz="2800" kern="1200">
          <a:solidFill>
            <a:srgbClr val="063F93"/>
          </a:solidFill>
          <a:latin typeface="+mn-lt"/>
          <a:ea typeface="ＭＳ Ｐゴシック" charset="-128"/>
          <a:cs typeface="+mn-cs"/>
        </a:defRPr>
      </a:lvl2pPr>
      <a:lvl3pPr marL="1143000" indent="-228600" algn="l" rtl="0" eaLnBrk="0" fontAlgn="base" hangingPunct="0">
        <a:spcBef>
          <a:spcPct val="20000"/>
        </a:spcBef>
        <a:spcAft>
          <a:spcPct val="0"/>
        </a:spcAft>
        <a:buFont typeface="Arial" pitchFamily="-107" charset="0"/>
        <a:buChar char="•"/>
        <a:defRPr sz="2400" kern="1200">
          <a:solidFill>
            <a:srgbClr val="063F93"/>
          </a:solidFill>
          <a:latin typeface="+mn-lt"/>
          <a:ea typeface="ＭＳ Ｐゴシック" charset="-128"/>
          <a:cs typeface="+mn-cs"/>
        </a:defRPr>
      </a:lvl3pPr>
      <a:lvl4pPr marL="1600200" indent="-228600" algn="l" rtl="0" eaLnBrk="0" fontAlgn="base" hangingPunct="0">
        <a:spcBef>
          <a:spcPct val="20000"/>
        </a:spcBef>
        <a:spcAft>
          <a:spcPct val="0"/>
        </a:spcAft>
        <a:buFont typeface="Arial" pitchFamily="-107" charset="0"/>
        <a:buChar char="–"/>
        <a:defRPr sz="2000" kern="1200">
          <a:solidFill>
            <a:srgbClr val="063F93"/>
          </a:solidFill>
          <a:latin typeface="+mn-lt"/>
          <a:ea typeface="ＭＳ Ｐゴシック" charset="-128"/>
          <a:cs typeface="+mn-cs"/>
        </a:defRPr>
      </a:lvl4pPr>
      <a:lvl5pPr marL="2057400" indent="-228600" algn="l" rtl="0" eaLnBrk="0" fontAlgn="base" hangingPunct="0">
        <a:spcBef>
          <a:spcPct val="20000"/>
        </a:spcBef>
        <a:spcAft>
          <a:spcPct val="0"/>
        </a:spcAft>
        <a:buFont typeface="Arial" pitchFamily="-107" charset="0"/>
        <a:buChar char="»"/>
        <a:defRPr sz="2000" kern="1200">
          <a:solidFill>
            <a:srgbClr val="063F93"/>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03648" y="2924944"/>
            <a:ext cx="6400800" cy="3502724"/>
          </a:xfrm>
        </p:spPr>
        <p:txBody>
          <a:bodyPr/>
          <a:lstStyle/>
          <a:p>
            <a:r>
              <a:rPr lang="en-US" dirty="0"/>
              <a:t>Procurement and Terms of References </a:t>
            </a:r>
          </a:p>
        </p:txBody>
      </p:sp>
    </p:spTree>
  </p:cSld>
  <p:clrMapOvr>
    <a:masterClrMapping/>
  </p:clrMapOvr>
  <p:transition spd="slow" advClick="0" advTm="15000">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59632"/>
            <a:ext cx="8229600" cy="5265712"/>
          </a:xfrm>
        </p:spPr>
        <p:txBody>
          <a:bodyPr/>
          <a:lstStyle/>
          <a:p>
            <a:r>
              <a:rPr lang="en-US" sz="2000" dirty="0"/>
              <a:t>Procurement Rules/Policies</a:t>
            </a:r>
          </a:p>
          <a:p>
            <a:pPr lvl="1"/>
            <a:r>
              <a:rPr lang="en-US" sz="1600" dirty="0"/>
              <a:t>Each donor agency has its own procurement rules and policies. This is the same for governments, businesses and </a:t>
            </a:r>
            <a:r>
              <a:rPr lang="en-US" sz="1600" dirty="0" err="1"/>
              <a:t>organisations</a:t>
            </a:r>
            <a:r>
              <a:rPr lang="en-US" sz="1600" dirty="0"/>
              <a:t>.  </a:t>
            </a:r>
          </a:p>
          <a:p>
            <a:pPr lvl="1"/>
            <a:r>
              <a:rPr lang="en-US" sz="1600" dirty="0"/>
              <a:t>You need to have a good understanding of the procurement policies that is being used for the project or programme.  Procurement policies set out (1) thresholds (2) procurement methods to use for the procurement of goods, consultancy (individuals/firms), construction, services etc. (3) process/procedure to follow to advertise, evaluate, communication with winning/unsuccessful bidders/tenderers, </a:t>
            </a:r>
            <a:r>
              <a:rPr lang="en-US" sz="1600" dirty="0" err="1"/>
              <a:t>etc</a:t>
            </a:r>
            <a:r>
              <a:rPr lang="en-US" sz="1600" dirty="0"/>
              <a:t> (4) timeframe required for each step (5) templates (6) standard contracts for each type of procurement </a:t>
            </a:r>
          </a:p>
          <a:p>
            <a:pPr lvl="1"/>
            <a:r>
              <a:rPr lang="en-US" sz="1600" dirty="0"/>
              <a:t>The Multilateral Banks (ADB, WB) and EU have very strict policies.  </a:t>
            </a:r>
            <a:endParaRPr lang="en-US" sz="1200" dirty="0"/>
          </a:p>
          <a:p>
            <a:r>
              <a:rPr lang="en-US" sz="2000" dirty="0"/>
              <a:t>Procurement planning starts from during the design stage – once activities are firmed up, you should already have some ideas on the Goods and Services that will be required to deliver the activities.  </a:t>
            </a:r>
          </a:p>
          <a:p>
            <a:r>
              <a:rPr lang="en-US" sz="2000" dirty="0"/>
              <a:t>For most projects, you will find that similar expertise, services and goods will be required for different activities.  In this case, you need to think about creating procurement packages for expertise, services or goods of similar nature.</a:t>
            </a:r>
          </a:p>
        </p:txBody>
      </p:sp>
      <p:sp>
        <p:nvSpPr>
          <p:cNvPr id="4" name="Title 3"/>
          <p:cNvSpPr>
            <a:spLocks noGrp="1"/>
          </p:cNvSpPr>
          <p:nvPr>
            <p:ph type="title"/>
          </p:nvPr>
        </p:nvSpPr>
        <p:spPr>
          <a:xfrm>
            <a:off x="1403648" y="766"/>
            <a:ext cx="8229600" cy="1143000"/>
          </a:xfrm>
        </p:spPr>
        <p:txBody>
          <a:bodyPr/>
          <a:lstStyle/>
          <a:p>
            <a:r>
              <a:rPr lang="en-US" dirty="0"/>
              <a:t>Procurement </a:t>
            </a:r>
          </a:p>
        </p:txBody>
      </p:sp>
    </p:spTree>
    <p:extLst>
      <p:ext uri="{BB962C8B-B14F-4D97-AF65-F5344CB8AC3E}">
        <p14:creationId xmlns:p14="http://schemas.microsoft.com/office/powerpoint/2010/main" val="3935693391"/>
      </p:ext>
    </p:extLst>
  </p:cSld>
  <p:clrMapOvr>
    <a:masterClrMapping/>
  </p:clrMapOvr>
  <p:transition spd="slow" advClick="0" advTm="15000">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F2420C-8BF4-4018-8864-5FB0EB211816}"/>
              </a:ext>
            </a:extLst>
          </p:cNvPr>
          <p:cNvSpPr>
            <a:spLocks noGrp="1"/>
          </p:cNvSpPr>
          <p:nvPr>
            <p:ph type="title"/>
          </p:nvPr>
        </p:nvSpPr>
        <p:spPr>
          <a:xfrm>
            <a:off x="3419872" y="274638"/>
            <a:ext cx="5266928" cy="1143000"/>
          </a:xfrm>
        </p:spPr>
        <p:txBody>
          <a:bodyPr/>
          <a:lstStyle/>
          <a:p>
            <a:r>
              <a:rPr lang="en-US" dirty="0"/>
              <a:t>FSM AF Project Procurement Policy </a:t>
            </a:r>
            <a:endParaRPr lang="en-AU" dirty="0"/>
          </a:p>
        </p:txBody>
      </p:sp>
      <p:sp>
        <p:nvSpPr>
          <p:cNvPr id="3" name="Content Placeholder 2">
            <a:extLst>
              <a:ext uri="{FF2B5EF4-FFF2-40B4-BE49-F238E27FC236}">
                <a16:creationId xmlns:a16="http://schemas.microsoft.com/office/drawing/2014/main" id="{B5E5A202-60CE-4DC9-B151-D28828942DA4}"/>
              </a:ext>
            </a:extLst>
          </p:cNvPr>
          <p:cNvSpPr>
            <a:spLocks noGrp="1"/>
          </p:cNvSpPr>
          <p:nvPr>
            <p:ph idx="1"/>
          </p:nvPr>
        </p:nvSpPr>
        <p:spPr/>
        <p:txBody>
          <a:bodyPr/>
          <a:lstStyle/>
          <a:p>
            <a:pPr marL="0" indent="0">
              <a:buNone/>
            </a:pPr>
            <a:r>
              <a:rPr lang="en-AU" sz="1000" dirty="0">
                <a:solidFill>
                  <a:srgbClr val="000004"/>
                </a:solidFill>
                <a:latin typeface="Arial" panose="020B0604020202020204" pitchFamily="34" charset="0"/>
              </a:rPr>
              <a:t>Section 4 of the </a:t>
            </a:r>
            <a:r>
              <a:rPr lang="en-AU" sz="1000" dirty="0" err="1">
                <a:solidFill>
                  <a:srgbClr val="000004"/>
                </a:solidFill>
                <a:latin typeface="Arial" panose="020B0604020202020204" pitchFamily="34" charset="0"/>
              </a:rPr>
              <a:t>LoA</a:t>
            </a:r>
            <a:r>
              <a:rPr lang="en-AU" sz="1000" dirty="0">
                <a:solidFill>
                  <a:srgbClr val="000004"/>
                </a:solidFill>
                <a:latin typeface="Arial" panose="020B0604020202020204" pitchFamily="34" charset="0"/>
              </a:rPr>
              <a:t> between SPREP &amp; DECEM:</a:t>
            </a:r>
          </a:p>
          <a:p>
            <a:pPr marL="0" indent="0">
              <a:buNone/>
            </a:pPr>
            <a:r>
              <a:rPr lang="en-AU" sz="1000" dirty="0">
                <a:solidFill>
                  <a:srgbClr val="000004"/>
                </a:solidFill>
                <a:latin typeface="Arial" panose="020B0604020202020204" pitchFamily="34" charset="0"/>
              </a:rPr>
              <a:t>4.1:</a:t>
            </a:r>
          </a:p>
          <a:p>
            <a:pPr marL="0" indent="0">
              <a:buNone/>
            </a:pPr>
            <a:r>
              <a:rPr lang="en-AU" sz="1200" dirty="0">
                <a:solidFill>
                  <a:srgbClr val="000004"/>
                </a:solidFill>
                <a:latin typeface="Arial" panose="020B0604020202020204" pitchFamily="34" charset="0"/>
              </a:rPr>
              <a:t>a</a:t>
            </a:r>
            <a:r>
              <a:rPr lang="en-AU" sz="1200" dirty="0">
                <a:solidFill>
                  <a:srgbClr val="111113"/>
                </a:solidFill>
                <a:latin typeface="Arial" panose="020B0604020202020204" pitchFamily="34" charset="0"/>
              </a:rPr>
              <a:t>) </a:t>
            </a:r>
            <a:r>
              <a:rPr lang="en-AU" sz="1200" dirty="0">
                <a:solidFill>
                  <a:srgbClr val="000004"/>
                </a:solidFill>
                <a:latin typeface="Arial" panose="020B0604020202020204" pitchFamily="34" charset="0"/>
              </a:rPr>
              <a:t>For procurements of goods an services of between USD 1</a:t>
            </a:r>
            <a:r>
              <a:rPr lang="en-AU" sz="1200" dirty="0">
                <a:solidFill>
                  <a:srgbClr val="111113"/>
                </a:solidFill>
                <a:latin typeface="Arial" panose="020B0604020202020204" pitchFamily="34" charset="0"/>
              </a:rPr>
              <a:t>,</a:t>
            </a:r>
            <a:r>
              <a:rPr lang="en-AU" sz="1200" dirty="0">
                <a:solidFill>
                  <a:srgbClr val="000004"/>
                </a:solidFill>
                <a:latin typeface="Arial" panose="020B0604020202020204" pitchFamily="34" charset="0"/>
              </a:rPr>
              <a:t>000 and less than USD 50</a:t>
            </a:r>
            <a:r>
              <a:rPr lang="en-AU" sz="1200" dirty="0">
                <a:solidFill>
                  <a:srgbClr val="111113"/>
                </a:solidFill>
                <a:latin typeface="Arial" panose="020B0604020202020204" pitchFamily="34" charset="0"/>
              </a:rPr>
              <a:t>,</a:t>
            </a:r>
            <a:r>
              <a:rPr lang="en-AU" sz="1200" dirty="0">
                <a:solidFill>
                  <a:srgbClr val="000004"/>
                </a:solidFill>
                <a:latin typeface="Arial" panose="020B0604020202020204" pitchFamily="34" charset="0"/>
              </a:rPr>
              <a:t>000</a:t>
            </a:r>
            <a:r>
              <a:rPr lang="en-AU" sz="1200" dirty="0">
                <a:solidFill>
                  <a:srgbClr val="363637"/>
                </a:solidFill>
                <a:latin typeface="Arial" panose="020B0604020202020204" pitchFamily="34" charset="0"/>
              </a:rPr>
              <a:t>, </a:t>
            </a:r>
            <a:r>
              <a:rPr lang="en-AU" sz="1200" dirty="0">
                <a:solidFill>
                  <a:srgbClr val="000004"/>
                </a:solidFill>
                <a:latin typeface="Arial" panose="020B0604020202020204" pitchFamily="34" charset="0"/>
              </a:rPr>
              <a:t>and the procurement of works </a:t>
            </a:r>
            <a:r>
              <a:rPr lang="en-AU" sz="1200" dirty="0">
                <a:solidFill>
                  <a:srgbClr val="111113"/>
                </a:solidFill>
                <a:latin typeface="Arial" panose="020B0604020202020204" pitchFamily="34" charset="0"/>
              </a:rPr>
              <a:t>(</a:t>
            </a:r>
            <a:r>
              <a:rPr lang="en-AU" sz="1200" dirty="0">
                <a:solidFill>
                  <a:srgbClr val="000004"/>
                </a:solidFill>
                <a:latin typeface="Arial" panose="020B0604020202020204" pitchFamily="34" charset="0"/>
              </a:rPr>
              <a:t>construction</a:t>
            </a:r>
            <a:r>
              <a:rPr lang="en-AU" sz="1200" dirty="0">
                <a:solidFill>
                  <a:srgbClr val="111113"/>
                </a:solidFill>
                <a:latin typeface="Arial" panose="020B0604020202020204" pitchFamily="34" charset="0"/>
              </a:rPr>
              <a:t>) </a:t>
            </a:r>
            <a:r>
              <a:rPr lang="en-AU" sz="1200" dirty="0">
                <a:solidFill>
                  <a:srgbClr val="000004"/>
                </a:solidFill>
                <a:latin typeface="Arial" panose="020B0604020202020204" pitchFamily="34" charset="0"/>
              </a:rPr>
              <a:t>of between USD </a:t>
            </a:r>
            <a:r>
              <a:rPr lang="en-AU" sz="1200" dirty="0">
                <a:solidFill>
                  <a:srgbClr val="111113"/>
                </a:solidFill>
                <a:latin typeface="Arial" panose="020B0604020202020204" pitchFamily="34" charset="0"/>
              </a:rPr>
              <a:t>1,</a:t>
            </a:r>
            <a:r>
              <a:rPr lang="en-AU" sz="1200" dirty="0">
                <a:solidFill>
                  <a:srgbClr val="000004"/>
                </a:solidFill>
                <a:latin typeface="Arial" panose="020B0604020202020204" pitchFamily="34" charset="0"/>
              </a:rPr>
              <a:t>000 and less than USD 20,000</a:t>
            </a:r>
            <a:r>
              <a:rPr lang="en-AU" sz="1200" dirty="0">
                <a:solidFill>
                  <a:srgbClr val="111113"/>
                </a:solidFill>
                <a:latin typeface="Arial" panose="020B0604020202020204" pitchFamily="34" charset="0"/>
              </a:rPr>
              <a:t>1 </a:t>
            </a:r>
            <a:r>
              <a:rPr lang="en-AU" sz="1200" dirty="0">
                <a:solidFill>
                  <a:srgbClr val="000004"/>
                </a:solidFill>
                <a:latin typeface="Arial" panose="020B0604020202020204" pitchFamily="34" charset="0"/>
              </a:rPr>
              <a:t>DECEM sha</a:t>
            </a:r>
            <a:r>
              <a:rPr lang="en-AU" sz="1200" dirty="0">
                <a:solidFill>
                  <a:srgbClr val="111113"/>
                </a:solidFill>
                <a:latin typeface="Arial" panose="020B0604020202020204" pitchFamily="34" charset="0"/>
              </a:rPr>
              <a:t>l</a:t>
            </a:r>
            <a:r>
              <a:rPr lang="en-AU" sz="1200" dirty="0">
                <a:solidFill>
                  <a:srgbClr val="000004"/>
                </a:solidFill>
                <a:latin typeface="Arial" panose="020B0604020202020204" pitchFamily="34" charset="0"/>
              </a:rPr>
              <a:t>l obta</a:t>
            </a:r>
            <a:r>
              <a:rPr lang="en-AU" sz="1200" dirty="0">
                <a:solidFill>
                  <a:srgbClr val="111113"/>
                </a:solidFill>
                <a:latin typeface="Arial" panose="020B0604020202020204" pitchFamily="34" charset="0"/>
              </a:rPr>
              <a:t>i</a:t>
            </a:r>
            <a:r>
              <a:rPr lang="en-AU" sz="1200" dirty="0">
                <a:solidFill>
                  <a:srgbClr val="000004"/>
                </a:solidFill>
                <a:latin typeface="Arial" panose="020B0604020202020204" pitchFamily="34" charset="0"/>
              </a:rPr>
              <a:t>n three quotations and shall determine the preferred supplier based on an assessment</a:t>
            </a:r>
            <a:r>
              <a:rPr lang="en-AU" sz="1200" dirty="0">
                <a:solidFill>
                  <a:srgbClr val="111113"/>
                </a:solidFill>
                <a:latin typeface="Arial" panose="020B0604020202020204" pitchFamily="34" charset="0"/>
              </a:rPr>
              <a:t>, </a:t>
            </a:r>
            <a:r>
              <a:rPr lang="en-AU" sz="1200" dirty="0">
                <a:solidFill>
                  <a:srgbClr val="000004"/>
                </a:solidFill>
                <a:latin typeface="Arial" panose="020B0604020202020204" pitchFamily="34" charset="0"/>
              </a:rPr>
              <a:t>consistent with the value for money and othe</a:t>
            </a:r>
            <a:r>
              <a:rPr lang="en-AU" sz="1200" dirty="0">
                <a:solidFill>
                  <a:srgbClr val="111113"/>
                </a:solidFill>
                <a:latin typeface="Arial" panose="020B0604020202020204" pitchFamily="34" charset="0"/>
              </a:rPr>
              <a:t>r </a:t>
            </a:r>
            <a:r>
              <a:rPr lang="en-AU" sz="1200" dirty="0">
                <a:solidFill>
                  <a:srgbClr val="000004"/>
                </a:solidFill>
                <a:latin typeface="Arial" panose="020B0604020202020204" pitchFamily="34" charset="0"/>
              </a:rPr>
              <a:t>p</a:t>
            </a:r>
            <a:r>
              <a:rPr lang="en-AU" sz="1200" dirty="0">
                <a:solidFill>
                  <a:srgbClr val="111113"/>
                </a:solidFill>
                <a:latin typeface="Arial" panose="020B0604020202020204" pitchFamily="34" charset="0"/>
              </a:rPr>
              <a:t>r</a:t>
            </a:r>
            <a:r>
              <a:rPr lang="en-AU" sz="1200" dirty="0">
                <a:solidFill>
                  <a:srgbClr val="000004"/>
                </a:solidFill>
                <a:latin typeface="Arial" panose="020B0604020202020204" pitchFamily="34" charset="0"/>
              </a:rPr>
              <a:t>inciples set out in the </a:t>
            </a:r>
            <a:r>
              <a:rPr lang="en-AU" sz="1200" i="1" dirty="0">
                <a:solidFill>
                  <a:srgbClr val="000004"/>
                </a:solidFill>
                <a:latin typeface="Arial" panose="020B0604020202020204" pitchFamily="34" charset="0"/>
              </a:rPr>
              <a:t>SPREP Procurement Manual.</a:t>
            </a:r>
          </a:p>
          <a:p>
            <a:pPr marL="0" indent="0">
              <a:buNone/>
            </a:pPr>
            <a:endParaRPr lang="en-AU" sz="1000" dirty="0">
              <a:solidFill>
                <a:srgbClr val="000004"/>
              </a:solidFill>
              <a:latin typeface="Arial" panose="020B0604020202020204" pitchFamily="34" charset="0"/>
            </a:endParaRPr>
          </a:p>
          <a:p>
            <a:pPr marL="0" indent="0">
              <a:buNone/>
            </a:pPr>
            <a:r>
              <a:rPr lang="en-AU" sz="1000" dirty="0">
                <a:solidFill>
                  <a:srgbClr val="000004"/>
                </a:solidFill>
                <a:latin typeface="Arial" panose="020B0604020202020204" pitchFamily="34" charset="0"/>
              </a:rPr>
              <a:t>b</a:t>
            </a:r>
            <a:r>
              <a:rPr lang="en-AU" sz="1000" dirty="0">
                <a:solidFill>
                  <a:srgbClr val="111113"/>
                </a:solidFill>
                <a:latin typeface="Arial" panose="020B0604020202020204" pitchFamily="34" charset="0"/>
              </a:rPr>
              <a:t>) </a:t>
            </a:r>
            <a:r>
              <a:rPr lang="en-AU" sz="1000" dirty="0">
                <a:solidFill>
                  <a:srgbClr val="000004"/>
                </a:solidFill>
                <a:latin typeface="Arial" panose="020B0604020202020204" pitchFamily="34" charset="0"/>
              </a:rPr>
              <a:t>Where three quotes have not been obtained as per requi</a:t>
            </a:r>
            <a:r>
              <a:rPr lang="en-AU" sz="1000" dirty="0">
                <a:solidFill>
                  <a:srgbClr val="111113"/>
                </a:solidFill>
                <a:latin typeface="Arial" panose="020B0604020202020204" pitchFamily="34" charset="0"/>
              </a:rPr>
              <a:t>r</a:t>
            </a:r>
            <a:r>
              <a:rPr lang="en-AU" sz="1000" dirty="0">
                <a:solidFill>
                  <a:srgbClr val="000004"/>
                </a:solidFill>
                <a:latin typeface="Arial" panose="020B0604020202020204" pitchFamily="34" charset="0"/>
              </a:rPr>
              <a:t>ement in </a:t>
            </a:r>
            <a:r>
              <a:rPr lang="en-AU" sz="1000" dirty="0">
                <a:solidFill>
                  <a:srgbClr val="111113"/>
                </a:solidFill>
                <a:latin typeface="Arial" panose="020B0604020202020204" pitchFamily="34" charset="0"/>
              </a:rPr>
              <a:t>4</a:t>
            </a:r>
            <a:r>
              <a:rPr lang="en-AU" sz="1000" dirty="0">
                <a:solidFill>
                  <a:srgbClr val="000004"/>
                </a:solidFill>
                <a:latin typeface="Arial" panose="020B0604020202020204" pitchFamily="34" charset="0"/>
              </a:rPr>
              <a:t>.</a:t>
            </a:r>
            <a:r>
              <a:rPr lang="en-AU" sz="1000" dirty="0">
                <a:solidFill>
                  <a:srgbClr val="111113"/>
                </a:solidFill>
                <a:latin typeface="Arial" panose="020B0604020202020204" pitchFamily="34" charset="0"/>
              </a:rPr>
              <a:t>1 </a:t>
            </a:r>
            <a:r>
              <a:rPr lang="en-AU" sz="1000" dirty="0">
                <a:solidFill>
                  <a:srgbClr val="000004"/>
                </a:solidFill>
                <a:latin typeface="Arial" panose="020B0604020202020204" pitchFamily="34" charset="0"/>
              </a:rPr>
              <a:t>a</a:t>
            </a:r>
            <a:r>
              <a:rPr lang="en-AU" sz="1000" dirty="0">
                <a:solidFill>
                  <a:srgbClr val="111113"/>
                </a:solidFill>
                <a:latin typeface="Arial" panose="020B0604020202020204" pitchFamily="34" charset="0"/>
              </a:rPr>
              <a:t>) </a:t>
            </a:r>
            <a:r>
              <a:rPr lang="en-AU" sz="1000" dirty="0">
                <a:solidFill>
                  <a:srgbClr val="000004"/>
                </a:solidFill>
                <a:latin typeface="Arial" panose="020B0604020202020204" pitchFamily="34" charset="0"/>
              </a:rPr>
              <a:t>above DECEM shall request from SPREP, with adequate justif</a:t>
            </a:r>
            <a:r>
              <a:rPr lang="en-AU" sz="1000" dirty="0">
                <a:solidFill>
                  <a:srgbClr val="111113"/>
                </a:solidFill>
                <a:latin typeface="Arial" panose="020B0604020202020204" pitchFamily="34" charset="0"/>
              </a:rPr>
              <a:t>i</a:t>
            </a:r>
            <a:r>
              <a:rPr lang="en-AU" sz="1000" dirty="0">
                <a:solidFill>
                  <a:srgbClr val="000004"/>
                </a:solidFill>
                <a:latin typeface="Arial" panose="020B0604020202020204" pitchFamily="34" charset="0"/>
              </a:rPr>
              <a:t>cation as to why three quotes have not been obtained</a:t>
            </a:r>
            <a:r>
              <a:rPr lang="en-AU" sz="1000" dirty="0">
                <a:solidFill>
                  <a:srgbClr val="363637"/>
                </a:solidFill>
                <a:latin typeface="Arial" panose="020B0604020202020204" pitchFamily="34" charset="0"/>
              </a:rPr>
              <a:t>, </a:t>
            </a:r>
            <a:r>
              <a:rPr lang="en-AU" sz="1000" dirty="0">
                <a:solidFill>
                  <a:srgbClr val="000004"/>
                </a:solidFill>
                <a:latin typeface="Arial" panose="020B0604020202020204" pitchFamily="34" charset="0"/>
              </a:rPr>
              <a:t>approval from SPREP to direct source </a:t>
            </a:r>
            <a:r>
              <a:rPr lang="en-AU" sz="1000" dirty="0">
                <a:solidFill>
                  <a:srgbClr val="111113"/>
                </a:solidFill>
                <a:latin typeface="Arial" panose="020B0604020202020204" pitchFamily="34" charset="0"/>
              </a:rPr>
              <a:t>t</a:t>
            </a:r>
            <a:r>
              <a:rPr lang="en-AU" sz="1000" dirty="0">
                <a:solidFill>
                  <a:srgbClr val="000004"/>
                </a:solidFill>
                <a:latin typeface="Arial" panose="020B0604020202020204" pitchFamily="34" charset="0"/>
              </a:rPr>
              <a:t>he preferred suppl</a:t>
            </a:r>
            <a:r>
              <a:rPr lang="en-AU" sz="1000" dirty="0">
                <a:solidFill>
                  <a:srgbClr val="111113"/>
                </a:solidFill>
                <a:latin typeface="Arial" panose="020B0604020202020204" pitchFamily="34" charset="0"/>
              </a:rPr>
              <a:t>i</a:t>
            </a:r>
            <a:r>
              <a:rPr lang="en-AU" sz="1000" dirty="0">
                <a:solidFill>
                  <a:srgbClr val="000004"/>
                </a:solidFill>
                <a:latin typeface="Arial" panose="020B0604020202020204" pitchFamily="34" charset="0"/>
              </a:rPr>
              <a:t>er</a:t>
            </a:r>
            <a:r>
              <a:rPr lang="en-AU" sz="1000" dirty="0">
                <a:solidFill>
                  <a:srgbClr val="111113"/>
                </a:solidFill>
                <a:latin typeface="Arial" panose="020B0604020202020204" pitchFamily="34" charset="0"/>
              </a:rPr>
              <a:t>. S</a:t>
            </a:r>
            <a:r>
              <a:rPr lang="en-AU" sz="1000" dirty="0">
                <a:solidFill>
                  <a:srgbClr val="000004"/>
                </a:solidFill>
                <a:latin typeface="Arial" panose="020B0604020202020204" pitchFamily="34" charset="0"/>
              </a:rPr>
              <a:t>PREP shall provide written approval wher</a:t>
            </a:r>
            <a:r>
              <a:rPr lang="en-AU" sz="1000" dirty="0">
                <a:solidFill>
                  <a:srgbClr val="111113"/>
                </a:solidFill>
                <a:latin typeface="Arial" panose="020B0604020202020204" pitchFamily="34" charset="0"/>
              </a:rPr>
              <a:t>e </a:t>
            </a:r>
            <a:r>
              <a:rPr lang="en-AU" sz="1000" dirty="0">
                <a:solidFill>
                  <a:srgbClr val="000004"/>
                </a:solidFill>
                <a:latin typeface="Arial" panose="020B0604020202020204" pitchFamily="34" charset="0"/>
              </a:rPr>
              <a:t>relevant.</a:t>
            </a:r>
          </a:p>
          <a:p>
            <a:pPr marL="0" indent="0">
              <a:buNone/>
            </a:pPr>
            <a:endParaRPr lang="en-AU" sz="1000" dirty="0">
              <a:solidFill>
                <a:srgbClr val="000004"/>
              </a:solidFill>
              <a:latin typeface="Arial" panose="020B0604020202020204" pitchFamily="34" charset="0"/>
            </a:endParaRPr>
          </a:p>
          <a:p>
            <a:pPr marL="0" indent="0">
              <a:buNone/>
            </a:pPr>
            <a:r>
              <a:rPr lang="en-AU" sz="1000" dirty="0">
                <a:solidFill>
                  <a:srgbClr val="000004"/>
                </a:solidFill>
                <a:latin typeface="Arial" panose="020B0604020202020204" pitchFamily="34" charset="0"/>
              </a:rPr>
              <a:t>c</a:t>
            </a:r>
            <a:r>
              <a:rPr lang="en-AU" sz="1000" dirty="0">
                <a:solidFill>
                  <a:srgbClr val="111113"/>
                </a:solidFill>
                <a:latin typeface="Arial" panose="020B0604020202020204" pitchFamily="34" charset="0"/>
              </a:rPr>
              <a:t>) </a:t>
            </a:r>
            <a:r>
              <a:rPr lang="en-AU" sz="1000" dirty="0">
                <a:solidFill>
                  <a:srgbClr val="000004"/>
                </a:solidFill>
                <a:latin typeface="Arial" panose="020B0604020202020204" pitchFamily="34" charset="0"/>
              </a:rPr>
              <a:t>The Secretary o</a:t>
            </a:r>
            <a:r>
              <a:rPr lang="en-AU" sz="1000" dirty="0">
                <a:solidFill>
                  <a:srgbClr val="111113"/>
                </a:solidFill>
                <a:latin typeface="Arial" panose="020B0604020202020204" pitchFamily="34" charset="0"/>
              </a:rPr>
              <a:t>f </a:t>
            </a:r>
            <a:r>
              <a:rPr lang="en-AU" sz="1000" dirty="0">
                <a:solidFill>
                  <a:srgbClr val="000004"/>
                </a:solidFill>
                <a:latin typeface="Arial" panose="020B0604020202020204" pitchFamily="34" charset="0"/>
              </a:rPr>
              <a:t>DECE</a:t>
            </a:r>
            <a:r>
              <a:rPr lang="en-AU" sz="1000" dirty="0">
                <a:solidFill>
                  <a:srgbClr val="111113"/>
                </a:solidFill>
                <a:latin typeface="Arial" panose="020B0604020202020204" pitchFamily="34" charset="0"/>
              </a:rPr>
              <a:t>M </a:t>
            </a:r>
            <a:r>
              <a:rPr lang="en-AU" sz="1000" dirty="0">
                <a:solidFill>
                  <a:srgbClr val="000004"/>
                </a:solidFill>
                <a:latin typeface="Arial" panose="020B0604020202020204" pitchFamily="34" charset="0"/>
              </a:rPr>
              <a:t>shall review and approve al</a:t>
            </a:r>
            <a:r>
              <a:rPr lang="en-AU" sz="1000" dirty="0">
                <a:solidFill>
                  <a:srgbClr val="111113"/>
                </a:solidFill>
                <a:latin typeface="Arial" panose="020B0604020202020204" pitchFamily="34" charset="0"/>
              </a:rPr>
              <a:t>l </a:t>
            </a:r>
            <a:r>
              <a:rPr lang="en-AU" sz="1000" dirty="0">
                <a:solidFill>
                  <a:srgbClr val="000004"/>
                </a:solidFill>
                <a:latin typeface="Arial" panose="020B0604020202020204" pitchFamily="34" charset="0"/>
              </a:rPr>
              <a:t>procurement documentation following the processes described in 4.1 a) and b</a:t>
            </a:r>
            <a:r>
              <a:rPr lang="en-AU" sz="1000" dirty="0">
                <a:solidFill>
                  <a:srgbClr val="111113"/>
                </a:solidFill>
                <a:latin typeface="Arial" panose="020B0604020202020204" pitchFamily="34" charset="0"/>
              </a:rPr>
              <a:t>) </a:t>
            </a:r>
            <a:r>
              <a:rPr lang="en-AU" sz="1000" dirty="0">
                <a:solidFill>
                  <a:srgbClr val="000004"/>
                </a:solidFill>
                <a:latin typeface="Arial" panose="020B0604020202020204" pitchFamily="34" charset="0"/>
              </a:rPr>
              <a:t>as part of any purchase order request to the FSM Department of Finance and Administration.</a:t>
            </a:r>
          </a:p>
          <a:p>
            <a:pPr marL="0" indent="0">
              <a:buNone/>
            </a:pPr>
            <a:endParaRPr lang="en-AU" sz="1000" dirty="0">
              <a:solidFill>
                <a:srgbClr val="000004"/>
              </a:solidFill>
              <a:latin typeface="Arial" panose="020B0604020202020204" pitchFamily="34" charset="0"/>
            </a:endParaRPr>
          </a:p>
          <a:p>
            <a:pPr marL="0" indent="0">
              <a:buNone/>
            </a:pPr>
            <a:r>
              <a:rPr lang="en-AU" sz="1000" dirty="0">
                <a:solidFill>
                  <a:srgbClr val="000004"/>
                </a:solidFill>
                <a:latin typeface="Arial" panose="020B0604020202020204" pitchFamily="34" charset="0"/>
              </a:rPr>
              <a:t>d</a:t>
            </a:r>
            <a:r>
              <a:rPr lang="en-AU" sz="1000" dirty="0">
                <a:solidFill>
                  <a:srgbClr val="111113"/>
                </a:solidFill>
                <a:latin typeface="Arial" panose="020B0604020202020204" pitchFamily="34" charset="0"/>
              </a:rPr>
              <a:t>) </a:t>
            </a:r>
            <a:r>
              <a:rPr lang="en-AU" sz="1000" dirty="0">
                <a:solidFill>
                  <a:srgbClr val="000004"/>
                </a:solidFill>
                <a:latin typeface="Arial" panose="020B0604020202020204" pitchFamily="34" charset="0"/>
              </a:rPr>
              <a:t>For all P</a:t>
            </a:r>
            <a:r>
              <a:rPr lang="en-AU" sz="1000" dirty="0">
                <a:solidFill>
                  <a:srgbClr val="111113"/>
                </a:solidFill>
                <a:latin typeface="Arial" panose="020B0604020202020204" pitchFamily="34" charset="0"/>
              </a:rPr>
              <a:t>r</a:t>
            </a:r>
            <a:r>
              <a:rPr lang="en-AU" sz="1000" dirty="0">
                <a:solidFill>
                  <a:srgbClr val="000004"/>
                </a:solidFill>
                <a:latin typeface="Arial" panose="020B0604020202020204" pitchFamily="34" charset="0"/>
              </a:rPr>
              <a:t>ocurement above USD50</a:t>
            </a:r>
            <a:r>
              <a:rPr lang="en-AU" sz="1000" dirty="0">
                <a:solidFill>
                  <a:srgbClr val="363637"/>
                </a:solidFill>
                <a:latin typeface="Arial" panose="020B0604020202020204" pitchFamily="34" charset="0"/>
              </a:rPr>
              <a:t>,</a:t>
            </a:r>
            <a:r>
              <a:rPr lang="en-AU" sz="1000" dirty="0">
                <a:solidFill>
                  <a:srgbClr val="000004"/>
                </a:solidFill>
                <a:latin typeface="Arial" panose="020B0604020202020204" pitchFamily="34" charset="0"/>
              </a:rPr>
              <a:t>000 DECEM shall inform SPREP at </a:t>
            </a:r>
            <a:r>
              <a:rPr lang="en-AU" sz="1000" dirty="0">
                <a:solidFill>
                  <a:srgbClr val="111113"/>
                </a:solidFill>
                <a:latin typeface="Arial" panose="020B0604020202020204" pitchFamily="34" charset="0"/>
              </a:rPr>
              <a:t>t</a:t>
            </a:r>
            <a:r>
              <a:rPr lang="en-AU" sz="1000" dirty="0">
                <a:solidFill>
                  <a:srgbClr val="000004"/>
                </a:solidFill>
                <a:latin typeface="Arial" panose="020B0604020202020204" pitchFamily="34" charset="0"/>
              </a:rPr>
              <a:t>he commencement of all Procuremen</a:t>
            </a:r>
            <a:r>
              <a:rPr lang="en-AU" sz="1000" dirty="0">
                <a:solidFill>
                  <a:srgbClr val="111113"/>
                </a:solidFill>
                <a:latin typeface="Arial" panose="020B0604020202020204" pitchFamily="34" charset="0"/>
              </a:rPr>
              <a:t>t </a:t>
            </a:r>
            <a:r>
              <a:rPr lang="en-AU" sz="1000" dirty="0">
                <a:solidFill>
                  <a:srgbClr val="000004"/>
                </a:solidFill>
                <a:latin typeface="Arial" panose="020B0604020202020204" pitchFamily="34" charset="0"/>
              </a:rPr>
              <a:t>processes and </a:t>
            </a:r>
            <a:r>
              <a:rPr lang="en-AU" sz="1000" dirty="0">
                <a:solidFill>
                  <a:srgbClr val="111113"/>
                </a:solidFill>
                <a:latin typeface="Arial" panose="020B0604020202020204" pitchFamily="34" charset="0"/>
              </a:rPr>
              <a:t>i</a:t>
            </a:r>
            <a:r>
              <a:rPr lang="en-AU" sz="1000" dirty="0">
                <a:solidFill>
                  <a:srgbClr val="000004"/>
                </a:solidFill>
                <a:latin typeface="Arial" panose="020B0604020202020204" pitchFamily="34" charset="0"/>
              </a:rPr>
              <a:t>nvite a SPR</a:t>
            </a:r>
            <a:r>
              <a:rPr lang="en-AU" sz="1000" dirty="0">
                <a:solidFill>
                  <a:srgbClr val="111113"/>
                </a:solidFill>
                <a:latin typeface="Arial" panose="020B0604020202020204" pitchFamily="34" charset="0"/>
              </a:rPr>
              <a:t>E</a:t>
            </a:r>
            <a:r>
              <a:rPr lang="en-AU" sz="1000" dirty="0">
                <a:solidFill>
                  <a:srgbClr val="000004"/>
                </a:solidFill>
                <a:latin typeface="Arial" panose="020B0604020202020204" pitchFamily="34" charset="0"/>
              </a:rPr>
              <a:t>P </a:t>
            </a:r>
            <a:r>
              <a:rPr lang="en-AU" sz="1000" dirty="0">
                <a:solidFill>
                  <a:srgbClr val="111113"/>
                </a:solidFill>
                <a:latin typeface="Arial" panose="020B0604020202020204" pitchFamily="34" charset="0"/>
              </a:rPr>
              <a:t>r</a:t>
            </a:r>
            <a:r>
              <a:rPr lang="en-AU" sz="1000" dirty="0">
                <a:solidFill>
                  <a:srgbClr val="000004"/>
                </a:solidFill>
                <a:latin typeface="Arial" panose="020B0604020202020204" pitchFamily="34" charset="0"/>
              </a:rPr>
              <a:t>epresentative to be involved in the procurement process, for examp</a:t>
            </a:r>
            <a:r>
              <a:rPr lang="en-AU" sz="1000" dirty="0">
                <a:solidFill>
                  <a:srgbClr val="111113"/>
                </a:solidFill>
                <a:latin typeface="Arial" panose="020B0604020202020204" pitchFamily="34" charset="0"/>
              </a:rPr>
              <a:t>l</a:t>
            </a:r>
            <a:r>
              <a:rPr lang="en-AU" sz="1000" dirty="0">
                <a:solidFill>
                  <a:srgbClr val="000004"/>
                </a:solidFill>
                <a:latin typeface="Arial" panose="020B0604020202020204" pitchFamily="34" charset="0"/>
              </a:rPr>
              <a:t>e as a tende</a:t>
            </a:r>
            <a:r>
              <a:rPr lang="en-AU" sz="1000" dirty="0">
                <a:solidFill>
                  <a:srgbClr val="111113"/>
                </a:solidFill>
                <a:latin typeface="Arial" panose="020B0604020202020204" pitchFamily="34" charset="0"/>
              </a:rPr>
              <a:t>r </a:t>
            </a:r>
            <a:r>
              <a:rPr lang="en-AU" sz="1000" dirty="0" err="1">
                <a:solidFill>
                  <a:srgbClr val="000004"/>
                </a:solidFill>
                <a:latin typeface="Arial" panose="020B0604020202020204" pitchFamily="34" charset="0"/>
              </a:rPr>
              <a:t>panelist</a:t>
            </a:r>
            <a:r>
              <a:rPr lang="en-AU" sz="1000" dirty="0">
                <a:solidFill>
                  <a:srgbClr val="000004"/>
                </a:solidFill>
                <a:latin typeface="Arial" panose="020B0604020202020204" pitchFamily="34" charset="0"/>
              </a:rPr>
              <a:t> or as may be appropriate</a:t>
            </a:r>
            <a:r>
              <a:rPr lang="en-AU" sz="1000" dirty="0">
                <a:solidFill>
                  <a:srgbClr val="363637"/>
                </a:solidFill>
                <a:latin typeface="Arial" panose="020B0604020202020204" pitchFamily="34" charset="0"/>
              </a:rPr>
              <a:t>. </a:t>
            </a:r>
            <a:r>
              <a:rPr lang="en-AU" sz="1000" dirty="0">
                <a:solidFill>
                  <a:srgbClr val="000004"/>
                </a:solidFill>
                <a:latin typeface="Arial" panose="020B0604020202020204" pitchFamily="34" charset="0"/>
              </a:rPr>
              <a:t>SPREP may dec</a:t>
            </a:r>
            <a:r>
              <a:rPr lang="en-AU" sz="1000" dirty="0">
                <a:solidFill>
                  <a:srgbClr val="111113"/>
                </a:solidFill>
                <a:latin typeface="Arial" panose="020B0604020202020204" pitchFamily="34" charset="0"/>
              </a:rPr>
              <a:t>i</a:t>
            </a:r>
            <a:r>
              <a:rPr lang="en-AU" sz="1000" dirty="0">
                <a:solidFill>
                  <a:srgbClr val="000004"/>
                </a:solidFill>
                <a:latin typeface="Arial" panose="020B0604020202020204" pitchFamily="34" charset="0"/>
              </a:rPr>
              <a:t>de to accept or decline the offer.</a:t>
            </a:r>
          </a:p>
          <a:p>
            <a:pPr marL="0" indent="0">
              <a:buNone/>
            </a:pPr>
            <a:endParaRPr lang="en-AU" sz="1000" dirty="0">
              <a:solidFill>
                <a:srgbClr val="111113"/>
              </a:solidFill>
              <a:latin typeface="Arial" panose="020B0604020202020204" pitchFamily="34" charset="0"/>
            </a:endParaRPr>
          </a:p>
          <a:p>
            <a:pPr marL="0" indent="0">
              <a:buNone/>
            </a:pPr>
            <a:r>
              <a:rPr lang="en-AU" sz="1000" dirty="0">
                <a:solidFill>
                  <a:srgbClr val="111113"/>
                </a:solidFill>
                <a:latin typeface="Arial" panose="020B0604020202020204" pitchFamily="34" charset="0"/>
              </a:rPr>
              <a:t>4</a:t>
            </a:r>
            <a:r>
              <a:rPr lang="en-AU" sz="1000" dirty="0">
                <a:solidFill>
                  <a:srgbClr val="000004"/>
                </a:solidFill>
                <a:latin typeface="Arial" panose="020B0604020202020204" pitchFamily="34" charset="0"/>
              </a:rPr>
              <a:t>.2 A</a:t>
            </a:r>
            <a:r>
              <a:rPr lang="en-AU" sz="1000" dirty="0">
                <a:solidFill>
                  <a:srgbClr val="111113"/>
                </a:solidFill>
                <a:latin typeface="Arial" panose="020B0604020202020204" pitchFamily="34" charset="0"/>
              </a:rPr>
              <a:t>l</a:t>
            </a:r>
            <a:r>
              <a:rPr lang="en-AU" sz="1000" dirty="0">
                <a:solidFill>
                  <a:srgbClr val="000004"/>
                </a:solidFill>
                <a:latin typeface="Arial" panose="020B0604020202020204" pitchFamily="34" charset="0"/>
              </a:rPr>
              <a:t>l Procurement underta</a:t>
            </a:r>
            <a:r>
              <a:rPr lang="en-AU" sz="1000" dirty="0">
                <a:solidFill>
                  <a:srgbClr val="111113"/>
                </a:solidFill>
                <a:latin typeface="Arial" panose="020B0604020202020204" pitchFamily="34" charset="0"/>
              </a:rPr>
              <a:t>k</a:t>
            </a:r>
            <a:r>
              <a:rPr lang="en-AU" sz="1000" dirty="0">
                <a:solidFill>
                  <a:srgbClr val="000004"/>
                </a:solidFill>
                <a:latin typeface="Arial" panose="020B0604020202020204" pitchFamily="34" charset="0"/>
              </a:rPr>
              <a:t>en by DECEM shall be properly documented and recorded and made available for review by SPREP upon request.</a:t>
            </a:r>
          </a:p>
          <a:p>
            <a:pPr marL="0" indent="0">
              <a:buNone/>
            </a:pPr>
            <a:endParaRPr lang="en-AU" sz="1000" dirty="0">
              <a:solidFill>
                <a:srgbClr val="111113"/>
              </a:solidFill>
              <a:latin typeface="Arial" panose="020B0604020202020204" pitchFamily="34" charset="0"/>
            </a:endParaRPr>
          </a:p>
          <a:p>
            <a:pPr marL="0" indent="0">
              <a:buNone/>
            </a:pPr>
            <a:r>
              <a:rPr lang="en-AU" sz="1000" dirty="0">
                <a:solidFill>
                  <a:srgbClr val="111113"/>
                </a:solidFill>
                <a:latin typeface="Arial" panose="020B0604020202020204" pitchFamily="34" charset="0"/>
              </a:rPr>
              <a:t>4</a:t>
            </a:r>
            <a:r>
              <a:rPr lang="en-AU" sz="1000" dirty="0">
                <a:solidFill>
                  <a:srgbClr val="363637"/>
                </a:solidFill>
                <a:latin typeface="Arial" panose="020B0604020202020204" pitchFamily="34" charset="0"/>
              </a:rPr>
              <a:t>.</a:t>
            </a:r>
            <a:r>
              <a:rPr lang="en-AU" sz="1000" dirty="0">
                <a:solidFill>
                  <a:srgbClr val="111113"/>
                </a:solidFill>
                <a:latin typeface="Arial" panose="020B0604020202020204" pitchFamily="34" charset="0"/>
              </a:rPr>
              <a:t>3 </a:t>
            </a:r>
            <a:r>
              <a:rPr lang="en-AU" sz="1000" dirty="0">
                <a:solidFill>
                  <a:srgbClr val="000004"/>
                </a:solidFill>
                <a:latin typeface="Arial" panose="020B0604020202020204" pitchFamily="34" charset="0"/>
              </a:rPr>
              <a:t>DECEM shall ensure that all tend r opportun</a:t>
            </a:r>
            <a:r>
              <a:rPr lang="en-AU" sz="1000" dirty="0">
                <a:solidFill>
                  <a:srgbClr val="111113"/>
                </a:solidFill>
                <a:latin typeface="Arial" panose="020B0604020202020204" pitchFamily="34" charset="0"/>
              </a:rPr>
              <a:t>i</a:t>
            </a:r>
            <a:r>
              <a:rPr lang="en-AU" sz="1000" dirty="0">
                <a:solidFill>
                  <a:srgbClr val="000004"/>
                </a:solidFill>
                <a:latin typeface="Arial" panose="020B0604020202020204" pitchFamily="34" charset="0"/>
              </a:rPr>
              <a:t>ties are advertised app</a:t>
            </a:r>
            <a:r>
              <a:rPr lang="en-AU" sz="1000" dirty="0">
                <a:solidFill>
                  <a:srgbClr val="111113"/>
                </a:solidFill>
                <a:latin typeface="Arial" panose="020B0604020202020204" pitchFamily="34" charset="0"/>
              </a:rPr>
              <a:t>r</a:t>
            </a:r>
            <a:r>
              <a:rPr lang="en-AU" sz="1000" dirty="0">
                <a:solidFill>
                  <a:srgbClr val="000004"/>
                </a:solidFill>
                <a:latin typeface="Arial" panose="020B0604020202020204" pitchFamily="34" charset="0"/>
              </a:rPr>
              <a:t>opriate</a:t>
            </a:r>
            <a:r>
              <a:rPr lang="en-AU" sz="1000" dirty="0">
                <a:solidFill>
                  <a:srgbClr val="111113"/>
                </a:solidFill>
                <a:latin typeface="Arial" panose="020B0604020202020204" pitchFamily="34" charset="0"/>
              </a:rPr>
              <a:t>l</a:t>
            </a:r>
            <a:r>
              <a:rPr lang="en-AU" sz="1000" dirty="0">
                <a:solidFill>
                  <a:srgbClr val="000004"/>
                </a:solidFill>
                <a:latin typeface="Arial" panose="020B0604020202020204" pitchFamily="34" charset="0"/>
              </a:rPr>
              <a:t>y and shall coor</a:t>
            </a:r>
            <a:r>
              <a:rPr lang="en-AU" sz="1000" dirty="0">
                <a:solidFill>
                  <a:srgbClr val="111113"/>
                </a:solidFill>
                <a:latin typeface="Arial" panose="020B0604020202020204" pitchFamily="34" charset="0"/>
              </a:rPr>
              <a:t>d</a:t>
            </a:r>
            <a:r>
              <a:rPr lang="en-AU" sz="1000" dirty="0">
                <a:solidFill>
                  <a:srgbClr val="000004"/>
                </a:solidFill>
                <a:latin typeface="Arial" panose="020B0604020202020204" pitchFamily="34" charset="0"/>
              </a:rPr>
              <a:t>ina</a:t>
            </a:r>
            <a:r>
              <a:rPr lang="en-AU" sz="1000" dirty="0">
                <a:solidFill>
                  <a:srgbClr val="111113"/>
                </a:solidFill>
                <a:latin typeface="Arial" panose="020B0604020202020204" pitchFamily="34" charset="0"/>
              </a:rPr>
              <a:t>t</a:t>
            </a:r>
            <a:r>
              <a:rPr lang="en-AU" sz="1000" dirty="0">
                <a:solidFill>
                  <a:srgbClr val="000004"/>
                </a:solidFill>
                <a:latin typeface="Arial" panose="020B0604020202020204" pitchFamily="34" charset="0"/>
              </a:rPr>
              <a:t>e wi</a:t>
            </a:r>
            <a:r>
              <a:rPr lang="en-AU" sz="1000" dirty="0">
                <a:solidFill>
                  <a:srgbClr val="111113"/>
                </a:solidFill>
                <a:latin typeface="Arial" panose="020B0604020202020204" pitchFamily="34" charset="0"/>
              </a:rPr>
              <a:t>t</a:t>
            </a:r>
            <a:r>
              <a:rPr lang="en-AU" sz="1000" dirty="0">
                <a:solidFill>
                  <a:srgbClr val="000004"/>
                </a:solidFill>
                <a:latin typeface="Arial" panose="020B0604020202020204" pitchFamily="34" charset="0"/>
              </a:rPr>
              <a:t>h SPREP the dissemination of tender documents through relevant channels to ensure adequate notification</a:t>
            </a:r>
            <a:r>
              <a:rPr lang="en-AU" sz="1000" dirty="0">
                <a:solidFill>
                  <a:srgbClr val="111113"/>
                </a:solidFill>
                <a:latin typeface="Arial" panose="020B0604020202020204" pitchFamily="34" charset="0"/>
              </a:rPr>
              <a:t>, </a:t>
            </a:r>
            <a:r>
              <a:rPr lang="en-AU" sz="1000" dirty="0">
                <a:solidFill>
                  <a:srgbClr val="000004"/>
                </a:solidFill>
                <a:latin typeface="Arial" panose="020B0604020202020204" pitchFamily="34" charset="0"/>
              </a:rPr>
              <a:t>as appropriate</a:t>
            </a:r>
            <a:r>
              <a:rPr lang="en-AU" sz="1000" dirty="0">
                <a:solidFill>
                  <a:srgbClr val="111113"/>
                </a:solidFill>
                <a:latin typeface="Arial" panose="020B0604020202020204" pitchFamily="34" charset="0"/>
              </a:rPr>
              <a:t>.</a:t>
            </a:r>
          </a:p>
          <a:p>
            <a:pPr marL="0" indent="0">
              <a:buNone/>
            </a:pPr>
            <a:endParaRPr lang="en-AU" sz="1000" dirty="0">
              <a:solidFill>
                <a:srgbClr val="363637"/>
              </a:solidFill>
              <a:latin typeface="Arial" panose="020B0604020202020204" pitchFamily="34" charset="0"/>
            </a:endParaRPr>
          </a:p>
          <a:p>
            <a:pPr marL="0" indent="0">
              <a:buNone/>
            </a:pPr>
            <a:r>
              <a:rPr lang="en-AU" sz="1000" dirty="0">
                <a:solidFill>
                  <a:srgbClr val="000004"/>
                </a:solidFill>
                <a:latin typeface="Arial" panose="020B0604020202020204" pitchFamily="34" charset="0"/>
              </a:rPr>
              <a:t>4.4 DECEM may request and SPREP </a:t>
            </a:r>
            <a:r>
              <a:rPr lang="en-AU" sz="1000" dirty="0" err="1">
                <a:solidFill>
                  <a:srgbClr val="000004"/>
                </a:solidFill>
                <a:latin typeface="Arial" panose="020B0604020202020204" pitchFamily="34" charset="0"/>
              </a:rPr>
              <a:t>r</a:t>
            </a:r>
            <a:r>
              <a:rPr lang="en-AU" sz="1000" dirty="0" err="1">
                <a:solidFill>
                  <a:srgbClr val="0F0F12"/>
                </a:solidFill>
                <a:latin typeface="Arial" panose="020B0604020202020204" pitchFamily="34" charset="0"/>
              </a:rPr>
              <a:t>n</a:t>
            </a:r>
            <a:r>
              <a:rPr lang="en-AU" sz="1000" dirty="0" err="1">
                <a:solidFill>
                  <a:srgbClr val="000004"/>
                </a:solidFill>
                <a:latin typeface="Arial" panose="020B0604020202020204" pitchFamily="34" charset="0"/>
              </a:rPr>
              <a:t>ay</a:t>
            </a:r>
            <a:r>
              <a:rPr lang="en-AU" sz="1000" dirty="0">
                <a:solidFill>
                  <a:srgbClr val="000004"/>
                </a:solidFill>
                <a:latin typeface="Arial" panose="020B0604020202020204" pitchFamily="34" charset="0"/>
              </a:rPr>
              <a:t> provide support to DECEM in undertaking the procurement proces</a:t>
            </a:r>
            <a:r>
              <a:rPr lang="en-AU" sz="1000" dirty="0">
                <a:solidFill>
                  <a:srgbClr val="0F0F12"/>
                </a:solidFill>
                <a:latin typeface="Arial" panose="020B0604020202020204" pitchFamily="34" charset="0"/>
              </a:rPr>
              <a:t>s</a:t>
            </a:r>
            <a:r>
              <a:rPr lang="en-AU" sz="1000" dirty="0">
                <a:solidFill>
                  <a:srgbClr val="000004"/>
                </a:solidFill>
                <a:latin typeface="Arial" panose="020B0604020202020204" pitchFamily="34" charset="0"/>
              </a:rPr>
              <a:t>es as described above</a:t>
            </a:r>
            <a:r>
              <a:rPr lang="en-AU" sz="1000" dirty="0">
                <a:solidFill>
                  <a:srgbClr val="0F0F12"/>
                </a:solidFill>
                <a:latin typeface="Arial" panose="020B0604020202020204" pitchFamily="34" charset="0"/>
              </a:rPr>
              <a:t>, </a:t>
            </a:r>
            <a:r>
              <a:rPr lang="en-AU" sz="1000" dirty="0">
                <a:solidFill>
                  <a:srgbClr val="000004"/>
                </a:solidFill>
                <a:latin typeface="Arial" panose="020B0604020202020204" pitchFamily="34" charset="0"/>
              </a:rPr>
              <a:t>in particular with regard to the applications of the principles of the </a:t>
            </a:r>
            <a:r>
              <a:rPr lang="en-AU" sz="1000" i="1" dirty="0">
                <a:solidFill>
                  <a:srgbClr val="000004"/>
                </a:solidFill>
                <a:latin typeface="Arial" panose="020B0604020202020204" pitchFamily="34" charset="0"/>
              </a:rPr>
              <a:t>SPREP Procurement Manual.</a:t>
            </a:r>
          </a:p>
          <a:p>
            <a:pPr marL="0" indent="0">
              <a:buNone/>
            </a:pPr>
            <a:endParaRPr lang="en-AU" sz="1000" dirty="0">
              <a:solidFill>
                <a:srgbClr val="000004"/>
              </a:solidFill>
              <a:latin typeface="Arial" panose="020B0604020202020204" pitchFamily="34" charset="0"/>
            </a:endParaRPr>
          </a:p>
          <a:p>
            <a:pPr marL="0" indent="0">
              <a:buNone/>
            </a:pPr>
            <a:r>
              <a:rPr lang="en-AU" sz="1000" dirty="0">
                <a:solidFill>
                  <a:srgbClr val="000004"/>
                </a:solidFill>
                <a:latin typeface="Arial" panose="020B0604020202020204" pitchFamily="34" charset="0"/>
              </a:rPr>
              <a:t>4.5 Procurements to be undertaken </a:t>
            </a:r>
            <a:r>
              <a:rPr lang="en-AU" sz="1000" dirty="0" err="1">
                <a:solidFill>
                  <a:srgbClr val="000004"/>
                </a:solidFill>
                <a:latin typeface="Arial" panose="020B0604020202020204" pitchFamily="34" charset="0"/>
              </a:rPr>
              <a:t>shaII</a:t>
            </a:r>
            <a:r>
              <a:rPr lang="en-AU" sz="1000" dirty="0">
                <a:solidFill>
                  <a:srgbClr val="000004"/>
                </a:solidFill>
                <a:latin typeface="Arial" panose="020B0604020202020204" pitchFamily="34" charset="0"/>
              </a:rPr>
              <a:t> be informed by the project procurement plan as part of the Annual Work Plan, which will be developed by DECEM and agreed by the parties on an annual </a:t>
            </a:r>
            <a:r>
              <a:rPr lang="en-AU" sz="1000" dirty="0">
                <a:solidFill>
                  <a:srgbClr val="0F0F12"/>
                </a:solidFill>
                <a:latin typeface="Arial" panose="020B0604020202020204" pitchFamily="34" charset="0"/>
              </a:rPr>
              <a:t>b</a:t>
            </a:r>
            <a:r>
              <a:rPr lang="en-AU" sz="1000" dirty="0">
                <a:solidFill>
                  <a:srgbClr val="000004"/>
                </a:solidFill>
                <a:latin typeface="Arial" panose="020B0604020202020204" pitchFamily="34" charset="0"/>
              </a:rPr>
              <a:t>asis. The procurement plan may specify where Parties agree that SPREP shall either a) undertake entire procurements for Project Activities on behalf of DECEM or b) manage payments to vendors directly</a:t>
            </a:r>
            <a:r>
              <a:rPr lang="en-AU" sz="1000" dirty="0">
                <a:solidFill>
                  <a:srgbClr val="0F0F12"/>
                </a:solidFill>
                <a:latin typeface="Arial" panose="020B0604020202020204" pitchFamily="34" charset="0"/>
              </a:rPr>
              <a:t>. </a:t>
            </a:r>
            <a:r>
              <a:rPr lang="en-AU" sz="1000" dirty="0">
                <a:solidFill>
                  <a:srgbClr val="000004"/>
                </a:solidFill>
                <a:latin typeface="Arial" panose="020B0604020202020204" pitchFamily="34" charset="0"/>
              </a:rPr>
              <a:t>Where SPREP is to manage payments to vendors directly, the relevant project budget shall be withheld by SPREP for direct payment.</a:t>
            </a:r>
            <a:endParaRPr lang="en-AU" sz="1000" dirty="0"/>
          </a:p>
        </p:txBody>
      </p:sp>
    </p:spTree>
    <p:extLst>
      <p:ext uri="{BB962C8B-B14F-4D97-AF65-F5344CB8AC3E}">
        <p14:creationId xmlns:p14="http://schemas.microsoft.com/office/powerpoint/2010/main" val="2796515873"/>
      </p:ext>
    </p:extLst>
  </p:cSld>
  <p:clrMapOvr>
    <a:masterClrMapping/>
  </p:clrMapOvr>
  <p:transition spd="slow" advClick="0" advTm="15000">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196752"/>
            <a:ext cx="8229600" cy="4929411"/>
          </a:xfrm>
        </p:spPr>
        <p:txBody>
          <a:bodyPr/>
          <a:lstStyle/>
          <a:p>
            <a:r>
              <a:rPr lang="en-US" sz="2800" dirty="0"/>
              <a:t>Procurement plan </a:t>
            </a:r>
          </a:p>
          <a:p>
            <a:pPr lvl="1"/>
            <a:r>
              <a:rPr lang="en-US" sz="2600" dirty="0"/>
              <a:t>GCF, World Bank, and ADB – known funding agencies that require submission of a procurement plan as part of the project proposal </a:t>
            </a:r>
          </a:p>
          <a:p>
            <a:r>
              <a:rPr lang="en-US" sz="2800" dirty="0"/>
              <a:t>Before a project starts, you need to do detailed scoping of the project activities and this may lead to changes to procurement plan. This also helps in disbursement monitoring  </a:t>
            </a:r>
          </a:p>
          <a:p>
            <a:pPr lvl="1"/>
            <a:endParaRPr lang="en-US" dirty="0"/>
          </a:p>
        </p:txBody>
      </p:sp>
      <p:pic>
        <p:nvPicPr>
          <p:cNvPr id="4" name="Picture 3"/>
          <p:cNvPicPr>
            <a:picLocks noChangeAspect="1"/>
          </p:cNvPicPr>
          <p:nvPr/>
        </p:nvPicPr>
        <p:blipFill>
          <a:blip r:embed="rId2"/>
          <a:stretch>
            <a:fillRect/>
          </a:stretch>
        </p:blipFill>
        <p:spPr>
          <a:xfrm>
            <a:off x="0" y="5088933"/>
            <a:ext cx="9227368" cy="1436411"/>
          </a:xfrm>
          <a:prstGeom prst="rect">
            <a:avLst/>
          </a:prstGeom>
        </p:spPr>
      </p:pic>
    </p:spTree>
    <p:extLst>
      <p:ext uri="{BB962C8B-B14F-4D97-AF65-F5344CB8AC3E}">
        <p14:creationId xmlns:p14="http://schemas.microsoft.com/office/powerpoint/2010/main" val="1332591178"/>
      </p:ext>
    </p:extLst>
  </p:cSld>
  <p:clrMapOvr>
    <a:masterClrMapping/>
  </p:clrMapOvr>
  <mc:AlternateContent xmlns:mc="http://schemas.openxmlformats.org/markup-compatibility/2006" xmlns:p14="http://schemas.microsoft.com/office/powerpoint/2010/main">
    <mc:Choice Requires="p14">
      <p:transition p14:dur="10" advTm="15000">
        <p:fade thruBlk="1"/>
      </p:transition>
    </mc:Choice>
    <mc:Fallback xmlns="">
      <p:transition advTm="15000">
        <p:fade thruBlk="1"/>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35696" y="116632"/>
            <a:ext cx="8229600" cy="1143000"/>
          </a:xfrm>
        </p:spPr>
        <p:txBody>
          <a:bodyPr/>
          <a:lstStyle/>
          <a:p>
            <a:r>
              <a:rPr lang="en-US" dirty="0"/>
              <a:t>Terms of Reference </a:t>
            </a:r>
          </a:p>
        </p:txBody>
      </p:sp>
      <p:sp>
        <p:nvSpPr>
          <p:cNvPr id="3" name="Content Placeholder 2"/>
          <p:cNvSpPr>
            <a:spLocks noGrp="1"/>
          </p:cNvSpPr>
          <p:nvPr>
            <p:ph idx="1"/>
          </p:nvPr>
        </p:nvSpPr>
        <p:spPr>
          <a:xfrm>
            <a:off x="457200" y="1259632"/>
            <a:ext cx="8229600" cy="5265712"/>
          </a:xfrm>
        </p:spPr>
        <p:txBody>
          <a:bodyPr/>
          <a:lstStyle/>
          <a:p>
            <a:pPr marL="914400" lvl="1" indent="-457200">
              <a:buAutoNum type="arabicPeriod"/>
            </a:pPr>
            <a:r>
              <a:rPr lang="en-US" sz="2000" dirty="0"/>
              <a:t>Background information about the programme or project that requires the procurement of expertise, goods or services.</a:t>
            </a:r>
          </a:p>
          <a:p>
            <a:pPr marL="914400" lvl="1" indent="-457200">
              <a:buAutoNum type="arabicPeriod"/>
            </a:pPr>
            <a:r>
              <a:rPr lang="en-US" sz="2000" dirty="0"/>
              <a:t>Objective</a:t>
            </a:r>
          </a:p>
          <a:p>
            <a:pPr marL="914400" lvl="1" indent="-457200">
              <a:buAutoNum type="arabicPeriod"/>
            </a:pPr>
            <a:r>
              <a:rPr lang="en-US" sz="2000" dirty="0"/>
              <a:t>Scope of services (consultancy services) define tasks for consultant to undertake </a:t>
            </a:r>
          </a:p>
          <a:p>
            <a:pPr marL="457200" lvl="1" indent="0">
              <a:buNone/>
            </a:pPr>
            <a:r>
              <a:rPr lang="en-US" sz="2000" dirty="0"/>
              <a:t>	Goods – technical specification of the goods and quantities </a:t>
            </a:r>
          </a:p>
          <a:p>
            <a:pPr marL="457200" lvl="1" indent="0">
              <a:buNone/>
            </a:pPr>
            <a:r>
              <a:rPr lang="en-US" sz="2000" dirty="0"/>
              <a:t>	Construction – bill of quantities (developed by engineering firm that is undertaking the design of a road/seawall/building)   </a:t>
            </a:r>
          </a:p>
          <a:p>
            <a:pPr marL="457200" lvl="1" indent="0">
              <a:buNone/>
            </a:pPr>
            <a:r>
              <a:rPr lang="en-US" sz="2000" dirty="0"/>
              <a:t>4. Qualification/skills/selection criteria/number of experts required (consultancy/design of infrastructure/construction)</a:t>
            </a:r>
          </a:p>
          <a:p>
            <a:pPr marL="457200" lvl="1" indent="0">
              <a:buNone/>
            </a:pPr>
            <a:r>
              <a:rPr lang="en-US" sz="2000" dirty="0"/>
              <a:t>5. Duration - e.g. 55 working days spread over 5 months </a:t>
            </a:r>
          </a:p>
          <a:p>
            <a:pPr marL="457200" lvl="1" indent="0">
              <a:buNone/>
            </a:pPr>
            <a:r>
              <a:rPr lang="en-US" sz="2000" dirty="0"/>
              <a:t>6. Duty station</a:t>
            </a:r>
          </a:p>
          <a:p>
            <a:pPr marL="457200" lvl="1" indent="0">
              <a:buNone/>
            </a:pPr>
            <a:r>
              <a:rPr lang="en-US" sz="2000" dirty="0"/>
              <a:t>7. Reporting obligations </a:t>
            </a:r>
          </a:p>
          <a:p>
            <a:pPr marL="457200" lvl="1" indent="0">
              <a:buNone/>
            </a:pPr>
            <a:r>
              <a:rPr lang="en-US" sz="2000" dirty="0"/>
              <a:t>8. Responsibilities of Client and Consultant/Contractor </a:t>
            </a:r>
          </a:p>
          <a:p>
            <a:pPr marL="457200" lvl="1" indent="0">
              <a:buNone/>
            </a:pPr>
            <a:r>
              <a:rPr lang="en-US" sz="2000" dirty="0"/>
              <a:t>9. Contact for more information and deadline for submission of bids/tenders </a:t>
            </a:r>
          </a:p>
          <a:p>
            <a:pPr marL="914400" lvl="1" indent="-457200">
              <a:buAutoNum type="arabicPeriod"/>
            </a:pPr>
            <a:endParaRPr lang="en-US" sz="2000" dirty="0"/>
          </a:p>
        </p:txBody>
      </p:sp>
    </p:spTree>
    <p:extLst>
      <p:ext uri="{BB962C8B-B14F-4D97-AF65-F5344CB8AC3E}">
        <p14:creationId xmlns:p14="http://schemas.microsoft.com/office/powerpoint/2010/main" val="198811102"/>
      </p:ext>
    </p:extLst>
  </p:cSld>
  <p:clrMapOvr>
    <a:masterClrMapping/>
  </p:clrMapOvr>
  <p:transition spd="slow" advClick="0" advTm="15000">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A9AF69-A551-489D-AC67-D22C2485A625}"/>
              </a:ext>
            </a:extLst>
          </p:cNvPr>
          <p:cNvSpPr>
            <a:spLocks noGrp="1"/>
          </p:cNvSpPr>
          <p:nvPr>
            <p:ph type="title"/>
          </p:nvPr>
        </p:nvSpPr>
        <p:spPr>
          <a:xfrm>
            <a:off x="3491880" y="274638"/>
            <a:ext cx="5194920" cy="1143000"/>
          </a:xfrm>
        </p:spPr>
        <p:txBody>
          <a:bodyPr/>
          <a:lstStyle/>
          <a:p>
            <a:r>
              <a:rPr lang="en-US" sz="3000" dirty="0"/>
              <a:t>Component 2: Water Security and Self Composting Toilets </a:t>
            </a:r>
            <a:endParaRPr lang="en-AU" sz="3000" dirty="0"/>
          </a:p>
        </p:txBody>
      </p:sp>
      <p:sp>
        <p:nvSpPr>
          <p:cNvPr id="3" name="Content Placeholder 2">
            <a:extLst>
              <a:ext uri="{FF2B5EF4-FFF2-40B4-BE49-F238E27FC236}">
                <a16:creationId xmlns:a16="http://schemas.microsoft.com/office/drawing/2014/main" id="{4D3534AC-F432-44D9-B8F1-64AE6D4B83C0}"/>
              </a:ext>
            </a:extLst>
          </p:cNvPr>
          <p:cNvSpPr>
            <a:spLocks noGrp="1"/>
          </p:cNvSpPr>
          <p:nvPr>
            <p:ph idx="1"/>
          </p:nvPr>
        </p:nvSpPr>
        <p:spPr>
          <a:xfrm>
            <a:off x="457200" y="1340768"/>
            <a:ext cx="8229600" cy="4785395"/>
          </a:xfrm>
        </p:spPr>
        <p:txBody>
          <a:bodyPr/>
          <a:lstStyle/>
          <a:p>
            <a:r>
              <a:rPr lang="en-US" dirty="0"/>
              <a:t>Consultant to assess the requirements for the Water and SCTs</a:t>
            </a:r>
          </a:p>
          <a:p>
            <a:pPr lvl="1"/>
            <a:r>
              <a:rPr lang="en-US" sz="2600" dirty="0"/>
              <a:t>What do you think are the objectives of the assignment? </a:t>
            </a:r>
          </a:p>
          <a:p>
            <a:pPr lvl="1"/>
            <a:r>
              <a:rPr lang="en-US" sz="2600" dirty="0"/>
              <a:t>What do you think are the tasks to be undertaken first? </a:t>
            </a:r>
          </a:p>
          <a:p>
            <a:pPr lvl="1"/>
            <a:r>
              <a:rPr lang="en-US" sz="2600" dirty="0"/>
              <a:t>What expertise do you think is needed? </a:t>
            </a:r>
          </a:p>
          <a:p>
            <a:pPr lvl="1"/>
            <a:r>
              <a:rPr lang="en-US" sz="2600" dirty="0"/>
              <a:t>How long would this take to be completed for all outer islands? Given the transport challenges?</a:t>
            </a:r>
          </a:p>
          <a:p>
            <a:pPr lvl="1"/>
            <a:r>
              <a:rPr lang="en-US" sz="2600" dirty="0"/>
              <a:t>Deliverables – what do you think are the deliverables for this consultancy? </a:t>
            </a:r>
          </a:p>
          <a:p>
            <a:pPr lvl="1"/>
            <a:endParaRPr lang="en-US" sz="2600" dirty="0"/>
          </a:p>
          <a:p>
            <a:endParaRPr lang="en-US" dirty="0"/>
          </a:p>
          <a:p>
            <a:endParaRPr lang="en-AU" dirty="0"/>
          </a:p>
        </p:txBody>
      </p:sp>
    </p:spTree>
    <p:extLst>
      <p:ext uri="{BB962C8B-B14F-4D97-AF65-F5344CB8AC3E}">
        <p14:creationId xmlns:p14="http://schemas.microsoft.com/office/powerpoint/2010/main" val="2597486293"/>
      </p:ext>
    </p:extLst>
  </p:cSld>
  <p:clrMapOvr>
    <a:masterClrMapping/>
  </p:clrMapOvr>
  <p:transition spd="slow" advClick="0" advTm="15000">
    <p:fade thruBlk="1"/>
  </p:transition>
</p:sld>
</file>

<file path=ppt/theme/theme1.xml><?xml version="1.0" encoding="utf-8"?>
<a:theme xmlns:a="http://schemas.openxmlformats.org/drawingml/2006/main" name="25 SPREP PYOCR">
  <a:themeElements>
    <a:clrScheme name="SPREP">
      <a:dk1>
        <a:srgbClr val="000000"/>
      </a:dk1>
      <a:lt1>
        <a:sysClr val="window" lastClr="FFFFFF"/>
      </a:lt1>
      <a:dk2>
        <a:srgbClr val="063F93"/>
      </a:dk2>
      <a:lt2>
        <a:srgbClr val="D0E8F7"/>
      </a:lt2>
      <a:accent1>
        <a:srgbClr val="6283AD"/>
      </a:accent1>
      <a:accent2>
        <a:srgbClr val="324966"/>
      </a:accent2>
      <a:accent3>
        <a:srgbClr val="3A759E"/>
      </a:accent3>
      <a:accent4>
        <a:srgbClr val="3CA19C"/>
      </a:accent4>
      <a:accent5>
        <a:srgbClr val="053780"/>
      </a:accent5>
      <a:accent6>
        <a:srgbClr val="2D577E"/>
      </a:accent6>
      <a:hlink>
        <a:srgbClr val="E75B07"/>
      </a:hlink>
      <a:folHlink>
        <a:srgbClr val="063F9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PREP-top PYOCR-bottom">
  <a:themeElements>
    <a:clrScheme name="SPREP">
      <a:dk1>
        <a:srgbClr val="000000"/>
      </a:dk1>
      <a:lt1>
        <a:sysClr val="window" lastClr="FFFFFF"/>
      </a:lt1>
      <a:dk2>
        <a:srgbClr val="063F93"/>
      </a:dk2>
      <a:lt2>
        <a:srgbClr val="D0E8F7"/>
      </a:lt2>
      <a:accent1>
        <a:srgbClr val="6283AD"/>
      </a:accent1>
      <a:accent2>
        <a:srgbClr val="324966"/>
      </a:accent2>
      <a:accent3>
        <a:srgbClr val="3A759E"/>
      </a:accent3>
      <a:accent4>
        <a:srgbClr val="3CA19C"/>
      </a:accent4>
      <a:accent5>
        <a:srgbClr val="053780"/>
      </a:accent5>
      <a:accent6>
        <a:srgbClr val="2D577E"/>
      </a:accent6>
      <a:hlink>
        <a:srgbClr val="E75B07"/>
      </a:hlink>
      <a:folHlink>
        <a:srgbClr val="063F9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PROE PYOCR">
  <a:themeElements>
    <a:clrScheme name="SPREP">
      <a:dk1>
        <a:srgbClr val="000000"/>
      </a:dk1>
      <a:lt1>
        <a:sysClr val="window" lastClr="FFFFFF"/>
      </a:lt1>
      <a:dk2>
        <a:srgbClr val="063F93"/>
      </a:dk2>
      <a:lt2>
        <a:srgbClr val="D0E8F7"/>
      </a:lt2>
      <a:accent1>
        <a:srgbClr val="6283AD"/>
      </a:accent1>
      <a:accent2>
        <a:srgbClr val="324966"/>
      </a:accent2>
      <a:accent3>
        <a:srgbClr val="3A759E"/>
      </a:accent3>
      <a:accent4>
        <a:srgbClr val="3CA19C"/>
      </a:accent4>
      <a:accent5>
        <a:srgbClr val="053780"/>
      </a:accent5>
      <a:accent6>
        <a:srgbClr val="2D577E"/>
      </a:accent6>
      <a:hlink>
        <a:srgbClr val="E75B07"/>
      </a:hlink>
      <a:folHlink>
        <a:srgbClr val="063F9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PROE EP-top PYOCR-bottom">
  <a:themeElements>
    <a:clrScheme name="SPREP">
      <a:dk1>
        <a:srgbClr val="000000"/>
      </a:dk1>
      <a:lt1>
        <a:sysClr val="window" lastClr="FFFFFF"/>
      </a:lt1>
      <a:dk2>
        <a:srgbClr val="063F93"/>
      </a:dk2>
      <a:lt2>
        <a:srgbClr val="D0E8F7"/>
      </a:lt2>
      <a:accent1>
        <a:srgbClr val="6283AD"/>
      </a:accent1>
      <a:accent2>
        <a:srgbClr val="324966"/>
      </a:accent2>
      <a:accent3>
        <a:srgbClr val="3A759E"/>
      </a:accent3>
      <a:accent4>
        <a:srgbClr val="3CA19C"/>
      </a:accent4>
      <a:accent5>
        <a:srgbClr val="053780"/>
      </a:accent5>
      <a:accent6>
        <a:srgbClr val="2D577E"/>
      </a:accent6>
      <a:hlink>
        <a:srgbClr val="E75B07"/>
      </a:hlink>
      <a:folHlink>
        <a:srgbClr val="063F9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PROE-top PYOCR-bottom">
  <a:themeElements>
    <a:clrScheme name="SPREP">
      <a:dk1>
        <a:srgbClr val="000000"/>
      </a:dk1>
      <a:lt1>
        <a:sysClr val="window" lastClr="FFFFFF"/>
      </a:lt1>
      <a:dk2>
        <a:srgbClr val="063F93"/>
      </a:dk2>
      <a:lt2>
        <a:srgbClr val="D0E8F7"/>
      </a:lt2>
      <a:accent1>
        <a:srgbClr val="6283AD"/>
      </a:accent1>
      <a:accent2>
        <a:srgbClr val="324966"/>
      </a:accent2>
      <a:accent3>
        <a:srgbClr val="3A759E"/>
      </a:accent3>
      <a:accent4>
        <a:srgbClr val="3CA19C"/>
      </a:accent4>
      <a:accent5>
        <a:srgbClr val="053780"/>
      </a:accent5>
      <a:accent6>
        <a:srgbClr val="2D577E"/>
      </a:accent6>
      <a:hlink>
        <a:srgbClr val="E75B07"/>
      </a:hlink>
      <a:folHlink>
        <a:srgbClr val="063F9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SPREP Powerpoint 2018 new</Template>
  <TotalTime>533</TotalTime>
  <Words>815</Words>
  <Application>Microsoft Office PowerPoint</Application>
  <PresentationFormat>On-screen Show (4:3)</PresentationFormat>
  <Paragraphs>52</Paragraphs>
  <Slides>6</Slides>
  <Notes>3</Notes>
  <HiddenSlides>0</HiddenSlides>
  <MMClips>0</MMClips>
  <ScaleCrop>false</ScaleCrop>
  <HeadingPairs>
    <vt:vector size="6" baseType="variant">
      <vt:variant>
        <vt:lpstr>Fonts Used</vt:lpstr>
      </vt:variant>
      <vt:variant>
        <vt:i4>2</vt:i4>
      </vt:variant>
      <vt:variant>
        <vt:lpstr>Theme</vt:lpstr>
      </vt:variant>
      <vt:variant>
        <vt:i4>5</vt:i4>
      </vt:variant>
      <vt:variant>
        <vt:lpstr>Slide Titles</vt:lpstr>
      </vt:variant>
      <vt:variant>
        <vt:i4>6</vt:i4>
      </vt:variant>
    </vt:vector>
  </HeadingPairs>
  <TitlesOfParts>
    <vt:vector size="13" baseType="lpstr">
      <vt:lpstr>Arial</vt:lpstr>
      <vt:lpstr>Calibri</vt:lpstr>
      <vt:lpstr>25 SPREP PYOCR</vt:lpstr>
      <vt:lpstr>SPREP-top PYOCR-bottom</vt:lpstr>
      <vt:lpstr>PROE PYOCR</vt:lpstr>
      <vt:lpstr>PROE EP-top PYOCR-bottom</vt:lpstr>
      <vt:lpstr>PROE-top PYOCR-bottom</vt:lpstr>
      <vt:lpstr>PowerPoint Presentation</vt:lpstr>
      <vt:lpstr>Procurement </vt:lpstr>
      <vt:lpstr>FSM AF Project Procurement Policy </vt:lpstr>
      <vt:lpstr>PowerPoint Presentation</vt:lpstr>
      <vt:lpstr>Terms of Reference </vt:lpstr>
      <vt:lpstr>Component 2: Water Security and Self Composting Toilets </vt:lpstr>
    </vt:vector>
  </TitlesOfParts>
  <Company>Hewlett-Packard Company</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Nanette Woonton</dc:creator>
  <cp:lastModifiedBy>Filomena Nelson</cp:lastModifiedBy>
  <cp:revision>25</cp:revision>
  <dcterms:created xsi:type="dcterms:W3CDTF">2018-04-02T21:40:49Z</dcterms:created>
  <dcterms:modified xsi:type="dcterms:W3CDTF">2019-10-30T02:04:51Z</dcterms:modified>
</cp:coreProperties>
</file>