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75" r:id="rId4"/>
    <p:sldId id="277" r:id="rId5"/>
    <p:sldId id="262" r:id="rId6"/>
    <p:sldId id="273" r:id="rId7"/>
    <p:sldId id="285" r:id="rId8"/>
    <p:sldId id="286" r:id="rId9"/>
    <p:sldId id="264" r:id="rId10"/>
    <p:sldId id="267" r:id="rId11"/>
    <p:sldId id="282" r:id="rId12"/>
    <p:sldId id="268" r:id="rId13"/>
    <p:sldId id="279" r:id="rId14"/>
    <p:sldId id="281" r:id="rId15"/>
    <p:sldId id="283" r:id="rId16"/>
    <p:sldId id="28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23" autoAdjust="0"/>
    <p:restoredTop sz="94660"/>
  </p:normalViewPr>
  <p:slideViewPr>
    <p:cSldViewPr>
      <p:cViewPr>
        <p:scale>
          <a:sx n="100" d="100"/>
          <a:sy n="100" d="100"/>
        </p:scale>
        <p:origin x="240" y="1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C9CEC-D10F-4037-ADC7-2A180EA70C53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CFAAC-5CD6-46D8-8533-6FF6DACBDC2E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Division of Historic Preservation</a:t>
          </a:r>
        </a:p>
        <a:p>
          <a:r>
            <a:rPr lang="en-US" dirty="0" err="1" smtClean="0"/>
            <a:t>Mordain</a:t>
          </a:r>
          <a:r>
            <a:rPr lang="en-US" dirty="0" smtClean="0"/>
            <a:t> David</a:t>
          </a:r>
        </a:p>
        <a:p>
          <a:r>
            <a:rPr lang="en-US" dirty="0" smtClean="0"/>
            <a:t>Division Chief</a:t>
          </a:r>
        </a:p>
      </dgm:t>
    </dgm:pt>
    <dgm:pt modelId="{14F9D177-0FFF-4846-B971-4F03E41109FD}" type="parTrans" cxnId="{872208F9-D858-4B82-8AE9-D3293AAD5C72}">
      <dgm:prSet/>
      <dgm:spPr/>
      <dgm:t>
        <a:bodyPr/>
        <a:lstStyle/>
        <a:p>
          <a:endParaRPr lang="en-US"/>
        </a:p>
      </dgm:t>
    </dgm:pt>
    <dgm:pt modelId="{C7F0C8B3-93B1-49D0-B871-7C7B7E3817E3}" type="sibTrans" cxnId="{872208F9-D858-4B82-8AE9-D3293AAD5C72}">
      <dgm:prSet/>
      <dgm:spPr/>
      <dgm:t>
        <a:bodyPr/>
        <a:lstStyle/>
        <a:p>
          <a:endParaRPr lang="en-US"/>
        </a:p>
      </dgm:t>
    </dgm:pt>
    <dgm:pt modelId="{B1B5140B-087C-4734-AABD-B5E2CADF9B92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Administration Unit </a:t>
          </a:r>
          <a:endParaRPr lang="en-US" dirty="0"/>
        </a:p>
      </dgm:t>
    </dgm:pt>
    <dgm:pt modelId="{4E5817F1-C8C2-479E-B435-62BAB7DE3A18}" type="parTrans" cxnId="{8E4D3432-2277-4AB2-AEA4-374C4455830A}">
      <dgm:prSet/>
      <dgm:spPr/>
      <dgm:t>
        <a:bodyPr/>
        <a:lstStyle/>
        <a:p>
          <a:endParaRPr lang="en-US"/>
        </a:p>
      </dgm:t>
    </dgm:pt>
    <dgm:pt modelId="{DAEE0082-8B5E-4481-AD16-7BDA674CFB3B}" type="sibTrans" cxnId="{8E4D3432-2277-4AB2-AEA4-374C4455830A}">
      <dgm:prSet/>
      <dgm:spPr/>
      <dgm:t>
        <a:bodyPr/>
        <a:lstStyle/>
        <a:p>
          <a:endParaRPr lang="en-US"/>
        </a:p>
      </dgm:t>
    </dgm:pt>
    <dgm:pt modelId="{EEEBA5CD-366F-4A60-870F-E12A9F9F56EC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Professional Service Unit</a:t>
          </a:r>
          <a:endParaRPr lang="en-US" dirty="0"/>
        </a:p>
      </dgm:t>
    </dgm:pt>
    <dgm:pt modelId="{7461322D-41AE-4F9B-806F-953A93EA63A4}" type="parTrans" cxnId="{34894A40-AA44-4950-9962-D9B902D9F5E6}">
      <dgm:prSet/>
      <dgm:spPr/>
      <dgm:t>
        <a:bodyPr/>
        <a:lstStyle/>
        <a:p>
          <a:endParaRPr lang="en-US"/>
        </a:p>
      </dgm:t>
    </dgm:pt>
    <dgm:pt modelId="{7D4D2518-0212-49FE-80D9-3A896A70033D}" type="sibTrans" cxnId="{34894A40-AA44-4950-9962-D9B902D9F5E6}">
      <dgm:prSet/>
      <dgm:spPr/>
      <dgm:t>
        <a:bodyPr/>
        <a:lstStyle/>
        <a:p>
          <a:endParaRPr lang="en-US"/>
        </a:p>
      </dgm:t>
    </dgm:pt>
    <dgm:pt modelId="{66A06523-D34C-4484-BA98-1F1EEED42388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Field Unit </a:t>
          </a:r>
          <a:endParaRPr lang="en-US" dirty="0"/>
        </a:p>
      </dgm:t>
    </dgm:pt>
    <dgm:pt modelId="{6002F8BF-4E9E-440D-AA90-04DE2980A904}" type="parTrans" cxnId="{26B40CC0-E474-493B-90EB-9D05ABBDACE8}">
      <dgm:prSet/>
      <dgm:spPr/>
      <dgm:t>
        <a:bodyPr/>
        <a:lstStyle/>
        <a:p>
          <a:endParaRPr lang="en-US"/>
        </a:p>
      </dgm:t>
    </dgm:pt>
    <dgm:pt modelId="{15A0FF8D-4B98-4985-9E14-4FAA350731DE}" type="sibTrans" cxnId="{26B40CC0-E474-493B-90EB-9D05ABBDACE8}">
      <dgm:prSet/>
      <dgm:spPr/>
      <dgm:t>
        <a:bodyPr/>
        <a:lstStyle/>
        <a:p>
          <a:endParaRPr lang="en-US"/>
        </a:p>
      </dgm:t>
    </dgm:pt>
    <dgm:pt modelId="{0A08C379-715E-4867-A9FF-62F56C8729B8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Maintenance Unit</a:t>
          </a:r>
          <a:endParaRPr lang="en-US" dirty="0"/>
        </a:p>
      </dgm:t>
    </dgm:pt>
    <dgm:pt modelId="{4F754C0A-ECD2-457B-9703-6F09DF72D3B7}" type="parTrans" cxnId="{4BC8A876-9EEA-4E93-9FFC-FB6BB6F3F7EE}">
      <dgm:prSet/>
      <dgm:spPr/>
      <dgm:t>
        <a:bodyPr/>
        <a:lstStyle/>
        <a:p>
          <a:endParaRPr lang="en-US"/>
        </a:p>
      </dgm:t>
    </dgm:pt>
    <dgm:pt modelId="{C4AFEEC6-91E7-45D8-A786-7F9D2CAB6349}" type="sibTrans" cxnId="{4BC8A876-9EEA-4E93-9FFC-FB6BB6F3F7EE}">
      <dgm:prSet/>
      <dgm:spPr/>
      <dgm:t>
        <a:bodyPr/>
        <a:lstStyle/>
        <a:p>
          <a:endParaRPr lang="en-US"/>
        </a:p>
      </dgm:t>
    </dgm:pt>
    <dgm:pt modelId="{42DCA008-3B55-42DA-B764-FB6014D8E786}">
      <dgm:prSet/>
      <dgm:spPr/>
      <dgm:t>
        <a:bodyPr/>
        <a:lstStyle/>
        <a:p>
          <a:r>
            <a:rPr lang="en-US" dirty="0" err="1" smtClean="0"/>
            <a:t>Facimerie</a:t>
          </a:r>
          <a:r>
            <a:rPr lang="en-US" dirty="0" smtClean="0"/>
            <a:t>  </a:t>
          </a:r>
          <a:r>
            <a:rPr lang="en-US" dirty="0" err="1" smtClean="0"/>
            <a:t>Ioanis</a:t>
          </a:r>
          <a:endParaRPr lang="en-US" dirty="0" smtClean="0"/>
        </a:p>
        <a:p>
          <a:r>
            <a:rPr lang="en-US" dirty="0" smtClean="0"/>
            <a:t>Clerk II</a:t>
          </a:r>
        </a:p>
      </dgm:t>
    </dgm:pt>
    <dgm:pt modelId="{BBE423AB-0172-45CD-94BC-2E5153AA142D}" type="parTrans" cxnId="{9D96FD07-B599-436B-8FA3-F6264975425F}">
      <dgm:prSet/>
      <dgm:spPr/>
      <dgm:t>
        <a:bodyPr/>
        <a:lstStyle/>
        <a:p>
          <a:endParaRPr lang="en-US"/>
        </a:p>
      </dgm:t>
    </dgm:pt>
    <dgm:pt modelId="{34B265AF-A0CF-4C5E-94E6-D49AACCFCC4F}" type="sibTrans" cxnId="{9D96FD07-B599-436B-8FA3-F6264975425F}">
      <dgm:prSet/>
      <dgm:spPr/>
      <dgm:t>
        <a:bodyPr/>
        <a:lstStyle/>
        <a:p>
          <a:endParaRPr lang="en-US"/>
        </a:p>
      </dgm:t>
    </dgm:pt>
    <dgm:pt modelId="{E44F729B-9C6F-4A71-8DE6-540FFA9E9C5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Roster </a:t>
          </a:r>
          <a:r>
            <a:rPr lang="en-US" dirty="0" err="1" smtClean="0"/>
            <a:t>Lemuel</a:t>
          </a:r>
          <a:endParaRPr lang="en-US" dirty="0" smtClean="0"/>
        </a:p>
        <a:p>
          <a:r>
            <a:rPr lang="en-US" dirty="0" smtClean="0"/>
            <a:t>Federal Program Coordinator II</a:t>
          </a:r>
          <a:endParaRPr lang="en-US" dirty="0"/>
        </a:p>
      </dgm:t>
    </dgm:pt>
    <dgm:pt modelId="{5C235F84-78D7-4682-8483-7E246DB18977}" type="parTrans" cxnId="{29D55FC8-38A3-4030-ACF3-B42770D4FD80}">
      <dgm:prSet/>
      <dgm:spPr/>
      <dgm:t>
        <a:bodyPr/>
        <a:lstStyle/>
        <a:p>
          <a:endParaRPr lang="en-US"/>
        </a:p>
      </dgm:t>
    </dgm:pt>
    <dgm:pt modelId="{549D283E-D178-4311-A6F7-27D9198E4EA0}" type="sibTrans" cxnId="{29D55FC8-38A3-4030-ACF3-B42770D4FD80}">
      <dgm:prSet/>
      <dgm:spPr/>
      <dgm:t>
        <a:bodyPr/>
        <a:lstStyle/>
        <a:p>
          <a:endParaRPr lang="en-US"/>
        </a:p>
      </dgm:t>
    </dgm:pt>
    <dgm:pt modelId="{4C6D8CD2-9735-4FF6-A351-8A878F56E5F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dirty="0" smtClean="0"/>
        </a:p>
        <a:p>
          <a:r>
            <a:rPr lang="en-US" dirty="0" smtClean="0"/>
            <a:t>Archaeologist/ Cultural Anthropologist</a:t>
          </a:r>
        </a:p>
        <a:p>
          <a:r>
            <a:rPr lang="en-US" dirty="0" smtClean="0"/>
            <a:t>(Vacant)</a:t>
          </a:r>
        </a:p>
        <a:p>
          <a:endParaRPr lang="en-US" dirty="0"/>
        </a:p>
      </dgm:t>
    </dgm:pt>
    <dgm:pt modelId="{F32042A9-35A9-4DF6-A546-CAE95394530F}" type="parTrans" cxnId="{4D463A70-7F1E-490A-A293-98BA6C9D0127}">
      <dgm:prSet/>
      <dgm:spPr/>
      <dgm:t>
        <a:bodyPr/>
        <a:lstStyle/>
        <a:p>
          <a:endParaRPr lang="en-US"/>
        </a:p>
      </dgm:t>
    </dgm:pt>
    <dgm:pt modelId="{621B7B8A-DD25-4AC5-ACE5-AC9485B9B42B}" type="sibTrans" cxnId="{4D463A70-7F1E-490A-A293-98BA6C9D0127}">
      <dgm:prSet/>
      <dgm:spPr/>
      <dgm:t>
        <a:bodyPr/>
        <a:lstStyle/>
        <a:p>
          <a:endParaRPr lang="en-US"/>
        </a:p>
      </dgm:t>
    </dgm:pt>
    <dgm:pt modelId="{9969D2C3-B16A-4B20-B4C2-102DF6DA9268}">
      <dgm:prSet/>
      <dgm:spPr/>
      <dgm:t>
        <a:bodyPr/>
        <a:lstStyle/>
        <a:p>
          <a:r>
            <a:rPr lang="en-US" dirty="0" err="1" smtClean="0"/>
            <a:t>Alfredson</a:t>
          </a:r>
          <a:r>
            <a:rPr lang="en-US" dirty="0" smtClean="0"/>
            <a:t> </a:t>
          </a:r>
          <a:r>
            <a:rPr lang="en-US" dirty="0" err="1" smtClean="0"/>
            <a:t>Ladore</a:t>
          </a:r>
          <a:endParaRPr lang="en-US" dirty="0" smtClean="0"/>
        </a:p>
        <a:p>
          <a:r>
            <a:rPr lang="en-US" dirty="0" smtClean="0"/>
            <a:t>Field Researcher</a:t>
          </a:r>
          <a:endParaRPr lang="en-US" dirty="0"/>
        </a:p>
      </dgm:t>
    </dgm:pt>
    <dgm:pt modelId="{C52E7375-BD3E-49F5-AA0D-097DD98ED032}" type="parTrans" cxnId="{C3230B37-B9AB-4428-95D0-2C434A2054CC}">
      <dgm:prSet/>
      <dgm:spPr/>
      <dgm:t>
        <a:bodyPr/>
        <a:lstStyle/>
        <a:p>
          <a:endParaRPr lang="en-US"/>
        </a:p>
      </dgm:t>
    </dgm:pt>
    <dgm:pt modelId="{DF8F4C21-F0FD-4F79-B9AE-F836AA57D108}" type="sibTrans" cxnId="{C3230B37-B9AB-4428-95D0-2C434A2054CC}">
      <dgm:prSet/>
      <dgm:spPr/>
      <dgm:t>
        <a:bodyPr/>
        <a:lstStyle/>
        <a:p>
          <a:endParaRPr lang="en-US"/>
        </a:p>
      </dgm:t>
    </dgm:pt>
    <dgm:pt modelId="{F3860A75-C3F4-474C-8DC5-E981C61E4F4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Jason </a:t>
          </a:r>
          <a:r>
            <a:rPr lang="en-US" dirty="0" err="1" smtClean="0"/>
            <a:t>Lebehn</a:t>
          </a:r>
          <a:endParaRPr lang="en-US" dirty="0" smtClean="0"/>
        </a:p>
        <a:p>
          <a:r>
            <a:rPr lang="en-US" dirty="0" smtClean="0"/>
            <a:t>Historic </a:t>
          </a:r>
          <a:r>
            <a:rPr lang="en-US" smtClean="0"/>
            <a:t>Preservation Specialist IV</a:t>
          </a:r>
          <a:endParaRPr lang="en-US" dirty="0"/>
        </a:p>
      </dgm:t>
    </dgm:pt>
    <dgm:pt modelId="{C538D1E6-6FB1-4F83-9CFD-C54A4C46FF28}" type="parTrans" cxnId="{154D1CF2-E13C-42DC-9DC7-113438AB93FB}">
      <dgm:prSet/>
      <dgm:spPr/>
      <dgm:t>
        <a:bodyPr/>
        <a:lstStyle/>
        <a:p>
          <a:endParaRPr lang="en-US"/>
        </a:p>
      </dgm:t>
    </dgm:pt>
    <dgm:pt modelId="{328C2D81-A17A-4157-893E-CFE50ADAD11E}" type="sibTrans" cxnId="{154D1CF2-E13C-42DC-9DC7-113438AB93FB}">
      <dgm:prSet/>
      <dgm:spPr/>
      <dgm:t>
        <a:bodyPr/>
        <a:lstStyle/>
        <a:p>
          <a:endParaRPr lang="en-US"/>
        </a:p>
      </dgm:t>
    </dgm:pt>
    <dgm:pt modelId="{1CA0A9F2-A846-4C27-B632-FEBECD8878C1}">
      <dgm:prSet/>
      <dgm:spPr/>
      <dgm:t>
        <a:bodyPr/>
        <a:lstStyle/>
        <a:p>
          <a:r>
            <a:rPr lang="en-US" dirty="0" smtClean="0"/>
            <a:t>Jason Barnabas</a:t>
          </a:r>
        </a:p>
        <a:p>
          <a:r>
            <a:rPr lang="en-US" dirty="0" smtClean="0"/>
            <a:t>Assistant Public Educator</a:t>
          </a:r>
          <a:endParaRPr lang="en-US" dirty="0"/>
        </a:p>
      </dgm:t>
    </dgm:pt>
    <dgm:pt modelId="{CAC5746B-53D9-4AA2-893C-6ECA7A0A2085}" type="parTrans" cxnId="{6EDC1A2B-36A1-4566-9244-E257B00E4174}">
      <dgm:prSet/>
      <dgm:spPr/>
      <dgm:t>
        <a:bodyPr/>
        <a:lstStyle/>
        <a:p>
          <a:endParaRPr lang="en-US"/>
        </a:p>
      </dgm:t>
    </dgm:pt>
    <dgm:pt modelId="{7D92EC4B-DD5A-4C4D-8695-5B0742BF4E19}" type="sibTrans" cxnId="{6EDC1A2B-36A1-4566-9244-E257B00E4174}">
      <dgm:prSet/>
      <dgm:spPr/>
      <dgm:t>
        <a:bodyPr/>
        <a:lstStyle/>
        <a:p>
          <a:endParaRPr lang="en-US"/>
        </a:p>
      </dgm:t>
    </dgm:pt>
    <dgm:pt modelId="{8A12E616-B6EC-484B-B4ED-BC42A9F0AF58}">
      <dgm:prSet/>
      <dgm:spPr/>
      <dgm:t>
        <a:bodyPr/>
        <a:lstStyle/>
        <a:p>
          <a:r>
            <a:rPr lang="en-US" dirty="0" smtClean="0"/>
            <a:t>Field Supervisor</a:t>
          </a:r>
        </a:p>
        <a:p>
          <a:r>
            <a:rPr lang="en-US" dirty="0" smtClean="0"/>
            <a:t>Randy </a:t>
          </a:r>
          <a:r>
            <a:rPr lang="en-US" dirty="0" err="1" smtClean="0"/>
            <a:t>Joshwa</a:t>
          </a:r>
          <a:endParaRPr lang="en-US" dirty="0" smtClean="0"/>
        </a:p>
        <a:p>
          <a:r>
            <a:rPr lang="en-US" dirty="0" smtClean="0"/>
            <a:t>Marino </a:t>
          </a:r>
          <a:r>
            <a:rPr lang="en-US" dirty="0" err="1" smtClean="0"/>
            <a:t>Agripa</a:t>
          </a:r>
          <a:endParaRPr lang="en-US" dirty="0"/>
        </a:p>
      </dgm:t>
    </dgm:pt>
    <dgm:pt modelId="{54865CE1-9873-4A9C-80EB-297EC7EC93E5}" type="parTrans" cxnId="{771EEE0C-C151-4E37-A495-120E9A650244}">
      <dgm:prSet/>
      <dgm:spPr/>
      <dgm:t>
        <a:bodyPr/>
        <a:lstStyle/>
        <a:p>
          <a:endParaRPr lang="en-US"/>
        </a:p>
      </dgm:t>
    </dgm:pt>
    <dgm:pt modelId="{BCBF51D2-1E34-41D6-AF70-616197618294}" type="sibTrans" cxnId="{771EEE0C-C151-4E37-A495-120E9A650244}">
      <dgm:prSet/>
      <dgm:spPr/>
      <dgm:t>
        <a:bodyPr/>
        <a:lstStyle/>
        <a:p>
          <a:endParaRPr lang="en-US"/>
        </a:p>
      </dgm:t>
    </dgm:pt>
    <dgm:pt modelId="{E404610C-C78C-4E4A-9573-4FD7C0D5B9B2}">
      <dgm:prSet/>
      <dgm:spPr/>
      <dgm:t>
        <a:bodyPr/>
        <a:lstStyle/>
        <a:p>
          <a:r>
            <a:rPr lang="en-US" dirty="0" smtClean="0"/>
            <a:t>Laborers</a:t>
          </a:r>
        </a:p>
        <a:p>
          <a:r>
            <a:rPr lang="en-US" dirty="0" err="1" smtClean="0"/>
            <a:t>Semens</a:t>
          </a:r>
          <a:r>
            <a:rPr lang="en-US" dirty="0" smtClean="0"/>
            <a:t> </a:t>
          </a:r>
          <a:r>
            <a:rPr lang="en-US" dirty="0" err="1" smtClean="0"/>
            <a:t>Silbanuz</a:t>
          </a:r>
          <a:endParaRPr lang="en-US" dirty="0" smtClean="0"/>
        </a:p>
        <a:p>
          <a:r>
            <a:rPr lang="en-US" dirty="0" smtClean="0"/>
            <a:t>Elson </a:t>
          </a:r>
          <a:r>
            <a:rPr lang="en-US" dirty="0" err="1" smtClean="0"/>
            <a:t>Lipai</a:t>
          </a:r>
          <a:endParaRPr lang="en-US" dirty="0" smtClean="0"/>
        </a:p>
        <a:p>
          <a:r>
            <a:rPr lang="en-US" dirty="0" smtClean="0"/>
            <a:t>Peterson </a:t>
          </a:r>
          <a:r>
            <a:rPr lang="en-US" dirty="0" err="1" smtClean="0"/>
            <a:t>Silbanuz</a:t>
          </a:r>
          <a:endParaRPr lang="en-US" dirty="0" smtClean="0"/>
        </a:p>
        <a:p>
          <a:r>
            <a:rPr lang="en-US" dirty="0" err="1" smtClean="0"/>
            <a:t>Elperson</a:t>
          </a:r>
          <a:r>
            <a:rPr lang="en-US" dirty="0" smtClean="0"/>
            <a:t> Elis</a:t>
          </a:r>
        </a:p>
        <a:p>
          <a:r>
            <a:rPr lang="en-US" dirty="0" err="1" smtClean="0"/>
            <a:t>Rickson</a:t>
          </a:r>
          <a:r>
            <a:rPr lang="en-US" dirty="0" smtClean="0"/>
            <a:t> Hadley</a:t>
          </a:r>
        </a:p>
        <a:p>
          <a:r>
            <a:rPr lang="en-US" dirty="0" smtClean="0"/>
            <a:t>Joseph Rosario</a:t>
          </a:r>
          <a:endParaRPr lang="en-US" dirty="0"/>
        </a:p>
      </dgm:t>
    </dgm:pt>
    <dgm:pt modelId="{4AAA8C5C-FD5F-4E1C-B106-1DE50324BD67}" type="parTrans" cxnId="{A161CC74-42B5-4566-93F8-4F216ACBFA88}">
      <dgm:prSet/>
      <dgm:spPr/>
      <dgm:t>
        <a:bodyPr/>
        <a:lstStyle/>
        <a:p>
          <a:endParaRPr lang="en-US"/>
        </a:p>
      </dgm:t>
    </dgm:pt>
    <dgm:pt modelId="{C9AA1FDA-25DB-4E3E-A530-A6A7B210EFEF}" type="sibTrans" cxnId="{A161CC74-42B5-4566-93F8-4F216ACBFA88}">
      <dgm:prSet/>
      <dgm:spPr/>
      <dgm:t>
        <a:bodyPr/>
        <a:lstStyle/>
        <a:p>
          <a:endParaRPr lang="en-US"/>
        </a:p>
      </dgm:t>
    </dgm:pt>
    <dgm:pt modelId="{16B5F962-DABC-470B-AA54-825CF135635F}" type="asst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Historic &amp; Cultural  Preservation Review Board</a:t>
          </a:r>
          <a:endParaRPr lang="en-US" dirty="0"/>
        </a:p>
      </dgm:t>
    </dgm:pt>
    <dgm:pt modelId="{2BD8FCDE-1FBE-4B70-A8EC-7C2AA4B36314}" type="parTrans" cxnId="{2C5CF81C-6B64-440E-90F1-DF7C6212BB1C}">
      <dgm:prSet/>
      <dgm:spPr/>
      <dgm:t>
        <a:bodyPr/>
        <a:lstStyle/>
        <a:p>
          <a:endParaRPr lang="en-US"/>
        </a:p>
      </dgm:t>
    </dgm:pt>
    <dgm:pt modelId="{4CB36FAC-08AE-4AE8-A78C-0BB4B968A55D}" type="sibTrans" cxnId="{2C5CF81C-6B64-440E-90F1-DF7C6212BB1C}">
      <dgm:prSet/>
      <dgm:spPr/>
      <dgm:t>
        <a:bodyPr/>
        <a:lstStyle/>
        <a:p>
          <a:endParaRPr lang="en-US"/>
        </a:p>
      </dgm:t>
    </dgm:pt>
    <dgm:pt modelId="{F4289BB9-0D94-4C70-A69C-4DA1EF02DB5E}">
      <dgm:prSet/>
      <dgm:spPr/>
      <dgm:t>
        <a:bodyPr/>
        <a:lstStyle/>
        <a:p>
          <a:r>
            <a:rPr lang="en-US" dirty="0" smtClean="0"/>
            <a:t>PSG</a:t>
          </a:r>
        </a:p>
      </dgm:t>
    </dgm:pt>
    <dgm:pt modelId="{5D679624-BBCB-4795-A85A-0B4E926F1661}" type="parTrans" cxnId="{7F06F846-6988-42C6-B294-2D926C01CDCA}">
      <dgm:prSet/>
      <dgm:spPr/>
      <dgm:t>
        <a:bodyPr/>
        <a:lstStyle/>
        <a:p>
          <a:endParaRPr lang="en-US"/>
        </a:p>
      </dgm:t>
    </dgm:pt>
    <dgm:pt modelId="{1716004B-0C9E-4708-B3CB-02499F48CCE3}" type="sibTrans" cxnId="{7F06F846-6988-42C6-B294-2D926C01CDCA}">
      <dgm:prSet/>
      <dgm:spPr/>
      <dgm:t>
        <a:bodyPr/>
        <a:lstStyle/>
        <a:p>
          <a:endParaRPr lang="en-US"/>
        </a:p>
      </dgm:t>
    </dgm:pt>
    <dgm:pt modelId="{2FB214B0-EE3B-4C0B-AB9B-2BC0DD177BD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HPF</a:t>
          </a:r>
        </a:p>
      </dgm:t>
    </dgm:pt>
    <dgm:pt modelId="{9699C603-A2D2-4A5B-AA3D-605916B7498A}" type="parTrans" cxnId="{FB7C883B-CB2B-4597-A5B8-AD26CE83E92C}">
      <dgm:prSet/>
      <dgm:spPr/>
      <dgm:t>
        <a:bodyPr/>
        <a:lstStyle/>
        <a:p>
          <a:endParaRPr lang="en-US"/>
        </a:p>
      </dgm:t>
    </dgm:pt>
    <dgm:pt modelId="{2299331C-2272-4D0E-8032-2FDB068B1408}" type="sibTrans" cxnId="{FB7C883B-CB2B-4597-A5B8-AD26CE83E92C}">
      <dgm:prSet/>
      <dgm:spPr/>
      <dgm:t>
        <a:bodyPr/>
        <a:lstStyle/>
        <a:p>
          <a:endParaRPr lang="en-US"/>
        </a:p>
      </dgm:t>
    </dgm:pt>
    <dgm:pt modelId="{79D03D6A-1436-4FDE-BA4E-364847D459DD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Appointed Members</a:t>
          </a:r>
        </a:p>
      </dgm:t>
    </dgm:pt>
    <dgm:pt modelId="{3626BB32-1879-4A34-BB81-18DA3D7EB9C3}" type="parTrans" cxnId="{52434505-0AFF-4C66-A29E-2D78096EB576}">
      <dgm:prSet/>
      <dgm:spPr/>
      <dgm:t>
        <a:bodyPr/>
        <a:lstStyle/>
        <a:p>
          <a:endParaRPr lang="en-US"/>
        </a:p>
      </dgm:t>
    </dgm:pt>
    <dgm:pt modelId="{5F2C6FF7-0F66-4DB5-9CC6-94F68EBCB139}" type="sibTrans" cxnId="{52434505-0AFF-4C66-A29E-2D78096EB576}">
      <dgm:prSet/>
      <dgm:spPr/>
      <dgm:t>
        <a:bodyPr/>
        <a:lstStyle/>
        <a:p>
          <a:endParaRPr lang="en-US"/>
        </a:p>
      </dgm:t>
    </dgm:pt>
    <dgm:pt modelId="{37E193B7-CE1A-48FA-9BB3-50E2120116A4}" type="pres">
      <dgm:prSet presAssocID="{DF7C9CEC-D10F-4037-ADC7-2A180EA70C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3B2DB-F22C-44AB-A8A3-33619D773900}" type="pres">
      <dgm:prSet presAssocID="{F0BCFAAC-5CD6-46D8-8533-6FF6DACBDC2E}" presName="hierRoot1" presStyleCnt="0">
        <dgm:presLayoutVars>
          <dgm:hierBranch val="init"/>
        </dgm:presLayoutVars>
      </dgm:prSet>
      <dgm:spPr/>
    </dgm:pt>
    <dgm:pt modelId="{52A062DF-5E88-417A-AABD-BE0EA2FCD06B}" type="pres">
      <dgm:prSet presAssocID="{F0BCFAAC-5CD6-46D8-8533-6FF6DACBDC2E}" presName="rootComposite1" presStyleCnt="0"/>
      <dgm:spPr/>
    </dgm:pt>
    <dgm:pt modelId="{0EBFB046-9233-4460-B4B9-1576B443C07B}" type="pres">
      <dgm:prSet presAssocID="{F0BCFAAC-5CD6-46D8-8533-6FF6DACBDC2E}" presName="rootText1" presStyleLbl="node0" presStyleIdx="0" presStyleCnt="4" custScaleX="222048" custScaleY="281793" custLinFactY="34762" custLinFactNeighborX="888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87C9B-9913-4EFB-B61A-967E59E0C106}" type="pres">
      <dgm:prSet presAssocID="{F0BCFAAC-5CD6-46D8-8533-6FF6DACBDC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4E6B909-0B44-4892-9D09-004CE55F930E}" type="pres">
      <dgm:prSet presAssocID="{F0BCFAAC-5CD6-46D8-8533-6FF6DACBDC2E}" presName="hierChild2" presStyleCnt="0"/>
      <dgm:spPr/>
    </dgm:pt>
    <dgm:pt modelId="{8F95C5CD-4EAE-4326-81F6-8FB57CA00406}" type="pres">
      <dgm:prSet presAssocID="{4E5817F1-C8C2-479E-B435-62BAB7DE3A18}" presName="Name37" presStyleLbl="parChTrans1D2" presStyleIdx="0" presStyleCnt="5"/>
      <dgm:spPr/>
      <dgm:t>
        <a:bodyPr/>
        <a:lstStyle/>
        <a:p>
          <a:endParaRPr lang="en-US"/>
        </a:p>
      </dgm:t>
    </dgm:pt>
    <dgm:pt modelId="{319E1353-5E6B-488A-8202-E0F27EE70728}" type="pres">
      <dgm:prSet presAssocID="{B1B5140B-087C-4734-AABD-B5E2CADF9B92}" presName="hierRoot2" presStyleCnt="0">
        <dgm:presLayoutVars>
          <dgm:hierBranch val="init"/>
        </dgm:presLayoutVars>
      </dgm:prSet>
      <dgm:spPr/>
    </dgm:pt>
    <dgm:pt modelId="{1980B32F-A869-4022-917C-D7E6DDBFF5D1}" type="pres">
      <dgm:prSet presAssocID="{B1B5140B-087C-4734-AABD-B5E2CADF9B92}" presName="rootComposite" presStyleCnt="0"/>
      <dgm:spPr/>
    </dgm:pt>
    <dgm:pt modelId="{A7201789-9B94-4009-8E8B-A4317DB59477}" type="pres">
      <dgm:prSet presAssocID="{B1B5140B-087C-4734-AABD-B5E2CADF9B92}" presName="rootText" presStyleLbl="node2" presStyleIdx="0" presStyleCnt="4" custScaleX="185080" custLinFactX="55996" custLinFactNeighborX="100000" custLinFactNeighborY="8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6678B-4655-4A70-A196-127EE9521886}" type="pres">
      <dgm:prSet presAssocID="{B1B5140B-087C-4734-AABD-B5E2CADF9B92}" presName="rootConnector" presStyleLbl="node2" presStyleIdx="0" presStyleCnt="4"/>
      <dgm:spPr/>
      <dgm:t>
        <a:bodyPr/>
        <a:lstStyle/>
        <a:p>
          <a:endParaRPr lang="en-US"/>
        </a:p>
      </dgm:t>
    </dgm:pt>
    <dgm:pt modelId="{8216B434-589D-4357-A838-09B9F6762216}" type="pres">
      <dgm:prSet presAssocID="{B1B5140B-087C-4734-AABD-B5E2CADF9B92}" presName="hierChild4" presStyleCnt="0"/>
      <dgm:spPr/>
    </dgm:pt>
    <dgm:pt modelId="{3CE4AD64-A14A-46D1-A5C9-4BFA092A0E62}" type="pres">
      <dgm:prSet presAssocID="{BBE423AB-0172-45CD-94BC-2E5153AA142D}" presName="Name37" presStyleLbl="parChTrans1D3" presStyleIdx="0" presStyleCnt="7"/>
      <dgm:spPr/>
      <dgm:t>
        <a:bodyPr/>
        <a:lstStyle/>
        <a:p>
          <a:endParaRPr lang="en-US"/>
        </a:p>
      </dgm:t>
    </dgm:pt>
    <dgm:pt modelId="{78FBD0EB-6A72-44FB-8C9B-DFC56B627CE2}" type="pres">
      <dgm:prSet presAssocID="{42DCA008-3B55-42DA-B764-FB6014D8E786}" presName="hierRoot2" presStyleCnt="0">
        <dgm:presLayoutVars>
          <dgm:hierBranch val="init"/>
        </dgm:presLayoutVars>
      </dgm:prSet>
      <dgm:spPr/>
    </dgm:pt>
    <dgm:pt modelId="{766A69D9-1CBD-4FC4-8970-C439BA696B4F}" type="pres">
      <dgm:prSet presAssocID="{42DCA008-3B55-42DA-B764-FB6014D8E786}" presName="rootComposite" presStyleCnt="0"/>
      <dgm:spPr/>
    </dgm:pt>
    <dgm:pt modelId="{E98421AE-D3F9-4FA8-9F7B-05B92254B4A8}" type="pres">
      <dgm:prSet presAssocID="{42DCA008-3B55-42DA-B764-FB6014D8E786}" presName="rootText" presStyleLbl="node3" presStyleIdx="0" presStyleCnt="7" custScaleX="214239" custScaleY="259358" custLinFactX="35806" custLinFactNeighborX="100000" custLinFactNeighborY="27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5EBEA-073E-4F35-9E06-78AE33CD7933}" type="pres">
      <dgm:prSet presAssocID="{42DCA008-3B55-42DA-B764-FB6014D8E786}" presName="rootConnector" presStyleLbl="node3" presStyleIdx="0" presStyleCnt="7"/>
      <dgm:spPr/>
      <dgm:t>
        <a:bodyPr/>
        <a:lstStyle/>
        <a:p>
          <a:endParaRPr lang="en-US"/>
        </a:p>
      </dgm:t>
    </dgm:pt>
    <dgm:pt modelId="{91CFF742-97CE-4868-BCEC-31F5A6628C30}" type="pres">
      <dgm:prSet presAssocID="{42DCA008-3B55-42DA-B764-FB6014D8E786}" presName="hierChild4" presStyleCnt="0"/>
      <dgm:spPr/>
    </dgm:pt>
    <dgm:pt modelId="{396334B2-4620-46E9-B8D3-93A236DF2A2E}" type="pres">
      <dgm:prSet presAssocID="{42DCA008-3B55-42DA-B764-FB6014D8E786}" presName="hierChild5" presStyleCnt="0"/>
      <dgm:spPr/>
    </dgm:pt>
    <dgm:pt modelId="{77CCD7C1-740E-4F8C-B0BE-674139980C3B}" type="pres">
      <dgm:prSet presAssocID="{5C235F84-78D7-4682-8483-7E246DB18977}" presName="Name37" presStyleLbl="parChTrans1D3" presStyleIdx="1" presStyleCnt="7"/>
      <dgm:spPr/>
      <dgm:t>
        <a:bodyPr/>
        <a:lstStyle/>
        <a:p>
          <a:endParaRPr lang="en-US"/>
        </a:p>
      </dgm:t>
    </dgm:pt>
    <dgm:pt modelId="{99CA944A-2D00-4D11-82D9-5A5B9DDEEDC1}" type="pres">
      <dgm:prSet presAssocID="{E44F729B-9C6F-4A71-8DE6-540FFA9E9C57}" presName="hierRoot2" presStyleCnt="0">
        <dgm:presLayoutVars>
          <dgm:hierBranch val="init"/>
        </dgm:presLayoutVars>
      </dgm:prSet>
      <dgm:spPr/>
    </dgm:pt>
    <dgm:pt modelId="{3C434EA5-3B6C-4020-B9DD-102252AA9AA2}" type="pres">
      <dgm:prSet presAssocID="{E44F729B-9C6F-4A71-8DE6-540FFA9E9C57}" presName="rootComposite" presStyleCnt="0"/>
      <dgm:spPr/>
    </dgm:pt>
    <dgm:pt modelId="{8E152284-9A2D-425D-B896-66C8567E4975}" type="pres">
      <dgm:prSet presAssocID="{E44F729B-9C6F-4A71-8DE6-540FFA9E9C57}" presName="rootText" presStyleLbl="node3" presStyleIdx="1" presStyleCnt="7" custScaleX="214940" custScaleY="266620" custLinFactX="32444" custLinFactNeighborX="100000" custLinFactNeighborY="19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1750F-3FFC-4E88-841C-6C643D333CEC}" type="pres">
      <dgm:prSet presAssocID="{E44F729B-9C6F-4A71-8DE6-540FFA9E9C57}" presName="rootConnector" presStyleLbl="node3" presStyleIdx="1" presStyleCnt="7"/>
      <dgm:spPr/>
      <dgm:t>
        <a:bodyPr/>
        <a:lstStyle/>
        <a:p>
          <a:endParaRPr lang="en-US"/>
        </a:p>
      </dgm:t>
    </dgm:pt>
    <dgm:pt modelId="{90E08CE9-376C-49A9-B825-5A279516B5C0}" type="pres">
      <dgm:prSet presAssocID="{E44F729B-9C6F-4A71-8DE6-540FFA9E9C57}" presName="hierChild4" presStyleCnt="0"/>
      <dgm:spPr/>
    </dgm:pt>
    <dgm:pt modelId="{4382FB96-B470-41E7-BCFE-A43EC0AD77AF}" type="pres">
      <dgm:prSet presAssocID="{E44F729B-9C6F-4A71-8DE6-540FFA9E9C57}" presName="hierChild5" presStyleCnt="0"/>
      <dgm:spPr/>
    </dgm:pt>
    <dgm:pt modelId="{53A87B45-D9B2-4133-8BFC-1176283CAD37}" type="pres">
      <dgm:prSet presAssocID="{B1B5140B-087C-4734-AABD-B5E2CADF9B92}" presName="hierChild5" presStyleCnt="0"/>
      <dgm:spPr/>
    </dgm:pt>
    <dgm:pt modelId="{E4EEC9C2-952A-440A-8F35-54243AAF0395}" type="pres">
      <dgm:prSet presAssocID="{7461322D-41AE-4F9B-806F-953A93EA63A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E350907-D8E7-4F98-A57D-F223AE86DA7B}" type="pres">
      <dgm:prSet presAssocID="{EEEBA5CD-366F-4A60-870F-E12A9F9F56EC}" presName="hierRoot2" presStyleCnt="0">
        <dgm:presLayoutVars>
          <dgm:hierBranch val="init"/>
        </dgm:presLayoutVars>
      </dgm:prSet>
      <dgm:spPr/>
    </dgm:pt>
    <dgm:pt modelId="{FEEFD764-19F7-4C32-B002-62BF5DBAE4AD}" type="pres">
      <dgm:prSet presAssocID="{EEEBA5CD-366F-4A60-870F-E12A9F9F56EC}" presName="rootComposite" presStyleCnt="0"/>
      <dgm:spPr/>
    </dgm:pt>
    <dgm:pt modelId="{E89A055C-AB95-4231-81FC-1C02E5FCD2EE}" type="pres">
      <dgm:prSet presAssocID="{EEEBA5CD-366F-4A60-870F-E12A9F9F56EC}" presName="rootText" presStyleLbl="node2" presStyleIdx="1" presStyleCnt="4" custScaleX="185080" custLinFactX="52168" custLinFactNeighborX="100000" custLinFactNeighborY="8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86A9EA-6AFA-4CFD-A6E1-2BBDD91DBF4C}" type="pres">
      <dgm:prSet presAssocID="{EEEBA5CD-366F-4A60-870F-E12A9F9F56EC}" presName="rootConnector" presStyleLbl="node2" presStyleIdx="1" presStyleCnt="4"/>
      <dgm:spPr/>
      <dgm:t>
        <a:bodyPr/>
        <a:lstStyle/>
        <a:p>
          <a:endParaRPr lang="en-US"/>
        </a:p>
      </dgm:t>
    </dgm:pt>
    <dgm:pt modelId="{AE7F1A3C-0EDC-49E4-BCEA-1C49D036A858}" type="pres">
      <dgm:prSet presAssocID="{EEEBA5CD-366F-4A60-870F-E12A9F9F56EC}" presName="hierChild4" presStyleCnt="0"/>
      <dgm:spPr/>
    </dgm:pt>
    <dgm:pt modelId="{9AAD3EAA-3DDB-4DB3-AB79-4949E5806213}" type="pres">
      <dgm:prSet presAssocID="{F32042A9-35A9-4DF6-A546-CAE95394530F}" presName="Name37" presStyleLbl="parChTrans1D3" presStyleIdx="2" presStyleCnt="7"/>
      <dgm:spPr/>
      <dgm:t>
        <a:bodyPr/>
        <a:lstStyle/>
        <a:p>
          <a:endParaRPr lang="en-US"/>
        </a:p>
      </dgm:t>
    </dgm:pt>
    <dgm:pt modelId="{D496D752-DC37-4FFF-B662-62EF9866C001}" type="pres">
      <dgm:prSet presAssocID="{4C6D8CD2-9735-4FF6-A351-8A878F56E5FC}" presName="hierRoot2" presStyleCnt="0">
        <dgm:presLayoutVars>
          <dgm:hierBranch val="init"/>
        </dgm:presLayoutVars>
      </dgm:prSet>
      <dgm:spPr/>
    </dgm:pt>
    <dgm:pt modelId="{7FF57278-627B-498B-B523-F777E9B79029}" type="pres">
      <dgm:prSet presAssocID="{4C6D8CD2-9735-4FF6-A351-8A878F56E5FC}" presName="rootComposite" presStyleCnt="0"/>
      <dgm:spPr/>
    </dgm:pt>
    <dgm:pt modelId="{DF12B2C3-81C5-4AC4-A5ED-679AD8836A66}" type="pres">
      <dgm:prSet presAssocID="{4C6D8CD2-9735-4FF6-A351-8A878F56E5FC}" presName="rootText" presStyleLbl="node3" presStyleIdx="2" presStyleCnt="7" custScaleX="222763" custScaleY="254431" custLinFactX="32924" custLinFactNeighborX="100000" custLinFactNeighborY="302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94E5A-2405-4032-8630-FCADA020C58C}" type="pres">
      <dgm:prSet presAssocID="{4C6D8CD2-9735-4FF6-A351-8A878F56E5FC}" presName="rootConnector" presStyleLbl="node3" presStyleIdx="2" presStyleCnt="7"/>
      <dgm:spPr/>
      <dgm:t>
        <a:bodyPr/>
        <a:lstStyle/>
        <a:p>
          <a:endParaRPr lang="en-US"/>
        </a:p>
      </dgm:t>
    </dgm:pt>
    <dgm:pt modelId="{EE59A94D-E520-4820-847C-E29CB9627398}" type="pres">
      <dgm:prSet presAssocID="{4C6D8CD2-9735-4FF6-A351-8A878F56E5FC}" presName="hierChild4" presStyleCnt="0"/>
      <dgm:spPr/>
    </dgm:pt>
    <dgm:pt modelId="{54B05BB7-1ACD-44D0-934D-E112861BE8E2}" type="pres">
      <dgm:prSet presAssocID="{4C6D8CD2-9735-4FF6-A351-8A878F56E5FC}" presName="hierChild5" presStyleCnt="0"/>
      <dgm:spPr/>
    </dgm:pt>
    <dgm:pt modelId="{DD0A8543-804D-4C89-B9A7-89FFF6C0AC97}" type="pres">
      <dgm:prSet presAssocID="{EEEBA5CD-366F-4A60-870F-E12A9F9F56EC}" presName="hierChild5" presStyleCnt="0"/>
      <dgm:spPr/>
    </dgm:pt>
    <dgm:pt modelId="{67B6DA88-03F6-4CC3-BE36-465073F1D971}" type="pres">
      <dgm:prSet presAssocID="{6002F8BF-4E9E-440D-AA90-04DE2980A904}" presName="Name37" presStyleLbl="parChTrans1D2" presStyleIdx="2" presStyleCnt="5"/>
      <dgm:spPr/>
      <dgm:t>
        <a:bodyPr/>
        <a:lstStyle/>
        <a:p>
          <a:endParaRPr lang="en-US"/>
        </a:p>
      </dgm:t>
    </dgm:pt>
    <dgm:pt modelId="{02FB5CD4-C902-4CA5-8845-8145295EDB25}" type="pres">
      <dgm:prSet presAssocID="{66A06523-D34C-4484-BA98-1F1EEED42388}" presName="hierRoot2" presStyleCnt="0">
        <dgm:presLayoutVars>
          <dgm:hierBranch val="init"/>
        </dgm:presLayoutVars>
      </dgm:prSet>
      <dgm:spPr/>
    </dgm:pt>
    <dgm:pt modelId="{0E40673A-1FB0-4D9E-84A5-75F8E0E7965A}" type="pres">
      <dgm:prSet presAssocID="{66A06523-D34C-4484-BA98-1F1EEED42388}" presName="rootComposite" presStyleCnt="0"/>
      <dgm:spPr/>
    </dgm:pt>
    <dgm:pt modelId="{FB1EF08C-AD20-476E-9D02-CC71A9B9E715}" type="pres">
      <dgm:prSet presAssocID="{66A06523-D34C-4484-BA98-1F1EEED42388}" presName="rootText" presStyleLbl="node2" presStyleIdx="2" presStyleCnt="4" custScaleX="185080" custLinFactX="55182" custLinFactNeighborX="100000" custLinFactNeighborY="8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BD8B1-1B07-4857-B934-0CB9C3DC954B}" type="pres">
      <dgm:prSet presAssocID="{66A06523-D34C-4484-BA98-1F1EEED42388}" presName="rootConnector" presStyleLbl="node2" presStyleIdx="2" presStyleCnt="4"/>
      <dgm:spPr/>
      <dgm:t>
        <a:bodyPr/>
        <a:lstStyle/>
        <a:p>
          <a:endParaRPr lang="en-US"/>
        </a:p>
      </dgm:t>
    </dgm:pt>
    <dgm:pt modelId="{2E04A92E-252B-4994-A4C5-2497CF674E65}" type="pres">
      <dgm:prSet presAssocID="{66A06523-D34C-4484-BA98-1F1EEED42388}" presName="hierChild4" presStyleCnt="0"/>
      <dgm:spPr/>
    </dgm:pt>
    <dgm:pt modelId="{F5BA4763-9411-46F1-BC5A-B288397FD114}" type="pres">
      <dgm:prSet presAssocID="{C52E7375-BD3E-49F5-AA0D-097DD98ED032}" presName="Name37" presStyleLbl="parChTrans1D3" presStyleIdx="3" presStyleCnt="7"/>
      <dgm:spPr/>
      <dgm:t>
        <a:bodyPr/>
        <a:lstStyle/>
        <a:p>
          <a:endParaRPr lang="en-US"/>
        </a:p>
      </dgm:t>
    </dgm:pt>
    <dgm:pt modelId="{A9D755D0-A1E6-4091-B42E-BE0C3FE77DF0}" type="pres">
      <dgm:prSet presAssocID="{9969D2C3-B16A-4B20-B4C2-102DF6DA9268}" presName="hierRoot2" presStyleCnt="0">
        <dgm:presLayoutVars>
          <dgm:hierBranch val="init"/>
        </dgm:presLayoutVars>
      </dgm:prSet>
      <dgm:spPr/>
    </dgm:pt>
    <dgm:pt modelId="{AC5D368C-0E28-4D0C-93F7-C434DF78BACE}" type="pres">
      <dgm:prSet presAssocID="{9969D2C3-B16A-4B20-B4C2-102DF6DA9268}" presName="rootComposite" presStyleCnt="0"/>
      <dgm:spPr/>
    </dgm:pt>
    <dgm:pt modelId="{DD6DCF33-AE57-489C-B5FF-7FFFC1E29997}" type="pres">
      <dgm:prSet presAssocID="{9969D2C3-B16A-4B20-B4C2-102DF6DA9268}" presName="rootText" presStyleLbl="node3" presStyleIdx="3" presStyleCnt="7" custScaleX="219007" custScaleY="259358" custLinFactX="38309" custLinFactNeighborX="100000" custLinFactNeighborY="27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CFCD9-C88C-4C7E-BE50-68A983DBE023}" type="pres">
      <dgm:prSet presAssocID="{9969D2C3-B16A-4B20-B4C2-102DF6DA9268}" presName="rootConnector" presStyleLbl="node3" presStyleIdx="3" presStyleCnt="7"/>
      <dgm:spPr/>
      <dgm:t>
        <a:bodyPr/>
        <a:lstStyle/>
        <a:p>
          <a:endParaRPr lang="en-US"/>
        </a:p>
      </dgm:t>
    </dgm:pt>
    <dgm:pt modelId="{BF643079-B31A-4367-82DB-813440A0696C}" type="pres">
      <dgm:prSet presAssocID="{9969D2C3-B16A-4B20-B4C2-102DF6DA9268}" presName="hierChild4" presStyleCnt="0"/>
      <dgm:spPr/>
    </dgm:pt>
    <dgm:pt modelId="{BFAD7315-FBBD-481E-BCB7-4D23CCBE62BE}" type="pres">
      <dgm:prSet presAssocID="{9969D2C3-B16A-4B20-B4C2-102DF6DA9268}" presName="hierChild5" presStyleCnt="0"/>
      <dgm:spPr/>
    </dgm:pt>
    <dgm:pt modelId="{45F18C56-34F0-4D62-A714-5EBC5D216601}" type="pres">
      <dgm:prSet presAssocID="{CAC5746B-53D9-4AA2-893C-6ECA7A0A2085}" presName="Name37" presStyleLbl="parChTrans1D3" presStyleIdx="4" presStyleCnt="7"/>
      <dgm:spPr/>
      <dgm:t>
        <a:bodyPr/>
        <a:lstStyle/>
        <a:p>
          <a:endParaRPr lang="en-US"/>
        </a:p>
      </dgm:t>
    </dgm:pt>
    <dgm:pt modelId="{85C420CE-CA57-4241-99BB-AF0494D90A0E}" type="pres">
      <dgm:prSet presAssocID="{1CA0A9F2-A846-4C27-B632-FEBECD8878C1}" presName="hierRoot2" presStyleCnt="0">
        <dgm:presLayoutVars>
          <dgm:hierBranch val="init"/>
        </dgm:presLayoutVars>
      </dgm:prSet>
      <dgm:spPr/>
    </dgm:pt>
    <dgm:pt modelId="{D4F177CC-147A-4188-8E1C-B584A5234381}" type="pres">
      <dgm:prSet presAssocID="{1CA0A9F2-A846-4C27-B632-FEBECD8878C1}" presName="rootComposite" presStyleCnt="0"/>
      <dgm:spPr/>
    </dgm:pt>
    <dgm:pt modelId="{6088F2F1-6EA5-40E3-9BA4-9069F8D31FAD}" type="pres">
      <dgm:prSet presAssocID="{1CA0A9F2-A846-4C27-B632-FEBECD8878C1}" presName="rootText" presStyleLbl="node3" presStyleIdx="4" presStyleCnt="7" custScaleX="219007" custScaleY="283970" custLinFactX="39442" custLinFactNeighborX="100000" custLinFactNeighborY="19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C5B71-F75D-4AFE-AD16-C0C261B46909}" type="pres">
      <dgm:prSet presAssocID="{1CA0A9F2-A846-4C27-B632-FEBECD8878C1}" presName="rootConnector" presStyleLbl="node3" presStyleIdx="4" presStyleCnt="7"/>
      <dgm:spPr/>
      <dgm:t>
        <a:bodyPr/>
        <a:lstStyle/>
        <a:p>
          <a:endParaRPr lang="en-US"/>
        </a:p>
      </dgm:t>
    </dgm:pt>
    <dgm:pt modelId="{5B583AAA-DAAA-435D-9B34-C175B6E5E66A}" type="pres">
      <dgm:prSet presAssocID="{1CA0A9F2-A846-4C27-B632-FEBECD8878C1}" presName="hierChild4" presStyleCnt="0"/>
      <dgm:spPr/>
    </dgm:pt>
    <dgm:pt modelId="{D7A249B0-F899-49C2-A13D-42CA5DE15537}" type="pres">
      <dgm:prSet presAssocID="{1CA0A9F2-A846-4C27-B632-FEBECD8878C1}" presName="hierChild5" presStyleCnt="0"/>
      <dgm:spPr/>
    </dgm:pt>
    <dgm:pt modelId="{6D3F7C1E-6709-4F0F-BB7E-2AEE285C32B1}" type="pres">
      <dgm:prSet presAssocID="{C538D1E6-6FB1-4F83-9CFD-C54A4C46FF28}" presName="Name37" presStyleLbl="parChTrans1D3" presStyleIdx="5" presStyleCnt="7"/>
      <dgm:spPr/>
      <dgm:t>
        <a:bodyPr/>
        <a:lstStyle/>
        <a:p>
          <a:endParaRPr lang="en-US"/>
        </a:p>
      </dgm:t>
    </dgm:pt>
    <dgm:pt modelId="{AC6C7130-89E4-42C7-A2B5-B960533B9953}" type="pres">
      <dgm:prSet presAssocID="{F3860A75-C3F4-474C-8DC5-E981C61E4F4A}" presName="hierRoot2" presStyleCnt="0">
        <dgm:presLayoutVars>
          <dgm:hierBranch val="init"/>
        </dgm:presLayoutVars>
      </dgm:prSet>
      <dgm:spPr/>
    </dgm:pt>
    <dgm:pt modelId="{0E0CBE00-4805-40F8-81C7-E55A4EB944A4}" type="pres">
      <dgm:prSet presAssocID="{F3860A75-C3F4-474C-8DC5-E981C61E4F4A}" presName="rootComposite" presStyleCnt="0"/>
      <dgm:spPr/>
    </dgm:pt>
    <dgm:pt modelId="{B6D29E8D-45AB-4906-87A9-33AEAADBE447}" type="pres">
      <dgm:prSet presAssocID="{F3860A75-C3F4-474C-8DC5-E981C61E4F4A}" presName="rootText" presStyleLbl="node3" presStyleIdx="5" presStyleCnt="7" custScaleX="219007" custScaleY="266448" custLinFactX="39442" custLinFactNeighborX="100000" custLinFactNeighborY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B1E58-CD89-4E46-AB20-EBAF9611A58A}" type="pres">
      <dgm:prSet presAssocID="{F3860A75-C3F4-474C-8DC5-E981C61E4F4A}" presName="rootConnector" presStyleLbl="node3" presStyleIdx="5" presStyleCnt="7"/>
      <dgm:spPr/>
      <dgm:t>
        <a:bodyPr/>
        <a:lstStyle/>
        <a:p>
          <a:endParaRPr lang="en-US"/>
        </a:p>
      </dgm:t>
    </dgm:pt>
    <dgm:pt modelId="{9E5EC8D5-D060-44C2-9787-2C368978931F}" type="pres">
      <dgm:prSet presAssocID="{F3860A75-C3F4-474C-8DC5-E981C61E4F4A}" presName="hierChild4" presStyleCnt="0"/>
      <dgm:spPr/>
    </dgm:pt>
    <dgm:pt modelId="{E56714A1-74EF-45EE-996F-C9B4B0CC4176}" type="pres">
      <dgm:prSet presAssocID="{F3860A75-C3F4-474C-8DC5-E981C61E4F4A}" presName="hierChild5" presStyleCnt="0"/>
      <dgm:spPr/>
    </dgm:pt>
    <dgm:pt modelId="{8D1CC88B-1CDA-4804-B4DC-35824B32BED6}" type="pres">
      <dgm:prSet presAssocID="{66A06523-D34C-4484-BA98-1F1EEED42388}" presName="hierChild5" presStyleCnt="0"/>
      <dgm:spPr/>
    </dgm:pt>
    <dgm:pt modelId="{A7D96967-6275-478A-9F7D-C95CC9DFE346}" type="pres">
      <dgm:prSet presAssocID="{4F754C0A-ECD2-457B-9703-6F09DF72D3B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4D4460D-8A23-4F07-A0BA-02DDA4DA8163}" type="pres">
      <dgm:prSet presAssocID="{0A08C379-715E-4867-A9FF-62F56C8729B8}" presName="hierRoot2" presStyleCnt="0">
        <dgm:presLayoutVars>
          <dgm:hierBranch val="init"/>
        </dgm:presLayoutVars>
      </dgm:prSet>
      <dgm:spPr/>
    </dgm:pt>
    <dgm:pt modelId="{F5289EF7-7369-4159-9FED-07CADA18BD89}" type="pres">
      <dgm:prSet presAssocID="{0A08C379-715E-4867-A9FF-62F56C8729B8}" presName="rootComposite" presStyleCnt="0"/>
      <dgm:spPr/>
    </dgm:pt>
    <dgm:pt modelId="{B8617B04-8E89-4DE6-A08E-70A179ADEE15}" type="pres">
      <dgm:prSet presAssocID="{0A08C379-715E-4867-A9FF-62F56C8729B8}" presName="rootText" presStyleLbl="node2" presStyleIdx="3" presStyleCnt="4" custScaleX="185080" custLinFactX="7021" custLinFactNeighborX="100000" custLinFactNeighborY="8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B15CD-9BF3-44DC-B6E2-6BB195BF4EDA}" type="pres">
      <dgm:prSet presAssocID="{0A08C379-715E-4867-A9FF-62F56C8729B8}" presName="rootConnector" presStyleLbl="node2" presStyleIdx="3" presStyleCnt="4"/>
      <dgm:spPr/>
      <dgm:t>
        <a:bodyPr/>
        <a:lstStyle/>
        <a:p>
          <a:endParaRPr lang="en-US"/>
        </a:p>
      </dgm:t>
    </dgm:pt>
    <dgm:pt modelId="{4AE84DDC-7B38-4BA0-AD3B-062F7634950F}" type="pres">
      <dgm:prSet presAssocID="{0A08C379-715E-4867-A9FF-62F56C8729B8}" presName="hierChild4" presStyleCnt="0"/>
      <dgm:spPr/>
    </dgm:pt>
    <dgm:pt modelId="{D9C4C6A0-185B-47C6-83E6-6364BCCBFFA9}" type="pres">
      <dgm:prSet presAssocID="{54865CE1-9873-4A9C-80EB-297EC7EC93E5}" presName="Name37" presStyleLbl="parChTrans1D3" presStyleIdx="6" presStyleCnt="7"/>
      <dgm:spPr/>
      <dgm:t>
        <a:bodyPr/>
        <a:lstStyle/>
        <a:p>
          <a:endParaRPr lang="en-US"/>
        </a:p>
      </dgm:t>
    </dgm:pt>
    <dgm:pt modelId="{D3544D6F-73D8-4176-8C0E-6E667B4AC5F9}" type="pres">
      <dgm:prSet presAssocID="{8A12E616-B6EC-484B-B4ED-BC42A9F0AF58}" presName="hierRoot2" presStyleCnt="0">
        <dgm:presLayoutVars>
          <dgm:hierBranch val="init"/>
        </dgm:presLayoutVars>
      </dgm:prSet>
      <dgm:spPr/>
    </dgm:pt>
    <dgm:pt modelId="{31F27E9E-843C-47FB-A2B2-610C59E71E51}" type="pres">
      <dgm:prSet presAssocID="{8A12E616-B6EC-484B-B4ED-BC42A9F0AF58}" presName="rootComposite" presStyleCnt="0"/>
      <dgm:spPr/>
    </dgm:pt>
    <dgm:pt modelId="{15FE5CD3-20C9-4B8A-967A-C92A86D2A13C}" type="pres">
      <dgm:prSet presAssocID="{8A12E616-B6EC-484B-B4ED-BC42A9F0AF58}" presName="rootText" presStyleLbl="node3" presStyleIdx="6" presStyleCnt="7" custScaleX="200121" custScaleY="260059" custLinFactX="36485" custLinFactNeighborX="100000" custLinFactNeighborY="302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DDBEE8-550B-4CD2-B799-1149629A2B59}" type="pres">
      <dgm:prSet presAssocID="{8A12E616-B6EC-484B-B4ED-BC42A9F0AF58}" presName="rootConnector" presStyleLbl="node3" presStyleIdx="6" presStyleCnt="7"/>
      <dgm:spPr/>
      <dgm:t>
        <a:bodyPr/>
        <a:lstStyle/>
        <a:p>
          <a:endParaRPr lang="en-US"/>
        </a:p>
      </dgm:t>
    </dgm:pt>
    <dgm:pt modelId="{D7DD9E02-470B-4B8E-9872-53A80CFDF3C1}" type="pres">
      <dgm:prSet presAssocID="{8A12E616-B6EC-484B-B4ED-BC42A9F0AF58}" presName="hierChild4" presStyleCnt="0"/>
      <dgm:spPr/>
    </dgm:pt>
    <dgm:pt modelId="{43AF288D-2B14-4EA3-AEB5-742CE1D14FB8}" type="pres">
      <dgm:prSet presAssocID="{4AAA8C5C-FD5F-4E1C-B106-1DE50324BD67}" presName="Name37" presStyleLbl="parChTrans1D4" presStyleIdx="0" presStyleCnt="1"/>
      <dgm:spPr/>
      <dgm:t>
        <a:bodyPr/>
        <a:lstStyle/>
        <a:p>
          <a:endParaRPr lang="en-US"/>
        </a:p>
      </dgm:t>
    </dgm:pt>
    <dgm:pt modelId="{B2D73AAE-E0A3-4291-8552-B2FFBD4635D7}" type="pres">
      <dgm:prSet presAssocID="{E404610C-C78C-4E4A-9573-4FD7C0D5B9B2}" presName="hierRoot2" presStyleCnt="0">
        <dgm:presLayoutVars>
          <dgm:hierBranch val="init"/>
        </dgm:presLayoutVars>
      </dgm:prSet>
      <dgm:spPr/>
    </dgm:pt>
    <dgm:pt modelId="{32632825-613F-4E1A-902F-539DC79A7683}" type="pres">
      <dgm:prSet presAssocID="{E404610C-C78C-4E4A-9573-4FD7C0D5B9B2}" presName="rootComposite" presStyleCnt="0"/>
      <dgm:spPr/>
    </dgm:pt>
    <dgm:pt modelId="{EFB4578B-B5EA-4B3F-BF6E-AC27C3BFDAA5}" type="pres">
      <dgm:prSet presAssocID="{E404610C-C78C-4E4A-9573-4FD7C0D5B9B2}" presName="rootText" presStyleLbl="node4" presStyleIdx="0" presStyleCnt="1" custScaleX="200121" custScaleY="428304" custLinFactNeighborX="77418" custLinFactNeighborY="21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E1CB62-BD4A-4F6E-BC60-5B0FA24E653E}" type="pres">
      <dgm:prSet presAssocID="{E404610C-C78C-4E4A-9573-4FD7C0D5B9B2}" presName="rootConnector" presStyleLbl="node4" presStyleIdx="0" presStyleCnt="1"/>
      <dgm:spPr/>
      <dgm:t>
        <a:bodyPr/>
        <a:lstStyle/>
        <a:p>
          <a:endParaRPr lang="en-US"/>
        </a:p>
      </dgm:t>
    </dgm:pt>
    <dgm:pt modelId="{D1EA0817-F4E6-4644-9367-C8878BC019B2}" type="pres">
      <dgm:prSet presAssocID="{E404610C-C78C-4E4A-9573-4FD7C0D5B9B2}" presName="hierChild4" presStyleCnt="0"/>
      <dgm:spPr/>
    </dgm:pt>
    <dgm:pt modelId="{81357550-01C0-492C-85B4-E6627F874F60}" type="pres">
      <dgm:prSet presAssocID="{E404610C-C78C-4E4A-9573-4FD7C0D5B9B2}" presName="hierChild5" presStyleCnt="0"/>
      <dgm:spPr/>
    </dgm:pt>
    <dgm:pt modelId="{7A40244F-81B0-4AE5-8C5F-E5079BFADB9C}" type="pres">
      <dgm:prSet presAssocID="{8A12E616-B6EC-484B-B4ED-BC42A9F0AF58}" presName="hierChild5" presStyleCnt="0"/>
      <dgm:spPr/>
    </dgm:pt>
    <dgm:pt modelId="{67E75CDE-5DE9-4BE7-9FF1-8817DCC94151}" type="pres">
      <dgm:prSet presAssocID="{0A08C379-715E-4867-A9FF-62F56C8729B8}" presName="hierChild5" presStyleCnt="0"/>
      <dgm:spPr/>
    </dgm:pt>
    <dgm:pt modelId="{5A772ECF-FB5F-4E63-A614-5391E4999B46}" type="pres">
      <dgm:prSet presAssocID="{F0BCFAAC-5CD6-46D8-8533-6FF6DACBDC2E}" presName="hierChild3" presStyleCnt="0"/>
      <dgm:spPr/>
    </dgm:pt>
    <dgm:pt modelId="{C06E29AB-E908-41AF-A08A-E75C88F5F4C1}" type="pres">
      <dgm:prSet presAssocID="{2BD8FCDE-1FBE-4B70-A8EC-7C2AA4B36314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3165E9F6-809C-44A8-AD52-54B431D315D5}" type="pres">
      <dgm:prSet presAssocID="{16B5F962-DABC-470B-AA54-825CF135635F}" presName="hierRoot3" presStyleCnt="0">
        <dgm:presLayoutVars>
          <dgm:hierBranch val="init"/>
        </dgm:presLayoutVars>
      </dgm:prSet>
      <dgm:spPr/>
    </dgm:pt>
    <dgm:pt modelId="{E4C1905B-5027-4223-A943-DD259992B97D}" type="pres">
      <dgm:prSet presAssocID="{16B5F962-DABC-470B-AA54-825CF135635F}" presName="rootComposite3" presStyleCnt="0"/>
      <dgm:spPr/>
    </dgm:pt>
    <dgm:pt modelId="{3187AE38-0D83-403A-8E84-B797E9622836}" type="pres">
      <dgm:prSet presAssocID="{16B5F962-DABC-470B-AA54-825CF135635F}" presName="rootText3" presStyleLbl="asst1" presStyleIdx="0" presStyleCnt="1" custScaleX="230879" custScaleY="229821" custLinFactX="200000" custLinFactNeighborX="269970" custLinFactNeighborY="18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0E9DD-9B5C-4D9A-9922-A9CC613C3F17}" type="pres">
      <dgm:prSet presAssocID="{16B5F962-DABC-470B-AA54-825CF135635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30654B-72D4-4AD2-9FAD-7D866B9AB9A9}" type="pres">
      <dgm:prSet presAssocID="{16B5F962-DABC-470B-AA54-825CF135635F}" presName="hierChild6" presStyleCnt="0"/>
      <dgm:spPr/>
    </dgm:pt>
    <dgm:pt modelId="{EA4BDCA2-E5AF-453E-A3AD-04B4CE0F193F}" type="pres">
      <dgm:prSet presAssocID="{16B5F962-DABC-470B-AA54-825CF135635F}" presName="hierChild7" presStyleCnt="0"/>
      <dgm:spPr/>
    </dgm:pt>
    <dgm:pt modelId="{7CF75DD5-2622-4C76-844D-3B64A3F343CC}" type="pres">
      <dgm:prSet presAssocID="{F4289BB9-0D94-4C70-A69C-4DA1EF02DB5E}" presName="hierRoot1" presStyleCnt="0">
        <dgm:presLayoutVars>
          <dgm:hierBranch val="init"/>
        </dgm:presLayoutVars>
      </dgm:prSet>
      <dgm:spPr/>
    </dgm:pt>
    <dgm:pt modelId="{7C0BA7C7-89D8-42ED-A5EE-B8CD3DCED3EC}" type="pres">
      <dgm:prSet presAssocID="{F4289BB9-0D94-4C70-A69C-4DA1EF02DB5E}" presName="rootComposite1" presStyleCnt="0"/>
      <dgm:spPr/>
    </dgm:pt>
    <dgm:pt modelId="{DBD90A33-30C2-4D24-80C6-7C43FED80F48}" type="pres">
      <dgm:prSet presAssocID="{F4289BB9-0D94-4C70-A69C-4DA1EF02DB5E}" presName="rootText1" presStyleLbl="node0" presStyleIdx="1" presStyleCnt="4" custScaleX="108024" custScaleY="143470" custLinFactX="-300000" custLinFactY="501548" custLinFactNeighborX="-367207" custLinFactNeighborY="6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C400F-849F-4894-96B8-CA5526ABE8DE}" type="pres">
      <dgm:prSet presAssocID="{F4289BB9-0D94-4C70-A69C-4DA1EF02DB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F12D027-C008-4F6B-8E5F-9B5779F12029}" type="pres">
      <dgm:prSet presAssocID="{F4289BB9-0D94-4C70-A69C-4DA1EF02DB5E}" presName="hierChild2" presStyleCnt="0"/>
      <dgm:spPr/>
    </dgm:pt>
    <dgm:pt modelId="{5BA9CB64-B1EC-435D-8560-C5AB1165505D}" type="pres">
      <dgm:prSet presAssocID="{F4289BB9-0D94-4C70-A69C-4DA1EF02DB5E}" presName="hierChild3" presStyleCnt="0"/>
      <dgm:spPr/>
    </dgm:pt>
    <dgm:pt modelId="{00827A90-1A4C-4CB2-8FD8-C30D94EEA530}" type="pres">
      <dgm:prSet presAssocID="{2FB214B0-EE3B-4C0B-AB9B-2BC0DD177BDB}" presName="hierRoot1" presStyleCnt="0">
        <dgm:presLayoutVars>
          <dgm:hierBranch val="init"/>
        </dgm:presLayoutVars>
      </dgm:prSet>
      <dgm:spPr/>
    </dgm:pt>
    <dgm:pt modelId="{F76F90DC-C2B8-4EA3-9234-C624B5AB4F85}" type="pres">
      <dgm:prSet presAssocID="{2FB214B0-EE3B-4C0B-AB9B-2BC0DD177BDB}" presName="rootComposite1" presStyleCnt="0"/>
      <dgm:spPr/>
    </dgm:pt>
    <dgm:pt modelId="{DF863139-F6BB-4A41-AE53-B5C883F8CA2A}" type="pres">
      <dgm:prSet presAssocID="{2FB214B0-EE3B-4C0B-AB9B-2BC0DD177BDB}" presName="rootText1" presStyleLbl="node0" presStyleIdx="2" presStyleCnt="4" custScaleX="108024" custScaleY="143470" custLinFactX="-396231" custLinFactY="600000" custLinFactNeighborX="-400000" custLinFactNeighborY="682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5752-007C-4A8F-B17B-388317886474}" type="pres">
      <dgm:prSet presAssocID="{2FB214B0-EE3B-4C0B-AB9B-2BC0DD177BD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D63668-55F9-40FB-8028-641556121AA3}" type="pres">
      <dgm:prSet presAssocID="{2FB214B0-EE3B-4C0B-AB9B-2BC0DD177BDB}" presName="hierChild2" presStyleCnt="0"/>
      <dgm:spPr/>
    </dgm:pt>
    <dgm:pt modelId="{6798C900-DF8A-48BA-A8A1-4C97223193C0}" type="pres">
      <dgm:prSet presAssocID="{2FB214B0-EE3B-4C0B-AB9B-2BC0DD177BDB}" presName="hierChild3" presStyleCnt="0"/>
      <dgm:spPr/>
    </dgm:pt>
    <dgm:pt modelId="{FCBC29E0-B448-47C9-AC8D-0F4389BAED37}" type="pres">
      <dgm:prSet presAssocID="{79D03D6A-1436-4FDE-BA4E-364847D459DD}" presName="hierRoot1" presStyleCnt="0">
        <dgm:presLayoutVars>
          <dgm:hierBranch val="init"/>
        </dgm:presLayoutVars>
      </dgm:prSet>
      <dgm:spPr/>
    </dgm:pt>
    <dgm:pt modelId="{16303998-1E23-4246-AC16-4420EFBF5985}" type="pres">
      <dgm:prSet presAssocID="{79D03D6A-1436-4FDE-BA4E-364847D459DD}" presName="rootComposite1" presStyleCnt="0"/>
      <dgm:spPr/>
    </dgm:pt>
    <dgm:pt modelId="{F1C7C2DE-8D53-44EA-AE70-A54D1016EE2D}" type="pres">
      <dgm:prSet presAssocID="{79D03D6A-1436-4FDE-BA4E-364847D459DD}" presName="rootText1" presStyleLbl="node0" presStyleIdx="3" presStyleCnt="4" custScaleX="108024" custScaleY="143470" custLinFactX="-425255" custLinFactY="700000" custLinFactNeighborX="-500000" custLinFactNeighborY="764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8C4EA-632A-411F-9B93-2CB137483F6C}" type="pres">
      <dgm:prSet presAssocID="{79D03D6A-1436-4FDE-BA4E-364847D459D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B234C1C-B086-48C5-B00E-19B0BE625697}" type="pres">
      <dgm:prSet presAssocID="{79D03D6A-1436-4FDE-BA4E-364847D459DD}" presName="hierChild2" presStyleCnt="0"/>
      <dgm:spPr/>
    </dgm:pt>
    <dgm:pt modelId="{60913AC1-C9AE-401D-B8E7-BFC35880F6FA}" type="pres">
      <dgm:prSet presAssocID="{79D03D6A-1436-4FDE-BA4E-364847D459DD}" presName="hierChild3" presStyleCnt="0"/>
      <dgm:spPr/>
    </dgm:pt>
  </dgm:ptLst>
  <dgm:cxnLst>
    <dgm:cxn modelId="{3B51F053-6607-46D5-98EE-2BF197D30EB8}" type="presOf" srcId="{16B5F962-DABC-470B-AA54-825CF135635F}" destId="{26C0E9DD-9B5C-4D9A-9922-A9CC613C3F17}" srcOrd="1" destOrd="0" presId="urn:microsoft.com/office/officeart/2005/8/layout/orgChart1"/>
    <dgm:cxn modelId="{F424FE23-B4A4-4D50-ACA3-00A8739614C0}" type="presOf" srcId="{4C6D8CD2-9735-4FF6-A351-8A878F56E5FC}" destId="{DF12B2C3-81C5-4AC4-A5ED-679AD8836A66}" srcOrd="0" destOrd="0" presId="urn:microsoft.com/office/officeart/2005/8/layout/orgChart1"/>
    <dgm:cxn modelId="{4E03B6D9-D6C0-41DC-8E29-BE93792E65D9}" type="presOf" srcId="{E404610C-C78C-4E4A-9573-4FD7C0D5B9B2}" destId="{EAE1CB62-BD4A-4F6E-BC60-5B0FA24E653E}" srcOrd="1" destOrd="0" presId="urn:microsoft.com/office/officeart/2005/8/layout/orgChart1"/>
    <dgm:cxn modelId="{30475AF4-8291-4A26-AF8A-352829B0FF6D}" type="presOf" srcId="{2FB214B0-EE3B-4C0B-AB9B-2BC0DD177BDB}" destId="{8E4B5752-007C-4A8F-B17B-388317886474}" srcOrd="1" destOrd="0" presId="urn:microsoft.com/office/officeart/2005/8/layout/orgChart1"/>
    <dgm:cxn modelId="{B3FCE408-693E-4947-B9C7-8A2D265A052E}" type="presOf" srcId="{BBE423AB-0172-45CD-94BC-2E5153AA142D}" destId="{3CE4AD64-A14A-46D1-A5C9-4BFA092A0E62}" srcOrd="0" destOrd="0" presId="urn:microsoft.com/office/officeart/2005/8/layout/orgChart1"/>
    <dgm:cxn modelId="{9D96FD07-B599-436B-8FA3-F6264975425F}" srcId="{B1B5140B-087C-4734-AABD-B5E2CADF9B92}" destId="{42DCA008-3B55-42DA-B764-FB6014D8E786}" srcOrd="0" destOrd="0" parTransId="{BBE423AB-0172-45CD-94BC-2E5153AA142D}" sibTransId="{34B265AF-A0CF-4C5E-94E6-D49AACCFCC4F}"/>
    <dgm:cxn modelId="{0FFB6A82-E097-4650-85CC-07FEF54A8104}" type="presOf" srcId="{42DCA008-3B55-42DA-B764-FB6014D8E786}" destId="{B2B5EBEA-073E-4F35-9E06-78AE33CD7933}" srcOrd="1" destOrd="0" presId="urn:microsoft.com/office/officeart/2005/8/layout/orgChart1"/>
    <dgm:cxn modelId="{34894A40-AA44-4950-9962-D9B902D9F5E6}" srcId="{F0BCFAAC-5CD6-46D8-8533-6FF6DACBDC2E}" destId="{EEEBA5CD-366F-4A60-870F-E12A9F9F56EC}" srcOrd="1" destOrd="0" parTransId="{7461322D-41AE-4F9B-806F-953A93EA63A4}" sibTransId="{7D4D2518-0212-49FE-80D9-3A896A70033D}"/>
    <dgm:cxn modelId="{39451B72-2618-4358-84D3-4364EB0927D9}" type="presOf" srcId="{E44F729B-9C6F-4A71-8DE6-540FFA9E9C57}" destId="{D861750F-3FFC-4E88-841C-6C643D333CEC}" srcOrd="1" destOrd="0" presId="urn:microsoft.com/office/officeart/2005/8/layout/orgChart1"/>
    <dgm:cxn modelId="{0637B6F0-823C-4669-8AA5-0BD0348EF397}" type="presOf" srcId="{4AAA8C5C-FD5F-4E1C-B106-1DE50324BD67}" destId="{43AF288D-2B14-4EA3-AEB5-742CE1D14FB8}" srcOrd="0" destOrd="0" presId="urn:microsoft.com/office/officeart/2005/8/layout/orgChart1"/>
    <dgm:cxn modelId="{29D55FC8-38A3-4030-ACF3-B42770D4FD80}" srcId="{B1B5140B-087C-4734-AABD-B5E2CADF9B92}" destId="{E44F729B-9C6F-4A71-8DE6-540FFA9E9C57}" srcOrd="1" destOrd="0" parTransId="{5C235F84-78D7-4682-8483-7E246DB18977}" sibTransId="{549D283E-D178-4311-A6F7-27D9198E4EA0}"/>
    <dgm:cxn modelId="{02132881-DF94-438D-A84E-400A9A21D85A}" type="presOf" srcId="{E404610C-C78C-4E4A-9573-4FD7C0D5B9B2}" destId="{EFB4578B-B5EA-4B3F-BF6E-AC27C3BFDAA5}" srcOrd="0" destOrd="0" presId="urn:microsoft.com/office/officeart/2005/8/layout/orgChart1"/>
    <dgm:cxn modelId="{1322A68F-23A6-4477-BDBA-8D1ABB71A5F6}" type="presOf" srcId="{8A12E616-B6EC-484B-B4ED-BC42A9F0AF58}" destId="{15FE5CD3-20C9-4B8A-967A-C92A86D2A13C}" srcOrd="0" destOrd="0" presId="urn:microsoft.com/office/officeart/2005/8/layout/orgChart1"/>
    <dgm:cxn modelId="{DA42A7D6-4607-41F2-B48B-8DB32F4CF7D2}" type="presOf" srcId="{E44F729B-9C6F-4A71-8DE6-540FFA9E9C57}" destId="{8E152284-9A2D-425D-B896-66C8567E4975}" srcOrd="0" destOrd="0" presId="urn:microsoft.com/office/officeart/2005/8/layout/orgChart1"/>
    <dgm:cxn modelId="{4BC8A876-9EEA-4E93-9FFC-FB6BB6F3F7EE}" srcId="{F0BCFAAC-5CD6-46D8-8533-6FF6DACBDC2E}" destId="{0A08C379-715E-4867-A9FF-62F56C8729B8}" srcOrd="3" destOrd="0" parTransId="{4F754C0A-ECD2-457B-9703-6F09DF72D3B7}" sibTransId="{C4AFEEC6-91E7-45D8-A786-7F9D2CAB6349}"/>
    <dgm:cxn modelId="{CA987DD4-5327-409A-AD88-FD57BCCCFD53}" type="presOf" srcId="{F4289BB9-0D94-4C70-A69C-4DA1EF02DB5E}" destId="{CEBC400F-849F-4894-96B8-CA5526ABE8DE}" srcOrd="1" destOrd="0" presId="urn:microsoft.com/office/officeart/2005/8/layout/orgChart1"/>
    <dgm:cxn modelId="{771EEE0C-C151-4E37-A495-120E9A650244}" srcId="{0A08C379-715E-4867-A9FF-62F56C8729B8}" destId="{8A12E616-B6EC-484B-B4ED-BC42A9F0AF58}" srcOrd="0" destOrd="0" parTransId="{54865CE1-9873-4A9C-80EB-297EC7EC93E5}" sibTransId="{BCBF51D2-1E34-41D6-AF70-616197618294}"/>
    <dgm:cxn modelId="{BA6CB9DD-DD65-45D7-8605-47FD3A93AF94}" type="presOf" srcId="{66A06523-D34C-4484-BA98-1F1EEED42388}" destId="{B62BD8B1-1B07-4857-B934-0CB9C3DC954B}" srcOrd="1" destOrd="0" presId="urn:microsoft.com/office/officeart/2005/8/layout/orgChart1"/>
    <dgm:cxn modelId="{44625CD4-CACE-435C-92EF-BB8E2B960B09}" type="presOf" srcId="{C52E7375-BD3E-49F5-AA0D-097DD98ED032}" destId="{F5BA4763-9411-46F1-BC5A-B288397FD114}" srcOrd="0" destOrd="0" presId="urn:microsoft.com/office/officeart/2005/8/layout/orgChart1"/>
    <dgm:cxn modelId="{20D8404C-639A-4B6F-998E-9FA52A8B1579}" type="presOf" srcId="{5C235F84-78D7-4682-8483-7E246DB18977}" destId="{77CCD7C1-740E-4F8C-B0BE-674139980C3B}" srcOrd="0" destOrd="0" presId="urn:microsoft.com/office/officeart/2005/8/layout/orgChart1"/>
    <dgm:cxn modelId="{D41E463D-B3A4-4FB1-A67F-58215F80F5BA}" type="presOf" srcId="{F4289BB9-0D94-4C70-A69C-4DA1EF02DB5E}" destId="{DBD90A33-30C2-4D24-80C6-7C43FED80F48}" srcOrd="0" destOrd="0" presId="urn:microsoft.com/office/officeart/2005/8/layout/orgChart1"/>
    <dgm:cxn modelId="{174D03B8-52E6-42F5-BF8D-477B1CD2C897}" type="presOf" srcId="{EEEBA5CD-366F-4A60-870F-E12A9F9F56EC}" destId="{2086A9EA-6AFA-4CFD-A6E1-2BBDD91DBF4C}" srcOrd="1" destOrd="0" presId="urn:microsoft.com/office/officeart/2005/8/layout/orgChart1"/>
    <dgm:cxn modelId="{93E717B3-6A73-4EAE-8B96-E3A0C3201156}" type="presOf" srcId="{4C6D8CD2-9735-4FF6-A351-8A878F56E5FC}" destId="{74D94E5A-2405-4032-8630-FCADA020C58C}" srcOrd="1" destOrd="0" presId="urn:microsoft.com/office/officeart/2005/8/layout/orgChart1"/>
    <dgm:cxn modelId="{FB7C883B-CB2B-4597-A5B8-AD26CE83E92C}" srcId="{DF7C9CEC-D10F-4037-ADC7-2A180EA70C53}" destId="{2FB214B0-EE3B-4C0B-AB9B-2BC0DD177BDB}" srcOrd="2" destOrd="0" parTransId="{9699C603-A2D2-4A5B-AA3D-605916B7498A}" sibTransId="{2299331C-2272-4D0E-8032-2FDB068B1408}"/>
    <dgm:cxn modelId="{6EDC1A2B-36A1-4566-9244-E257B00E4174}" srcId="{66A06523-D34C-4484-BA98-1F1EEED42388}" destId="{1CA0A9F2-A846-4C27-B632-FEBECD8878C1}" srcOrd="1" destOrd="0" parTransId="{CAC5746B-53D9-4AA2-893C-6ECA7A0A2085}" sibTransId="{7D92EC4B-DD5A-4C4D-8695-5B0742BF4E19}"/>
    <dgm:cxn modelId="{2C5CF81C-6B64-440E-90F1-DF7C6212BB1C}" srcId="{F0BCFAAC-5CD6-46D8-8533-6FF6DACBDC2E}" destId="{16B5F962-DABC-470B-AA54-825CF135635F}" srcOrd="4" destOrd="0" parTransId="{2BD8FCDE-1FBE-4B70-A8EC-7C2AA4B36314}" sibTransId="{4CB36FAC-08AE-4AE8-A78C-0BB4B968A55D}"/>
    <dgm:cxn modelId="{02DDFED6-8C24-409C-BB89-9640D2A274E9}" type="presOf" srcId="{79D03D6A-1436-4FDE-BA4E-364847D459DD}" destId="{B558C4EA-632A-411F-9B93-2CB137483F6C}" srcOrd="1" destOrd="0" presId="urn:microsoft.com/office/officeart/2005/8/layout/orgChart1"/>
    <dgm:cxn modelId="{E3BC0722-3D24-423B-A04D-B74757AB978A}" type="presOf" srcId="{0A08C379-715E-4867-A9FF-62F56C8729B8}" destId="{B8617B04-8E89-4DE6-A08E-70A179ADEE15}" srcOrd="0" destOrd="0" presId="urn:microsoft.com/office/officeart/2005/8/layout/orgChart1"/>
    <dgm:cxn modelId="{348C8455-7730-4A62-A68F-4AB19983A8A1}" type="presOf" srcId="{EEEBA5CD-366F-4A60-870F-E12A9F9F56EC}" destId="{E89A055C-AB95-4231-81FC-1C02E5FCD2EE}" srcOrd="0" destOrd="0" presId="urn:microsoft.com/office/officeart/2005/8/layout/orgChart1"/>
    <dgm:cxn modelId="{C690B7F5-9B2B-4616-86D2-1B8292A0AAF8}" type="presOf" srcId="{16B5F962-DABC-470B-AA54-825CF135635F}" destId="{3187AE38-0D83-403A-8E84-B797E9622836}" srcOrd="0" destOrd="0" presId="urn:microsoft.com/office/officeart/2005/8/layout/orgChart1"/>
    <dgm:cxn modelId="{154D1CF2-E13C-42DC-9DC7-113438AB93FB}" srcId="{66A06523-D34C-4484-BA98-1F1EEED42388}" destId="{F3860A75-C3F4-474C-8DC5-E981C61E4F4A}" srcOrd="2" destOrd="0" parTransId="{C538D1E6-6FB1-4F83-9CFD-C54A4C46FF28}" sibTransId="{328C2D81-A17A-4157-893E-CFE50ADAD11E}"/>
    <dgm:cxn modelId="{872208F9-D858-4B82-8AE9-D3293AAD5C72}" srcId="{DF7C9CEC-D10F-4037-ADC7-2A180EA70C53}" destId="{F0BCFAAC-5CD6-46D8-8533-6FF6DACBDC2E}" srcOrd="0" destOrd="0" parTransId="{14F9D177-0FFF-4846-B971-4F03E41109FD}" sibTransId="{C7F0C8B3-93B1-49D0-B871-7C7B7E3817E3}"/>
    <dgm:cxn modelId="{1A0B354A-8853-4018-B681-8A5E4D1B4C74}" type="presOf" srcId="{2BD8FCDE-1FBE-4B70-A8EC-7C2AA4B36314}" destId="{C06E29AB-E908-41AF-A08A-E75C88F5F4C1}" srcOrd="0" destOrd="0" presId="urn:microsoft.com/office/officeart/2005/8/layout/orgChart1"/>
    <dgm:cxn modelId="{A1205771-F4C6-408F-A73A-F695247FC58D}" type="presOf" srcId="{1CA0A9F2-A846-4C27-B632-FEBECD8878C1}" destId="{D66C5B71-F75D-4AFE-AD16-C0C261B46909}" srcOrd="1" destOrd="0" presId="urn:microsoft.com/office/officeart/2005/8/layout/orgChart1"/>
    <dgm:cxn modelId="{BE0A7932-D498-455B-8ADD-32CC1E076F96}" type="presOf" srcId="{F0BCFAAC-5CD6-46D8-8533-6FF6DACBDC2E}" destId="{0EBFB046-9233-4460-B4B9-1576B443C07B}" srcOrd="0" destOrd="0" presId="urn:microsoft.com/office/officeart/2005/8/layout/orgChart1"/>
    <dgm:cxn modelId="{93007739-6497-4E1F-9D2D-73F57181E14B}" type="presOf" srcId="{7461322D-41AE-4F9B-806F-953A93EA63A4}" destId="{E4EEC9C2-952A-440A-8F35-54243AAF0395}" srcOrd="0" destOrd="0" presId="urn:microsoft.com/office/officeart/2005/8/layout/orgChart1"/>
    <dgm:cxn modelId="{6FC6B7CE-77BA-4D76-87E3-BF2E69AFDA48}" type="presOf" srcId="{2FB214B0-EE3B-4C0B-AB9B-2BC0DD177BDB}" destId="{DF863139-F6BB-4A41-AE53-B5C883F8CA2A}" srcOrd="0" destOrd="0" presId="urn:microsoft.com/office/officeart/2005/8/layout/orgChart1"/>
    <dgm:cxn modelId="{F67AA4C0-C326-44BD-962C-FFA63A463D86}" type="presOf" srcId="{9969D2C3-B16A-4B20-B4C2-102DF6DA9268}" destId="{DD6DCF33-AE57-489C-B5FF-7FFFC1E29997}" srcOrd="0" destOrd="0" presId="urn:microsoft.com/office/officeart/2005/8/layout/orgChart1"/>
    <dgm:cxn modelId="{7F06F846-6988-42C6-B294-2D926C01CDCA}" srcId="{DF7C9CEC-D10F-4037-ADC7-2A180EA70C53}" destId="{F4289BB9-0D94-4C70-A69C-4DA1EF02DB5E}" srcOrd="1" destOrd="0" parTransId="{5D679624-BBCB-4795-A85A-0B4E926F1661}" sibTransId="{1716004B-0C9E-4708-B3CB-02499F48CCE3}"/>
    <dgm:cxn modelId="{866CE640-F93A-48D3-A495-56649B33BC50}" type="presOf" srcId="{8A12E616-B6EC-484B-B4ED-BC42A9F0AF58}" destId="{0ADDBEE8-550B-4CD2-B799-1149629A2B59}" srcOrd="1" destOrd="0" presId="urn:microsoft.com/office/officeart/2005/8/layout/orgChart1"/>
    <dgm:cxn modelId="{155FBC4F-CBF3-490B-A1AC-F7EE0D80D2AB}" type="presOf" srcId="{4F754C0A-ECD2-457B-9703-6F09DF72D3B7}" destId="{A7D96967-6275-478A-9F7D-C95CC9DFE346}" srcOrd="0" destOrd="0" presId="urn:microsoft.com/office/officeart/2005/8/layout/orgChart1"/>
    <dgm:cxn modelId="{197EABC5-9290-42EE-9939-AB8C4E8232AB}" type="presOf" srcId="{F0BCFAAC-5CD6-46D8-8533-6FF6DACBDC2E}" destId="{CA087C9B-9913-4EFB-B61A-967E59E0C106}" srcOrd="1" destOrd="0" presId="urn:microsoft.com/office/officeart/2005/8/layout/orgChart1"/>
    <dgm:cxn modelId="{5520D909-175B-4C2B-AA9B-B1B9C2984BDD}" type="presOf" srcId="{4E5817F1-C8C2-479E-B435-62BAB7DE3A18}" destId="{8F95C5CD-4EAE-4326-81F6-8FB57CA00406}" srcOrd="0" destOrd="0" presId="urn:microsoft.com/office/officeart/2005/8/layout/orgChart1"/>
    <dgm:cxn modelId="{C3230B37-B9AB-4428-95D0-2C434A2054CC}" srcId="{66A06523-D34C-4484-BA98-1F1EEED42388}" destId="{9969D2C3-B16A-4B20-B4C2-102DF6DA9268}" srcOrd="0" destOrd="0" parTransId="{C52E7375-BD3E-49F5-AA0D-097DD98ED032}" sibTransId="{DF8F4C21-F0FD-4F79-B9AE-F836AA57D108}"/>
    <dgm:cxn modelId="{4298B9A0-1FF7-481F-85B8-31A7471ADFAD}" type="presOf" srcId="{F3860A75-C3F4-474C-8DC5-E981C61E4F4A}" destId="{B6D29E8D-45AB-4906-87A9-33AEAADBE447}" srcOrd="0" destOrd="0" presId="urn:microsoft.com/office/officeart/2005/8/layout/orgChart1"/>
    <dgm:cxn modelId="{2E68E734-062F-4FA6-AD08-02B4B3C8643E}" type="presOf" srcId="{42DCA008-3B55-42DA-B764-FB6014D8E786}" destId="{E98421AE-D3F9-4FA8-9F7B-05B92254B4A8}" srcOrd="0" destOrd="0" presId="urn:microsoft.com/office/officeart/2005/8/layout/orgChart1"/>
    <dgm:cxn modelId="{6500D53B-C168-406D-82EB-AC44C0956A76}" type="presOf" srcId="{54865CE1-9873-4A9C-80EB-297EC7EC93E5}" destId="{D9C4C6A0-185B-47C6-83E6-6364BCCBFFA9}" srcOrd="0" destOrd="0" presId="urn:microsoft.com/office/officeart/2005/8/layout/orgChart1"/>
    <dgm:cxn modelId="{DB3C0BCE-0B33-44F3-B05A-804D6CB77E3F}" type="presOf" srcId="{6002F8BF-4E9E-440D-AA90-04DE2980A904}" destId="{67B6DA88-03F6-4CC3-BE36-465073F1D971}" srcOrd="0" destOrd="0" presId="urn:microsoft.com/office/officeart/2005/8/layout/orgChart1"/>
    <dgm:cxn modelId="{E7AC7D8E-ED97-46CB-8D6D-BF5C6FF6168D}" type="presOf" srcId="{B1B5140B-087C-4734-AABD-B5E2CADF9B92}" destId="{A7201789-9B94-4009-8E8B-A4317DB59477}" srcOrd="0" destOrd="0" presId="urn:microsoft.com/office/officeart/2005/8/layout/orgChart1"/>
    <dgm:cxn modelId="{17DD3EEE-1509-4822-8607-4993ADB64406}" type="presOf" srcId="{66A06523-D34C-4484-BA98-1F1EEED42388}" destId="{FB1EF08C-AD20-476E-9D02-CC71A9B9E715}" srcOrd="0" destOrd="0" presId="urn:microsoft.com/office/officeart/2005/8/layout/orgChart1"/>
    <dgm:cxn modelId="{CF3B3F59-CCA5-4A09-A5E9-E068D3E3A7D2}" type="presOf" srcId="{79D03D6A-1436-4FDE-BA4E-364847D459DD}" destId="{F1C7C2DE-8D53-44EA-AE70-A54D1016EE2D}" srcOrd="0" destOrd="0" presId="urn:microsoft.com/office/officeart/2005/8/layout/orgChart1"/>
    <dgm:cxn modelId="{D82E2199-CFC4-42E4-94E9-18798C49B8C3}" type="presOf" srcId="{B1B5140B-087C-4734-AABD-B5E2CADF9B92}" destId="{6F06678B-4655-4A70-A196-127EE9521886}" srcOrd="1" destOrd="0" presId="urn:microsoft.com/office/officeart/2005/8/layout/orgChart1"/>
    <dgm:cxn modelId="{6AF04992-8550-4229-931C-0F95733C7818}" type="presOf" srcId="{F32042A9-35A9-4DF6-A546-CAE95394530F}" destId="{9AAD3EAA-3DDB-4DB3-AB79-4949E5806213}" srcOrd="0" destOrd="0" presId="urn:microsoft.com/office/officeart/2005/8/layout/orgChart1"/>
    <dgm:cxn modelId="{4D463A70-7F1E-490A-A293-98BA6C9D0127}" srcId="{EEEBA5CD-366F-4A60-870F-E12A9F9F56EC}" destId="{4C6D8CD2-9735-4FF6-A351-8A878F56E5FC}" srcOrd="0" destOrd="0" parTransId="{F32042A9-35A9-4DF6-A546-CAE95394530F}" sibTransId="{621B7B8A-DD25-4AC5-ACE5-AC9485B9B42B}"/>
    <dgm:cxn modelId="{5C847FF5-6C9C-44E3-ABAA-61FF0F1EA0BB}" type="presOf" srcId="{9969D2C3-B16A-4B20-B4C2-102DF6DA9268}" destId="{A9ACFCD9-C88C-4C7E-BE50-68A983DBE023}" srcOrd="1" destOrd="0" presId="urn:microsoft.com/office/officeart/2005/8/layout/orgChart1"/>
    <dgm:cxn modelId="{74205BB9-32BC-4ABB-8F5F-A8089465BED5}" type="presOf" srcId="{C538D1E6-6FB1-4F83-9CFD-C54A4C46FF28}" destId="{6D3F7C1E-6709-4F0F-BB7E-2AEE285C32B1}" srcOrd="0" destOrd="0" presId="urn:microsoft.com/office/officeart/2005/8/layout/orgChart1"/>
    <dgm:cxn modelId="{2F65B433-778D-4D68-800E-AC266EBF3889}" type="presOf" srcId="{1CA0A9F2-A846-4C27-B632-FEBECD8878C1}" destId="{6088F2F1-6EA5-40E3-9BA4-9069F8D31FAD}" srcOrd="0" destOrd="0" presId="urn:microsoft.com/office/officeart/2005/8/layout/orgChart1"/>
    <dgm:cxn modelId="{C6EA766B-5CAF-40E3-8CB6-BCC2D375F381}" type="presOf" srcId="{CAC5746B-53D9-4AA2-893C-6ECA7A0A2085}" destId="{45F18C56-34F0-4D62-A714-5EBC5D216601}" srcOrd="0" destOrd="0" presId="urn:microsoft.com/office/officeart/2005/8/layout/orgChart1"/>
    <dgm:cxn modelId="{72AEE1A4-45B5-40F3-8C9B-9E6F5F518A20}" type="presOf" srcId="{0A08C379-715E-4867-A9FF-62F56C8729B8}" destId="{D92B15CD-9BF3-44DC-B6E2-6BB195BF4EDA}" srcOrd="1" destOrd="0" presId="urn:microsoft.com/office/officeart/2005/8/layout/orgChart1"/>
    <dgm:cxn modelId="{8E4D3432-2277-4AB2-AEA4-374C4455830A}" srcId="{F0BCFAAC-5CD6-46D8-8533-6FF6DACBDC2E}" destId="{B1B5140B-087C-4734-AABD-B5E2CADF9B92}" srcOrd="0" destOrd="0" parTransId="{4E5817F1-C8C2-479E-B435-62BAB7DE3A18}" sibTransId="{DAEE0082-8B5E-4481-AD16-7BDA674CFB3B}"/>
    <dgm:cxn modelId="{52434505-0AFF-4C66-A29E-2D78096EB576}" srcId="{DF7C9CEC-D10F-4037-ADC7-2A180EA70C53}" destId="{79D03D6A-1436-4FDE-BA4E-364847D459DD}" srcOrd="3" destOrd="0" parTransId="{3626BB32-1879-4A34-BB81-18DA3D7EB9C3}" sibTransId="{5F2C6FF7-0F66-4DB5-9CC6-94F68EBCB139}"/>
    <dgm:cxn modelId="{BA13FCB0-EE80-40EA-BE93-6BFED01F80B4}" type="presOf" srcId="{DF7C9CEC-D10F-4037-ADC7-2A180EA70C53}" destId="{37E193B7-CE1A-48FA-9BB3-50E2120116A4}" srcOrd="0" destOrd="0" presId="urn:microsoft.com/office/officeart/2005/8/layout/orgChart1"/>
    <dgm:cxn modelId="{A161CC74-42B5-4566-93F8-4F216ACBFA88}" srcId="{8A12E616-B6EC-484B-B4ED-BC42A9F0AF58}" destId="{E404610C-C78C-4E4A-9573-4FD7C0D5B9B2}" srcOrd="0" destOrd="0" parTransId="{4AAA8C5C-FD5F-4E1C-B106-1DE50324BD67}" sibTransId="{C9AA1FDA-25DB-4E3E-A530-A6A7B210EFEF}"/>
    <dgm:cxn modelId="{26B40CC0-E474-493B-90EB-9D05ABBDACE8}" srcId="{F0BCFAAC-5CD6-46D8-8533-6FF6DACBDC2E}" destId="{66A06523-D34C-4484-BA98-1F1EEED42388}" srcOrd="2" destOrd="0" parTransId="{6002F8BF-4E9E-440D-AA90-04DE2980A904}" sibTransId="{15A0FF8D-4B98-4985-9E14-4FAA350731DE}"/>
    <dgm:cxn modelId="{3A8ACDAA-265F-42BA-987E-B2E1923EDE31}" type="presOf" srcId="{F3860A75-C3F4-474C-8DC5-E981C61E4F4A}" destId="{489B1E58-CD89-4E46-AB20-EBAF9611A58A}" srcOrd="1" destOrd="0" presId="urn:microsoft.com/office/officeart/2005/8/layout/orgChart1"/>
    <dgm:cxn modelId="{289CA6CD-AA5F-4294-8303-60E6EF8845F0}" type="presParOf" srcId="{37E193B7-CE1A-48FA-9BB3-50E2120116A4}" destId="{B803B2DB-F22C-44AB-A8A3-33619D773900}" srcOrd="0" destOrd="0" presId="urn:microsoft.com/office/officeart/2005/8/layout/orgChart1"/>
    <dgm:cxn modelId="{836497FE-4108-403C-8EEF-C507A4FB7EAB}" type="presParOf" srcId="{B803B2DB-F22C-44AB-A8A3-33619D773900}" destId="{52A062DF-5E88-417A-AABD-BE0EA2FCD06B}" srcOrd="0" destOrd="0" presId="urn:microsoft.com/office/officeart/2005/8/layout/orgChart1"/>
    <dgm:cxn modelId="{662D3A1F-2B7A-4560-81A5-18D22B3870EA}" type="presParOf" srcId="{52A062DF-5E88-417A-AABD-BE0EA2FCD06B}" destId="{0EBFB046-9233-4460-B4B9-1576B443C07B}" srcOrd="0" destOrd="0" presId="urn:microsoft.com/office/officeart/2005/8/layout/orgChart1"/>
    <dgm:cxn modelId="{0136A081-8BA3-40DF-8AD0-8D8E8E3B4E97}" type="presParOf" srcId="{52A062DF-5E88-417A-AABD-BE0EA2FCD06B}" destId="{CA087C9B-9913-4EFB-B61A-967E59E0C106}" srcOrd="1" destOrd="0" presId="urn:microsoft.com/office/officeart/2005/8/layout/orgChart1"/>
    <dgm:cxn modelId="{56A26D66-DED4-4350-83D2-F72D48C0B3D0}" type="presParOf" srcId="{B803B2DB-F22C-44AB-A8A3-33619D773900}" destId="{D4E6B909-0B44-4892-9D09-004CE55F930E}" srcOrd="1" destOrd="0" presId="urn:microsoft.com/office/officeart/2005/8/layout/orgChart1"/>
    <dgm:cxn modelId="{23D196E7-C808-4B79-9281-3A5DAC58811A}" type="presParOf" srcId="{D4E6B909-0B44-4892-9D09-004CE55F930E}" destId="{8F95C5CD-4EAE-4326-81F6-8FB57CA00406}" srcOrd="0" destOrd="0" presId="urn:microsoft.com/office/officeart/2005/8/layout/orgChart1"/>
    <dgm:cxn modelId="{EC01D649-1FF4-49E8-AA02-751F189D7E56}" type="presParOf" srcId="{D4E6B909-0B44-4892-9D09-004CE55F930E}" destId="{319E1353-5E6B-488A-8202-E0F27EE70728}" srcOrd="1" destOrd="0" presId="urn:microsoft.com/office/officeart/2005/8/layout/orgChart1"/>
    <dgm:cxn modelId="{2A087C9F-8F60-4A5D-AF1F-C54E6469398F}" type="presParOf" srcId="{319E1353-5E6B-488A-8202-E0F27EE70728}" destId="{1980B32F-A869-4022-917C-D7E6DDBFF5D1}" srcOrd="0" destOrd="0" presId="urn:microsoft.com/office/officeart/2005/8/layout/orgChart1"/>
    <dgm:cxn modelId="{5BCDFCBA-897D-498E-8729-182AE150310A}" type="presParOf" srcId="{1980B32F-A869-4022-917C-D7E6DDBFF5D1}" destId="{A7201789-9B94-4009-8E8B-A4317DB59477}" srcOrd="0" destOrd="0" presId="urn:microsoft.com/office/officeart/2005/8/layout/orgChart1"/>
    <dgm:cxn modelId="{86405069-EDE1-4179-A7A4-4EB1E585A902}" type="presParOf" srcId="{1980B32F-A869-4022-917C-D7E6DDBFF5D1}" destId="{6F06678B-4655-4A70-A196-127EE9521886}" srcOrd="1" destOrd="0" presId="urn:microsoft.com/office/officeart/2005/8/layout/orgChart1"/>
    <dgm:cxn modelId="{93002907-67E1-45D9-B73C-BBC6EACA3CA7}" type="presParOf" srcId="{319E1353-5E6B-488A-8202-E0F27EE70728}" destId="{8216B434-589D-4357-A838-09B9F6762216}" srcOrd="1" destOrd="0" presId="urn:microsoft.com/office/officeart/2005/8/layout/orgChart1"/>
    <dgm:cxn modelId="{5D0ABC63-B959-4F5F-8955-57E956E70EF4}" type="presParOf" srcId="{8216B434-589D-4357-A838-09B9F6762216}" destId="{3CE4AD64-A14A-46D1-A5C9-4BFA092A0E62}" srcOrd="0" destOrd="0" presId="urn:microsoft.com/office/officeart/2005/8/layout/orgChart1"/>
    <dgm:cxn modelId="{3022D56F-BCA8-45DF-8E49-0F592E5568C0}" type="presParOf" srcId="{8216B434-589D-4357-A838-09B9F6762216}" destId="{78FBD0EB-6A72-44FB-8C9B-DFC56B627CE2}" srcOrd="1" destOrd="0" presId="urn:microsoft.com/office/officeart/2005/8/layout/orgChart1"/>
    <dgm:cxn modelId="{912E73A6-F331-4A6C-91E0-DC126BA1A732}" type="presParOf" srcId="{78FBD0EB-6A72-44FB-8C9B-DFC56B627CE2}" destId="{766A69D9-1CBD-4FC4-8970-C439BA696B4F}" srcOrd="0" destOrd="0" presId="urn:microsoft.com/office/officeart/2005/8/layout/orgChart1"/>
    <dgm:cxn modelId="{E31DF55F-5E57-4C60-93D4-740BF98C506A}" type="presParOf" srcId="{766A69D9-1CBD-4FC4-8970-C439BA696B4F}" destId="{E98421AE-D3F9-4FA8-9F7B-05B92254B4A8}" srcOrd="0" destOrd="0" presId="urn:microsoft.com/office/officeart/2005/8/layout/orgChart1"/>
    <dgm:cxn modelId="{FC6AE73A-033C-48B1-951C-75D154DD299C}" type="presParOf" srcId="{766A69D9-1CBD-4FC4-8970-C439BA696B4F}" destId="{B2B5EBEA-073E-4F35-9E06-78AE33CD7933}" srcOrd="1" destOrd="0" presId="urn:microsoft.com/office/officeart/2005/8/layout/orgChart1"/>
    <dgm:cxn modelId="{668D1FAA-96D3-42F3-815C-FA5F7BAE669C}" type="presParOf" srcId="{78FBD0EB-6A72-44FB-8C9B-DFC56B627CE2}" destId="{91CFF742-97CE-4868-BCEC-31F5A6628C30}" srcOrd="1" destOrd="0" presId="urn:microsoft.com/office/officeart/2005/8/layout/orgChart1"/>
    <dgm:cxn modelId="{241DB6DF-8AFE-4B19-A5DF-489FAE4293C2}" type="presParOf" srcId="{78FBD0EB-6A72-44FB-8C9B-DFC56B627CE2}" destId="{396334B2-4620-46E9-B8D3-93A236DF2A2E}" srcOrd="2" destOrd="0" presId="urn:microsoft.com/office/officeart/2005/8/layout/orgChart1"/>
    <dgm:cxn modelId="{4426E2BB-842C-48C4-8F6D-5A5B1AFCF6FD}" type="presParOf" srcId="{8216B434-589D-4357-A838-09B9F6762216}" destId="{77CCD7C1-740E-4F8C-B0BE-674139980C3B}" srcOrd="2" destOrd="0" presId="urn:microsoft.com/office/officeart/2005/8/layout/orgChart1"/>
    <dgm:cxn modelId="{78206E2B-4A04-4FDB-8F5D-5A0B595BCF47}" type="presParOf" srcId="{8216B434-589D-4357-A838-09B9F6762216}" destId="{99CA944A-2D00-4D11-82D9-5A5B9DDEEDC1}" srcOrd="3" destOrd="0" presId="urn:microsoft.com/office/officeart/2005/8/layout/orgChart1"/>
    <dgm:cxn modelId="{A5346BD3-1B42-44C2-B741-B818F9B6F828}" type="presParOf" srcId="{99CA944A-2D00-4D11-82D9-5A5B9DDEEDC1}" destId="{3C434EA5-3B6C-4020-B9DD-102252AA9AA2}" srcOrd="0" destOrd="0" presId="urn:microsoft.com/office/officeart/2005/8/layout/orgChart1"/>
    <dgm:cxn modelId="{EE395E8F-359B-4A2A-9BD1-1986E88027CA}" type="presParOf" srcId="{3C434EA5-3B6C-4020-B9DD-102252AA9AA2}" destId="{8E152284-9A2D-425D-B896-66C8567E4975}" srcOrd="0" destOrd="0" presId="urn:microsoft.com/office/officeart/2005/8/layout/orgChart1"/>
    <dgm:cxn modelId="{D6A2BCF0-1050-4DB2-A78C-615E6653FC93}" type="presParOf" srcId="{3C434EA5-3B6C-4020-B9DD-102252AA9AA2}" destId="{D861750F-3FFC-4E88-841C-6C643D333CEC}" srcOrd="1" destOrd="0" presId="urn:microsoft.com/office/officeart/2005/8/layout/orgChart1"/>
    <dgm:cxn modelId="{6D7805F5-6A92-4817-8CE9-98AC418B96DE}" type="presParOf" srcId="{99CA944A-2D00-4D11-82D9-5A5B9DDEEDC1}" destId="{90E08CE9-376C-49A9-B825-5A279516B5C0}" srcOrd="1" destOrd="0" presId="urn:microsoft.com/office/officeart/2005/8/layout/orgChart1"/>
    <dgm:cxn modelId="{28BDBF8A-0F9F-47D7-B324-751F85495D58}" type="presParOf" srcId="{99CA944A-2D00-4D11-82D9-5A5B9DDEEDC1}" destId="{4382FB96-B470-41E7-BCFE-A43EC0AD77AF}" srcOrd="2" destOrd="0" presId="urn:microsoft.com/office/officeart/2005/8/layout/orgChart1"/>
    <dgm:cxn modelId="{BF10C6B5-8C45-419A-8680-4A96D6B36EAC}" type="presParOf" srcId="{319E1353-5E6B-488A-8202-E0F27EE70728}" destId="{53A87B45-D9B2-4133-8BFC-1176283CAD37}" srcOrd="2" destOrd="0" presId="urn:microsoft.com/office/officeart/2005/8/layout/orgChart1"/>
    <dgm:cxn modelId="{9F65D209-CA7D-4494-A54C-D9B45E248645}" type="presParOf" srcId="{D4E6B909-0B44-4892-9D09-004CE55F930E}" destId="{E4EEC9C2-952A-440A-8F35-54243AAF0395}" srcOrd="2" destOrd="0" presId="urn:microsoft.com/office/officeart/2005/8/layout/orgChart1"/>
    <dgm:cxn modelId="{DD136057-CCA3-4A5A-B23C-F615807FB4A4}" type="presParOf" srcId="{D4E6B909-0B44-4892-9D09-004CE55F930E}" destId="{4E350907-D8E7-4F98-A57D-F223AE86DA7B}" srcOrd="3" destOrd="0" presId="urn:microsoft.com/office/officeart/2005/8/layout/orgChart1"/>
    <dgm:cxn modelId="{7032C248-A2F3-4FFE-A001-96D5ED4F85A2}" type="presParOf" srcId="{4E350907-D8E7-4F98-A57D-F223AE86DA7B}" destId="{FEEFD764-19F7-4C32-B002-62BF5DBAE4AD}" srcOrd="0" destOrd="0" presId="urn:microsoft.com/office/officeart/2005/8/layout/orgChart1"/>
    <dgm:cxn modelId="{948F85D5-847D-40E9-890D-DE1B1D95375D}" type="presParOf" srcId="{FEEFD764-19F7-4C32-B002-62BF5DBAE4AD}" destId="{E89A055C-AB95-4231-81FC-1C02E5FCD2EE}" srcOrd="0" destOrd="0" presId="urn:microsoft.com/office/officeart/2005/8/layout/orgChart1"/>
    <dgm:cxn modelId="{AF9EFF89-C587-48EE-8AD7-FBFF5F4589FE}" type="presParOf" srcId="{FEEFD764-19F7-4C32-B002-62BF5DBAE4AD}" destId="{2086A9EA-6AFA-4CFD-A6E1-2BBDD91DBF4C}" srcOrd="1" destOrd="0" presId="urn:microsoft.com/office/officeart/2005/8/layout/orgChart1"/>
    <dgm:cxn modelId="{FBA311D4-82C2-470A-AB5E-0285667B6B69}" type="presParOf" srcId="{4E350907-D8E7-4F98-A57D-F223AE86DA7B}" destId="{AE7F1A3C-0EDC-49E4-BCEA-1C49D036A858}" srcOrd="1" destOrd="0" presId="urn:microsoft.com/office/officeart/2005/8/layout/orgChart1"/>
    <dgm:cxn modelId="{3AF42FB7-9884-436B-B4A5-9E32BE3FF6D5}" type="presParOf" srcId="{AE7F1A3C-0EDC-49E4-BCEA-1C49D036A858}" destId="{9AAD3EAA-3DDB-4DB3-AB79-4949E5806213}" srcOrd="0" destOrd="0" presId="urn:microsoft.com/office/officeart/2005/8/layout/orgChart1"/>
    <dgm:cxn modelId="{BF9BF6D3-F784-4A0C-A8BC-5E65A980891D}" type="presParOf" srcId="{AE7F1A3C-0EDC-49E4-BCEA-1C49D036A858}" destId="{D496D752-DC37-4FFF-B662-62EF9866C001}" srcOrd="1" destOrd="0" presId="urn:microsoft.com/office/officeart/2005/8/layout/orgChart1"/>
    <dgm:cxn modelId="{C2F71ED3-5086-499C-9AF7-4CB8D97FE2A6}" type="presParOf" srcId="{D496D752-DC37-4FFF-B662-62EF9866C001}" destId="{7FF57278-627B-498B-B523-F777E9B79029}" srcOrd="0" destOrd="0" presId="urn:microsoft.com/office/officeart/2005/8/layout/orgChart1"/>
    <dgm:cxn modelId="{B5A8F91F-51B8-4076-8F31-74C034407011}" type="presParOf" srcId="{7FF57278-627B-498B-B523-F777E9B79029}" destId="{DF12B2C3-81C5-4AC4-A5ED-679AD8836A66}" srcOrd="0" destOrd="0" presId="urn:microsoft.com/office/officeart/2005/8/layout/orgChart1"/>
    <dgm:cxn modelId="{3BA766D4-94C9-4CE6-AF36-31D98ADB6E3F}" type="presParOf" srcId="{7FF57278-627B-498B-B523-F777E9B79029}" destId="{74D94E5A-2405-4032-8630-FCADA020C58C}" srcOrd="1" destOrd="0" presId="urn:microsoft.com/office/officeart/2005/8/layout/orgChart1"/>
    <dgm:cxn modelId="{74F7476C-7A6B-4244-82D2-DE309E470897}" type="presParOf" srcId="{D496D752-DC37-4FFF-B662-62EF9866C001}" destId="{EE59A94D-E520-4820-847C-E29CB9627398}" srcOrd="1" destOrd="0" presId="urn:microsoft.com/office/officeart/2005/8/layout/orgChart1"/>
    <dgm:cxn modelId="{28A1EE94-E22C-43BD-A9EB-E69600B18E59}" type="presParOf" srcId="{D496D752-DC37-4FFF-B662-62EF9866C001}" destId="{54B05BB7-1ACD-44D0-934D-E112861BE8E2}" srcOrd="2" destOrd="0" presId="urn:microsoft.com/office/officeart/2005/8/layout/orgChart1"/>
    <dgm:cxn modelId="{3656AD0C-CEDC-46F6-BF86-6BC75B5F71E7}" type="presParOf" srcId="{4E350907-D8E7-4F98-A57D-F223AE86DA7B}" destId="{DD0A8543-804D-4C89-B9A7-89FFF6C0AC97}" srcOrd="2" destOrd="0" presId="urn:microsoft.com/office/officeart/2005/8/layout/orgChart1"/>
    <dgm:cxn modelId="{5F6793D1-272A-4BDE-8F04-436F260848A3}" type="presParOf" srcId="{D4E6B909-0B44-4892-9D09-004CE55F930E}" destId="{67B6DA88-03F6-4CC3-BE36-465073F1D971}" srcOrd="4" destOrd="0" presId="urn:microsoft.com/office/officeart/2005/8/layout/orgChart1"/>
    <dgm:cxn modelId="{66C889CB-B266-46D8-8200-0A6C1B621F42}" type="presParOf" srcId="{D4E6B909-0B44-4892-9D09-004CE55F930E}" destId="{02FB5CD4-C902-4CA5-8845-8145295EDB25}" srcOrd="5" destOrd="0" presId="urn:microsoft.com/office/officeart/2005/8/layout/orgChart1"/>
    <dgm:cxn modelId="{C2AE0491-0F18-4C94-A452-6704D3F996A6}" type="presParOf" srcId="{02FB5CD4-C902-4CA5-8845-8145295EDB25}" destId="{0E40673A-1FB0-4D9E-84A5-75F8E0E7965A}" srcOrd="0" destOrd="0" presId="urn:microsoft.com/office/officeart/2005/8/layout/orgChart1"/>
    <dgm:cxn modelId="{A65E1669-5FC2-4C63-B701-C14A33C416AE}" type="presParOf" srcId="{0E40673A-1FB0-4D9E-84A5-75F8E0E7965A}" destId="{FB1EF08C-AD20-476E-9D02-CC71A9B9E715}" srcOrd="0" destOrd="0" presId="urn:microsoft.com/office/officeart/2005/8/layout/orgChart1"/>
    <dgm:cxn modelId="{CAC0DC72-6BFE-44CD-A0D6-24CAF859BFD2}" type="presParOf" srcId="{0E40673A-1FB0-4D9E-84A5-75F8E0E7965A}" destId="{B62BD8B1-1B07-4857-B934-0CB9C3DC954B}" srcOrd="1" destOrd="0" presId="urn:microsoft.com/office/officeart/2005/8/layout/orgChart1"/>
    <dgm:cxn modelId="{37DB0A7D-8C50-4A63-AD4B-440D32D13C67}" type="presParOf" srcId="{02FB5CD4-C902-4CA5-8845-8145295EDB25}" destId="{2E04A92E-252B-4994-A4C5-2497CF674E65}" srcOrd="1" destOrd="0" presId="urn:microsoft.com/office/officeart/2005/8/layout/orgChart1"/>
    <dgm:cxn modelId="{70A37C9B-90CD-428B-99C0-BCC93B58A9CB}" type="presParOf" srcId="{2E04A92E-252B-4994-A4C5-2497CF674E65}" destId="{F5BA4763-9411-46F1-BC5A-B288397FD114}" srcOrd="0" destOrd="0" presId="urn:microsoft.com/office/officeart/2005/8/layout/orgChart1"/>
    <dgm:cxn modelId="{D700569F-B4B5-4E9C-AC33-45DE9D0123E5}" type="presParOf" srcId="{2E04A92E-252B-4994-A4C5-2497CF674E65}" destId="{A9D755D0-A1E6-4091-B42E-BE0C3FE77DF0}" srcOrd="1" destOrd="0" presId="urn:microsoft.com/office/officeart/2005/8/layout/orgChart1"/>
    <dgm:cxn modelId="{CEC769DC-A88D-45B8-A2BC-E15CED4071EA}" type="presParOf" srcId="{A9D755D0-A1E6-4091-B42E-BE0C3FE77DF0}" destId="{AC5D368C-0E28-4D0C-93F7-C434DF78BACE}" srcOrd="0" destOrd="0" presId="urn:microsoft.com/office/officeart/2005/8/layout/orgChart1"/>
    <dgm:cxn modelId="{F532540C-B26B-411D-8243-AC2155EBF7F2}" type="presParOf" srcId="{AC5D368C-0E28-4D0C-93F7-C434DF78BACE}" destId="{DD6DCF33-AE57-489C-B5FF-7FFFC1E29997}" srcOrd="0" destOrd="0" presId="urn:microsoft.com/office/officeart/2005/8/layout/orgChart1"/>
    <dgm:cxn modelId="{7757C559-C5D3-4756-AC98-8B63F5EB281C}" type="presParOf" srcId="{AC5D368C-0E28-4D0C-93F7-C434DF78BACE}" destId="{A9ACFCD9-C88C-4C7E-BE50-68A983DBE023}" srcOrd="1" destOrd="0" presId="urn:microsoft.com/office/officeart/2005/8/layout/orgChart1"/>
    <dgm:cxn modelId="{57066146-4369-4F9E-965F-603D5B8BDA09}" type="presParOf" srcId="{A9D755D0-A1E6-4091-B42E-BE0C3FE77DF0}" destId="{BF643079-B31A-4367-82DB-813440A0696C}" srcOrd="1" destOrd="0" presId="urn:microsoft.com/office/officeart/2005/8/layout/orgChart1"/>
    <dgm:cxn modelId="{6F519D88-47F4-44B4-8E6C-44C0CCD3710E}" type="presParOf" srcId="{A9D755D0-A1E6-4091-B42E-BE0C3FE77DF0}" destId="{BFAD7315-FBBD-481E-BCB7-4D23CCBE62BE}" srcOrd="2" destOrd="0" presId="urn:microsoft.com/office/officeart/2005/8/layout/orgChart1"/>
    <dgm:cxn modelId="{0DCAEAEA-8BD2-420A-B97E-9893C488DF6A}" type="presParOf" srcId="{2E04A92E-252B-4994-A4C5-2497CF674E65}" destId="{45F18C56-34F0-4D62-A714-5EBC5D216601}" srcOrd="2" destOrd="0" presId="urn:microsoft.com/office/officeart/2005/8/layout/orgChart1"/>
    <dgm:cxn modelId="{A3C8DCD8-BDC2-4D4E-BBE5-9BCDA20E86C8}" type="presParOf" srcId="{2E04A92E-252B-4994-A4C5-2497CF674E65}" destId="{85C420CE-CA57-4241-99BB-AF0494D90A0E}" srcOrd="3" destOrd="0" presId="urn:microsoft.com/office/officeart/2005/8/layout/orgChart1"/>
    <dgm:cxn modelId="{79F31F01-F12B-4395-A3AA-1244BEF0456F}" type="presParOf" srcId="{85C420CE-CA57-4241-99BB-AF0494D90A0E}" destId="{D4F177CC-147A-4188-8E1C-B584A5234381}" srcOrd="0" destOrd="0" presId="urn:microsoft.com/office/officeart/2005/8/layout/orgChart1"/>
    <dgm:cxn modelId="{A7C57207-C576-4DC8-96AE-C30E7E118E2B}" type="presParOf" srcId="{D4F177CC-147A-4188-8E1C-B584A5234381}" destId="{6088F2F1-6EA5-40E3-9BA4-9069F8D31FAD}" srcOrd="0" destOrd="0" presId="urn:microsoft.com/office/officeart/2005/8/layout/orgChart1"/>
    <dgm:cxn modelId="{573A6291-5DF4-4C9E-A850-11AEF1637D77}" type="presParOf" srcId="{D4F177CC-147A-4188-8E1C-B584A5234381}" destId="{D66C5B71-F75D-4AFE-AD16-C0C261B46909}" srcOrd="1" destOrd="0" presId="urn:microsoft.com/office/officeart/2005/8/layout/orgChart1"/>
    <dgm:cxn modelId="{D51C6702-F5E2-4B98-9FF9-5017D0D845B9}" type="presParOf" srcId="{85C420CE-CA57-4241-99BB-AF0494D90A0E}" destId="{5B583AAA-DAAA-435D-9B34-C175B6E5E66A}" srcOrd="1" destOrd="0" presId="urn:microsoft.com/office/officeart/2005/8/layout/orgChart1"/>
    <dgm:cxn modelId="{7F673844-C80D-446F-818D-F08D3AC746A0}" type="presParOf" srcId="{85C420CE-CA57-4241-99BB-AF0494D90A0E}" destId="{D7A249B0-F899-49C2-A13D-42CA5DE15537}" srcOrd="2" destOrd="0" presId="urn:microsoft.com/office/officeart/2005/8/layout/orgChart1"/>
    <dgm:cxn modelId="{64323B45-719C-42E3-8B90-D69762E6AE10}" type="presParOf" srcId="{2E04A92E-252B-4994-A4C5-2497CF674E65}" destId="{6D3F7C1E-6709-4F0F-BB7E-2AEE285C32B1}" srcOrd="4" destOrd="0" presId="urn:microsoft.com/office/officeart/2005/8/layout/orgChart1"/>
    <dgm:cxn modelId="{19C4FF18-31B0-4AF6-8004-C177ABB225AB}" type="presParOf" srcId="{2E04A92E-252B-4994-A4C5-2497CF674E65}" destId="{AC6C7130-89E4-42C7-A2B5-B960533B9953}" srcOrd="5" destOrd="0" presId="urn:microsoft.com/office/officeart/2005/8/layout/orgChart1"/>
    <dgm:cxn modelId="{AF358DF3-6F3E-40DE-9E0A-63CF2E70EE50}" type="presParOf" srcId="{AC6C7130-89E4-42C7-A2B5-B960533B9953}" destId="{0E0CBE00-4805-40F8-81C7-E55A4EB944A4}" srcOrd="0" destOrd="0" presId="urn:microsoft.com/office/officeart/2005/8/layout/orgChart1"/>
    <dgm:cxn modelId="{7C2C89FF-C098-4599-9F8A-10ED5A3CD240}" type="presParOf" srcId="{0E0CBE00-4805-40F8-81C7-E55A4EB944A4}" destId="{B6D29E8D-45AB-4906-87A9-33AEAADBE447}" srcOrd="0" destOrd="0" presId="urn:microsoft.com/office/officeart/2005/8/layout/orgChart1"/>
    <dgm:cxn modelId="{81E9C198-BBFF-466E-9314-F322D02A5E66}" type="presParOf" srcId="{0E0CBE00-4805-40F8-81C7-E55A4EB944A4}" destId="{489B1E58-CD89-4E46-AB20-EBAF9611A58A}" srcOrd="1" destOrd="0" presId="urn:microsoft.com/office/officeart/2005/8/layout/orgChart1"/>
    <dgm:cxn modelId="{65B3BD77-B1BF-4EBB-9170-350AF3F57B70}" type="presParOf" srcId="{AC6C7130-89E4-42C7-A2B5-B960533B9953}" destId="{9E5EC8D5-D060-44C2-9787-2C368978931F}" srcOrd="1" destOrd="0" presId="urn:microsoft.com/office/officeart/2005/8/layout/orgChart1"/>
    <dgm:cxn modelId="{D78682F5-69D1-4D6A-9909-631571742FE8}" type="presParOf" srcId="{AC6C7130-89E4-42C7-A2B5-B960533B9953}" destId="{E56714A1-74EF-45EE-996F-C9B4B0CC4176}" srcOrd="2" destOrd="0" presId="urn:microsoft.com/office/officeart/2005/8/layout/orgChart1"/>
    <dgm:cxn modelId="{5F320660-FF35-490B-A51C-A4DD9801108D}" type="presParOf" srcId="{02FB5CD4-C902-4CA5-8845-8145295EDB25}" destId="{8D1CC88B-1CDA-4804-B4DC-35824B32BED6}" srcOrd="2" destOrd="0" presId="urn:microsoft.com/office/officeart/2005/8/layout/orgChart1"/>
    <dgm:cxn modelId="{C4377E52-8C9F-4F58-9151-4E6113FF3475}" type="presParOf" srcId="{D4E6B909-0B44-4892-9D09-004CE55F930E}" destId="{A7D96967-6275-478A-9F7D-C95CC9DFE346}" srcOrd="6" destOrd="0" presId="urn:microsoft.com/office/officeart/2005/8/layout/orgChart1"/>
    <dgm:cxn modelId="{9F4F6844-4136-4898-A795-98B7C69CCE2A}" type="presParOf" srcId="{D4E6B909-0B44-4892-9D09-004CE55F930E}" destId="{B4D4460D-8A23-4F07-A0BA-02DDA4DA8163}" srcOrd="7" destOrd="0" presId="urn:microsoft.com/office/officeart/2005/8/layout/orgChart1"/>
    <dgm:cxn modelId="{34540CFF-AE25-43EB-AB29-841948215A2D}" type="presParOf" srcId="{B4D4460D-8A23-4F07-A0BA-02DDA4DA8163}" destId="{F5289EF7-7369-4159-9FED-07CADA18BD89}" srcOrd="0" destOrd="0" presId="urn:microsoft.com/office/officeart/2005/8/layout/orgChart1"/>
    <dgm:cxn modelId="{6056BE90-C739-4490-8581-4678E1386B69}" type="presParOf" srcId="{F5289EF7-7369-4159-9FED-07CADA18BD89}" destId="{B8617B04-8E89-4DE6-A08E-70A179ADEE15}" srcOrd="0" destOrd="0" presId="urn:microsoft.com/office/officeart/2005/8/layout/orgChart1"/>
    <dgm:cxn modelId="{FB57BCB6-5CFF-4CB1-9C7A-1D983453DF30}" type="presParOf" srcId="{F5289EF7-7369-4159-9FED-07CADA18BD89}" destId="{D92B15CD-9BF3-44DC-B6E2-6BB195BF4EDA}" srcOrd="1" destOrd="0" presId="urn:microsoft.com/office/officeart/2005/8/layout/orgChart1"/>
    <dgm:cxn modelId="{C8644CF5-EC98-46D9-9AC8-660784119B15}" type="presParOf" srcId="{B4D4460D-8A23-4F07-A0BA-02DDA4DA8163}" destId="{4AE84DDC-7B38-4BA0-AD3B-062F7634950F}" srcOrd="1" destOrd="0" presId="urn:microsoft.com/office/officeart/2005/8/layout/orgChart1"/>
    <dgm:cxn modelId="{6DC30371-C45E-42E3-8DE8-0457B8B21454}" type="presParOf" srcId="{4AE84DDC-7B38-4BA0-AD3B-062F7634950F}" destId="{D9C4C6A0-185B-47C6-83E6-6364BCCBFFA9}" srcOrd="0" destOrd="0" presId="urn:microsoft.com/office/officeart/2005/8/layout/orgChart1"/>
    <dgm:cxn modelId="{9CA6851E-A7D8-4A26-ACE4-E610C0BDFFAB}" type="presParOf" srcId="{4AE84DDC-7B38-4BA0-AD3B-062F7634950F}" destId="{D3544D6F-73D8-4176-8C0E-6E667B4AC5F9}" srcOrd="1" destOrd="0" presId="urn:microsoft.com/office/officeart/2005/8/layout/orgChart1"/>
    <dgm:cxn modelId="{FFDB1612-A99A-41D7-851D-F65CDFC01C3E}" type="presParOf" srcId="{D3544D6F-73D8-4176-8C0E-6E667B4AC5F9}" destId="{31F27E9E-843C-47FB-A2B2-610C59E71E51}" srcOrd="0" destOrd="0" presId="urn:microsoft.com/office/officeart/2005/8/layout/orgChart1"/>
    <dgm:cxn modelId="{B1C068E2-FDCD-4DD9-9376-4B1CCCED65AB}" type="presParOf" srcId="{31F27E9E-843C-47FB-A2B2-610C59E71E51}" destId="{15FE5CD3-20C9-4B8A-967A-C92A86D2A13C}" srcOrd="0" destOrd="0" presId="urn:microsoft.com/office/officeart/2005/8/layout/orgChart1"/>
    <dgm:cxn modelId="{496F1C72-161C-411C-8855-BC1CC0AF6163}" type="presParOf" srcId="{31F27E9E-843C-47FB-A2B2-610C59E71E51}" destId="{0ADDBEE8-550B-4CD2-B799-1149629A2B59}" srcOrd="1" destOrd="0" presId="urn:microsoft.com/office/officeart/2005/8/layout/orgChart1"/>
    <dgm:cxn modelId="{A90E2787-B83F-4365-B435-DBC54E898FEC}" type="presParOf" srcId="{D3544D6F-73D8-4176-8C0E-6E667B4AC5F9}" destId="{D7DD9E02-470B-4B8E-9872-53A80CFDF3C1}" srcOrd="1" destOrd="0" presId="urn:microsoft.com/office/officeart/2005/8/layout/orgChart1"/>
    <dgm:cxn modelId="{64E8FD15-7E9D-4A92-BD92-E67A02DC3E0A}" type="presParOf" srcId="{D7DD9E02-470B-4B8E-9872-53A80CFDF3C1}" destId="{43AF288D-2B14-4EA3-AEB5-742CE1D14FB8}" srcOrd="0" destOrd="0" presId="urn:microsoft.com/office/officeart/2005/8/layout/orgChart1"/>
    <dgm:cxn modelId="{2D3C1524-914D-43E7-86B0-B0ECAD7B4F5A}" type="presParOf" srcId="{D7DD9E02-470B-4B8E-9872-53A80CFDF3C1}" destId="{B2D73AAE-E0A3-4291-8552-B2FFBD4635D7}" srcOrd="1" destOrd="0" presId="urn:microsoft.com/office/officeart/2005/8/layout/orgChart1"/>
    <dgm:cxn modelId="{57798BCC-41FC-409E-93B3-5F239374D468}" type="presParOf" srcId="{B2D73AAE-E0A3-4291-8552-B2FFBD4635D7}" destId="{32632825-613F-4E1A-902F-539DC79A7683}" srcOrd="0" destOrd="0" presId="urn:microsoft.com/office/officeart/2005/8/layout/orgChart1"/>
    <dgm:cxn modelId="{6636B25B-A356-4616-B715-590FFC607396}" type="presParOf" srcId="{32632825-613F-4E1A-902F-539DC79A7683}" destId="{EFB4578B-B5EA-4B3F-BF6E-AC27C3BFDAA5}" srcOrd="0" destOrd="0" presId="urn:microsoft.com/office/officeart/2005/8/layout/orgChart1"/>
    <dgm:cxn modelId="{F650D7C2-4E47-4995-A3F0-205E00025489}" type="presParOf" srcId="{32632825-613F-4E1A-902F-539DC79A7683}" destId="{EAE1CB62-BD4A-4F6E-BC60-5B0FA24E653E}" srcOrd="1" destOrd="0" presId="urn:microsoft.com/office/officeart/2005/8/layout/orgChart1"/>
    <dgm:cxn modelId="{52DEAFE5-AF1A-4B90-8F31-4B2AFF3AF953}" type="presParOf" srcId="{B2D73AAE-E0A3-4291-8552-B2FFBD4635D7}" destId="{D1EA0817-F4E6-4644-9367-C8878BC019B2}" srcOrd="1" destOrd="0" presId="urn:microsoft.com/office/officeart/2005/8/layout/orgChart1"/>
    <dgm:cxn modelId="{7959757A-A14B-4076-AE20-9FBDC239E19F}" type="presParOf" srcId="{B2D73AAE-E0A3-4291-8552-B2FFBD4635D7}" destId="{81357550-01C0-492C-85B4-E6627F874F60}" srcOrd="2" destOrd="0" presId="urn:microsoft.com/office/officeart/2005/8/layout/orgChart1"/>
    <dgm:cxn modelId="{E83E2353-EA9F-4CAE-B849-1D64BD1D157A}" type="presParOf" srcId="{D3544D6F-73D8-4176-8C0E-6E667B4AC5F9}" destId="{7A40244F-81B0-4AE5-8C5F-E5079BFADB9C}" srcOrd="2" destOrd="0" presId="urn:microsoft.com/office/officeart/2005/8/layout/orgChart1"/>
    <dgm:cxn modelId="{D1908A0D-B6F5-455A-95C1-C28A975A6B0E}" type="presParOf" srcId="{B4D4460D-8A23-4F07-A0BA-02DDA4DA8163}" destId="{67E75CDE-5DE9-4BE7-9FF1-8817DCC94151}" srcOrd="2" destOrd="0" presId="urn:microsoft.com/office/officeart/2005/8/layout/orgChart1"/>
    <dgm:cxn modelId="{9557CA88-0FDE-4B1B-9C65-E38326A0D2A8}" type="presParOf" srcId="{B803B2DB-F22C-44AB-A8A3-33619D773900}" destId="{5A772ECF-FB5F-4E63-A614-5391E4999B46}" srcOrd="2" destOrd="0" presId="urn:microsoft.com/office/officeart/2005/8/layout/orgChart1"/>
    <dgm:cxn modelId="{C39DFE42-B19B-4741-9ECD-E8E62C299CB9}" type="presParOf" srcId="{5A772ECF-FB5F-4E63-A614-5391E4999B46}" destId="{C06E29AB-E908-41AF-A08A-E75C88F5F4C1}" srcOrd="0" destOrd="0" presId="urn:microsoft.com/office/officeart/2005/8/layout/orgChart1"/>
    <dgm:cxn modelId="{CC3B4DC6-F53E-4F17-99BF-24098E45CC2A}" type="presParOf" srcId="{5A772ECF-FB5F-4E63-A614-5391E4999B46}" destId="{3165E9F6-809C-44A8-AD52-54B431D315D5}" srcOrd="1" destOrd="0" presId="urn:microsoft.com/office/officeart/2005/8/layout/orgChart1"/>
    <dgm:cxn modelId="{5F626700-3DED-44BF-A099-7D37BD96E898}" type="presParOf" srcId="{3165E9F6-809C-44A8-AD52-54B431D315D5}" destId="{E4C1905B-5027-4223-A943-DD259992B97D}" srcOrd="0" destOrd="0" presId="urn:microsoft.com/office/officeart/2005/8/layout/orgChart1"/>
    <dgm:cxn modelId="{0EE2C5F9-62D0-4881-96B0-637C29F0D595}" type="presParOf" srcId="{E4C1905B-5027-4223-A943-DD259992B97D}" destId="{3187AE38-0D83-403A-8E84-B797E9622836}" srcOrd="0" destOrd="0" presId="urn:microsoft.com/office/officeart/2005/8/layout/orgChart1"/>
    <dgm:cxn modelId="{16EEA193-CCB6-4409-B6CF-47C460A1C01B}" type="presParOf" srcId="{E4C1905B-5027-4223-A943-DD259992B97D}" destId="{26C0E9DD-9B5C-4D9A-9922-A9CC613C3F17}" srcOrd="1" destOrd="0" presId="urn:microsoft.com/office/officeart/2005/8/layout/orgChart1"/>
    <dgm:cxn modelId="{B417DA9D-D196-4054-A6A1-68BD773F50E5}" type="presParOf" srcId="{3165E9F6-809C-44A8-AD52-54B431D315D5}" destId="{3930654B-72D4-4AD2-9FAD-7D866B9AB9A9}" srcOrd="1" destOrd="0" presId="urn:microsoft.com/office/officeart/2005/8/layout/orgChart1"/>
    <dgm:cxn modelId="{673A9435-D93C-4DA6-98BD-C4CDFB630508}" type="presParOf" srcId="{3165E9F6-809C-44A8-AD52-54B431D315D5}" destId="{EA4BDCA2-E5AF-453E-A3AD-04B4CE0F193F}" srcOrd="2" destOrd="0" presId="urn:microsoft.com/office/officeart/2005/8/layout/orgChart1"/>
    <dgm:cxn modelId="{94F39C57-A920-41F1-B4F0-845FCD3E04CD}" type="presParOf" srcId="{37E193B7-CE1A-48FA-9BB3-50E2120116A4}" destId="{7CF75DD5-2622-4C76-844D-3B64A3F343CC}" srcOrd="1" destOrd="0" presId="urn:microsoft.com/office/officeart/2005/8/layout/orgChart1"/>
    <dgm:cxn modelId="{7F26CB9B-F9A4-495C-B4F5-1CBAC972EDAD}" type="presParOf" srcId="{7CF75DD5-2622-4C76-844D-3B64A3F343CC}" destId="{7C0BA7C7-89D8-42ED-A5EE-B8CD3DCED3EC}" srcOrd="0" destOrd="0" presId="urn:microsoft.com/office/officeart/2005/8/layout/orgChart1"/>
    <dgm:cxn modelId="{B8C13897-2152-4081-B564-30B59C8A3115}" type="presParOf" srcId="{7C0BA7C7-89D8-42ED-A5EE-B8CD3DCED3EC}" destId="{DBD90A33-30C2-4D24-80C6-7C43FED80F48}" srcOrd="0" destOrd="0" presId="urn:microsoft.com/office/officeart/2005/8/layout/orgChart1"/>
    <dgm:cxn modelId="{A4BF35FA-8513-45DC-B399-D70AEBEB4C3B}" type="presParOf" srcId="{7C0BA7C7-89D8-42ED-A5EE-B8CD3DCED3EC}" destId="{CEBC400F-849F-4894-96B8-CA5526ABE8DE}" srcOrd="1" destOrd="0" presId="urn:microsoft.com/office/officeart/2005/8/layout/orgChart1"/>
    <dgm:cxn modelId="{1F96FBC7-ACD6-46CD-B871-6EF5470AF7A8}" type="presParOf" srcId="{7CF75DD5-2622-4C76-844D-3B64A3F343CC}" destId="{0F12D027-C008-4F6B-8E5F-9B5779F12029}" srcOrd="1" destOrd="0" presId="urn:microsoft.com/office/officeart/2005/8/layout/orgChart1"/>
    <dgm:cxn modelId="{6D423057-27B6-4635-8904-68D45B9D4B03}" type="presParOf" srcId="{7CF75DD5-2622-4C76-844D-3B64A3F343CC}" destId="{5BA9CB64-B1EC-435D-8560-C5AB1165505D}" srcOrd="2" destOrd="0" presId="urn:microsoft.com/office/officeart/2005/8/layout/orgChart1"/>
    <dgm:cxn modelId="{869DCFED-C33A-4B6A-9D79-5417B6259748}" type="presParOf" srcId="{37E193B7-CE1A-48FA-9BB3-50E2120116A4}" destId="{00827A90-1A4C-4CB2-8FD8-C30D94EEA530}" srcOrd="2" destOrd="0" presId="urn:microsoft.com/office/officeart/2005/8/layout/orgChart1"/>
    <dgm:cxn modelId="{5D430ADC-D142-4875-AC8A-58E09AD3F9C2}" type="presParOf" srcId="{00827A90-1A4C-4CB2-8FD8-C30D94EEA530}" destId="{F76F90DC-C2B8-4EA3-9234-C624B5AB4F85}" srcOrd="0" destOrd="0" presId="urn:microsoft.com/office/officeart/2005/8/layout/orgChart1"/>
    <dgm:cxn modelId="{EE0B51B3-A8E3-446D-B13D-2752D73E717D}" type="presParOf" srcId="{F76F90DC-C2B8-4EA3-9234-C624B5AB4F85}" destId="{DF863139-F6BB-4A41-AE53-B5C883F8CA2A}" srcOrd="0" destOrd="0" presId="urn:microsoft.com/office/officeart/2005/8/layout/orgChart1"/>
    <dgm:cxn modelId="{BD32B5F1-6E8E-49DC-91E9-AAFC1DC79D0A}" type="presParOf" srcId="{F76F90DC-C2B8-4EA3-9234-C624B5AB4F85}" destId="{8E4B5752-007C-4A8F-B17B-388317886474}" srcOrd="1" destOrd="0" presId="urn:microsoft.com/office/officeart/2005/8/layout/orgChart1"/>
    <dgm:cxn modelId="{3B018524-0ED5-49EB-A4C1-3265173082AF}" type="presParOf" srcId="{00827A90-1A4C-4CB2-8FD8-C30D94EEA530}" destId="{FED63668-55F9-40FB-8028-641556121AA3}" srcOrd="1" destOrd="0" presId="urn:microsoft.com/office/officeart/2005/8/layout/orgChart1"/>
    <dgm:cxn modelId="{035340F6-CCEF-4418-9ADE-3F1DF733FF53}" type="presParOf" srcId="{00827A90-1A4C-4CB2-8FD8-C30D94EEA530}" destId="{6798C900-DF8A-48BA-A8A1-4C97223193C0}" srcOrd="2" destOrd="0" presId="urn:microsoft.com/office/officeart/2005/8/layout/orgChart1"/>
    <dgm:cxn modelId="{69DDCDCC-101A-463B-98A3-18A924641947}" type="presParOf" srcId="{37E193B7-CE1A-48FA-9BB3-50E2120116A4}" destId="{FCBC29E0-B448-47C9-AC8D-0F4389BAED37}" srcOrd="3" destOrd="0" presId="urn:microsoft.com/office/officeart/2005/8/layout/orgChart1"/>
    <dgm:cxn modelId="{471CCA03-D52F-4B38-8A07-D4F8FF3CE80C}" type="presParOf" srcId="{FCBC29E0-B448-47C9-AC8D-0F4389BAED37}" destId="{16303998-1E23-4246-AC16-4420EFBF5985}" srcOrd="0" destOrd="0" presId="urn:microsoft.com/office/officeart/2005/8/layout/orgChart1"/>
    <dgm:cxn modelId="{A83F46EB-AAB1-49DB-8CD6-5856EA448A68}" type="presParOf" srcId="{16303998-1E23-4246-AC16-4420EFBF5985}" destId="{F1C7C2DE-8D53-44EA-AE70-A54D1016EE2D}" srcOrd="0" destOrd="0" presId="urn:microsoft.com/office/officeart/2005/8/layout/orgChart1"/>
    <dgm:cxn modelId="{A645A306-D268-4B46-B1AB-3C2581CD8DE4}" type="presParOf" srcId="{16303998-1E23-4246-AC16-4420EFBF5985}" destId="{B558C4EA-632A-411F-9B93-2CB137483F6C}" srcOrd="1" destOrd="0" presId="urn:microsoft.com/office/officeart/2005/8/layout/orgChart1"/>
    <dgm:cxn modelId="{9F081384-CB35-480E-8095-D4F743D57BE1}" type="presParOf" srcId="{FCBC29E0-B448-47C9-AC8D-0F4389BAED37}" destId="{0B234C1C-B086-48C5-B00E-19B0BE625697}" srcOrd="1" destOrd="0" presId="urn:microsoft.com/office/officeart/2005/8/layout/orgChart1"/>
    <dgm:cxn modelId="{FAEF7D6B-D7DD-45ED-A0DC-CFE15A649E24}" type="presParOf" srcId="{FCBC29E0-B448-47C9-AC8D-0F4389BAED37}" destId="{60913AC1-C9AE-401D-B8E7-BFC35880F6F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2894F-B6BC-4427-9C87-B0471B98305D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F9FF-F4D1-4AD2-AFC4-D3148F01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82966081811703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F9FF-F4D1-4AD2-AFC4-D3148F01DA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Archaeology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archeology,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study of human activity through the recovery and analysis of material 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F9FF-F4D1-4AD2-AFC4-D3148F01DA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Archaeology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archeology,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study of human activity through the recovery and analysis of material 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F9FF-F4D1-4AD2-AFC4-D3148F01DA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Ethnography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(from Greek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ἔθνος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ethnos "folk, people, nation"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γράφω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"I write") is the systematic study of people and cultures.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F9FF-F4D1-4AD2-AFC4-D3148F01DA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Ethnography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(from Greek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ἔθνος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ethnos "folk, people, nation"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γράφω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"I write") is the systematic study of people and cultures.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F9FF-F4D1-4AD2-AFC4-D3148F01DA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F9FF-F4D1-4AD2-AFC4-D3148F01DA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A4DD2F3-7D39-47D6-98DA-CF19A5532E27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130079-5D35-462D-AED4-660CCAC9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8296608181170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microsoft.com/office/2007/relationships/hdphoto" Target="NULL"/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1.jpeg"/><Relationship Id="rId28" Type="http://schemas.openxmlformats.org/officeDocument/2006/relationships/image" Target="../media/image17.jpeg"/><Relationship Id="rId31" Type="http://schemas.openxmlformats.org/officeDocument/2006/relationships/image" Target="../media/image20.jpeg"/><Relationship Id="rId27" Type="http://schemas.openxmlformats.org/officeDocument/2006/relationships/image" Target="../media/image16.jpeg"/><Relationship Id="rId30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Pohnpei Historic Preservation</a:t>
            </a:r>
          </a:p>
          <a:p>
            <a:endParaRPr lang="en-US" dirty="0" smtClean="0"/>
          </a:p>
          <a:p>
            <a:r>
              <a:rPr lang="en-US" dirty="0" smtClean="0"/>
              <a:t>June 10,2019</a:t>
            </a:r>
          </a:p>
          <a:p>
            <a:r>
              <a:rPr lang="en-US" dirty="0" err="1" smtClean="0"/>
              <a:t>Chuuk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POHNPEI </a:t>
            </a:r>
            <a:br>
              <a:rPr lang="en-US" dirty="0" smtClean="0"/>
            </a:br>
            <a:r>
              <a:rPr lang="en-US" dirty="0" smtClean="0"/>
              <a:t>Historic Preservation Office</a:t>
            </a:r>
            <a:br>
              <a:rPr lang="en-US" dirty="0" smtClean="0"/>
            </a:br>
            <a:r>
              <a:rPr lang="en-US" dirty="0" smtClean="0"/>
              <a:t>Program Areas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28600" y="5486400"/>
          <a:ext cx="979488" cy="1008063"/>
        </p:xfrm>
        <a:graphic>
          <a:graphicData uri="http://schemas.openxmlformats.org/presentationml/2006/ole">
            <p:oleObj spid="_x0000_s1026" name="Document" r:id="rId3" imgW="1239620" imgH="1280296" progId="Word.Document.8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5461000"/>
            <a:ext cx="34692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Division of Historic Preservation Office</a:t>
            </a:r>
            <a:endParaRPr lang="en-US" sz="1400" dirty="0">
              <a:latin typeface="Arial" charset="0"/>
            </a:endParaRPr>
          </a:p>
          <a:p>
            <a:r>
              <a:rPr lang="en-US" sz="1400" dirty="0"/>
              <a:t>Department of Land &amp; Natural Resources</a:t>
            </a:r>
          </a:p>
          <a:p>
            <a:r>
              <a:rPr lang="en-US" sz="1400" dirty="0"/>
              <a:t>Pohnpei  State Government</a:t>
            </a:r>
          </a:p>
          <a:p>
            <a:r>
              <a:rPr lang="en-US" sz="1400" dirty="0"/>
              <a:t>FM 96941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7213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</a:rPr>
              <a:t>The Office is  currently working in collaboration with the All the respected Stake Holders and Land Owners in identifying Historical or Cultural Sites for Nomination onto the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</a:rPr>
              <a:t>Pohnpei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</a:rPr>
              <a:t> State Registry of Historical Properties Tourism Promotion and Attractions (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</a:rPr>
              <a:t>Lenger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</a:rPr>
              <a:t> Island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endParaRPr lang="en-US" sz="21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</a:rPr>
              <a:t>Development of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</a:rPr>
              <a:t>Sokehs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</a:rPr>
              <a:t> Ridge,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</a:rPr>
              <a:t>Pohndollap</a:t>
            </a:r>
            <a:endParaRPr lang="en-US" sz="2600" dirty="0" smtClean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</a:rPr>
              <a:t>(FSM Congress)</a:t>
            </a:r>
          </a:p>
          <a:p>
            <a:pPr lvl="1">
              <a:lnSpc>
                <a:spcPct val="90000"/>
              </a:lnSpc>
              <a:defRPr/>
            </a:pPr>
            <a:endParaRPr lang="en-US" sz="21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latin typeface="Times New Roman" pitchFamily="18" charset="0"/>
              </a:rPr>
              <a:t>Preservation, Restoration and/or </a:t>
            </a:r>
            <a:r>
              <a:rPr lang="en-US" sz="2600" i="1" dirty="0" smtClean="0">
                <a:solidFill>
                  <a:srgbClr val="0070C0"/>
                </a:solidFill>
                <a:latin typeface="Times New Roman" pitchFamily="18" charset="0"/>
              </a:rPr>
              <a:t>Rehabilitation Projects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i="1" dirty="0" smtClean="0">
                <a:solidFill>
                  <a:srgbClr val="0070C0"/>
                </a:solidFill>
                <a:latin typeface="Times New Roman" pitchFamily="18" charset="0"/>
              </a:rPr>
              <a:t>	(German Ambassador)</a:t>
            </a:r>
          </a:p>
        </p:txBody>
      </p:sp>
      <p:pic>
        <p:nvPicPr>
          <p:cNvPr id="4" name="Picture 3" descr="44787643_285567112166794_27466505265977753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124200"/>
            <a:ext cx="43180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F3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2971800" cy="153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5026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>
                <a:latin typeface="Times New Roman" pitchFamily="18" charset="0"/>
              </a:rPr>
              <a:t>Nan </a:t>
            </a:r>
            <a:r>
              <a:rPr lang="en-US" sz="2600" dirty="0" err="1" smtClean="0">
                <a:latin typeface="Times New Roman" pitchFamily="18" charset="0"/>
              </a:rPr>
              <a:t>Madol</a:t>
            </a:r>
            <a:r>
              <a:rPr lang="en-US" sz="2600" dirty="0" smtClean="0">
                <a:latin typeface="Times New Roman" pitchFamily="18" charset="0"/>
              </a:rPr>
              <a:t> World Heritage Site</a:t>
            </a:r>
            <a:endParaRPr lang="en-US" sz="21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</a:rPr>
              <a:t>Sustainable Conservation of the Nan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</a:rPr>
              <a:t>Madol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</a:rPr>
              <a:t> World Heritage Site. (AFCP, U.S. Embassy and UNESCO)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</a:rPr>
              <a:t>Nan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</a:rPr>
              <a:t>Madol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</a:rPr>
              <a:t> Visitor Center Project (Japan Government Grant Assistant for Cultural Grassroots Project Scheme, Japan Embassy)</a:t>
            </a:r>
          </a:p>
          <a:p>
            <a:pPr lvl="1">
              <a:lnSpc>
                <a:spcPct val="90000"/>
              </a:lnSpc>
              <a:defRPr/>
            </a:pPr>
            <a:endParaRPr lang="en-US" sz="21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latin typeface="Times New Roman" pitchFamily="18" charset="0"/>
              </a:rPr>
              <a:t>HPO Maintenance Unit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</a:rPr>
              <a:t>Clearing of Historical Sites and Parks</a:t>
            </a:r>
          </a:p>
          <a:p>
            <a:pPr lvl="1">
              <a:lnSpc>
                <a:spcPct val="90000"/>
              </a:lnSpc>
              <a:defRPr/>
            </a:pPr>
            <a:endParaRPr lang="en-US" sz="21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Picture 5" descr="50824425_1968167156633775_35379666399264768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14800"/>
            <a:ext cx="3429000" cy="2571750"/>
          </a:xfrm>
          <a:prstGeom prst="rect">
            <a:avLst/>
          </a:prstGeom>
        </p:spPr>
      </p:pic>
      <p:pic>
        <p:nvPicPr>
          <p:cNvPr id="8" name="Picture 7" descr="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3425952"/>
          </a:xfrm>
        </p:spPr>
        <p:txBody>
          <a:bodyPr>
            <a:normAutofit/>
          </a:bodyPr>
          <a:lstStyle/>
          <a:p>
            <a:r>
              <a:rPr lang="en-US" dirty="0" smtClean="0"/>
              <a:t>Awareness and Outreach Via…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Tour Guide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5" name="Picture 14" descr="POHN DOLLAP TOUR 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3200400" cy="179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NI - JPN FRIENDSHIP 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19600"/>
            <a:ext cx="3233651" cy="181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humbnail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400" y="2438400"/>
            <a:ext cx="4655184" cy="3781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3425952"/>
          </a:xfrm>
        </p:spPr>
        <p:txBody>
          <a:bodyPr>
            <a:normAutofit/>
          </a:bodyPr>
          <a:lstStyle/>
          <a:p>
            <a:r>
              <a:rPr lang="en-US" dirty="0" smtClean="0"/>
              <a:t>Awareness and Outreach Via…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Tour Guide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School Session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KES 5TH. GRADERS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971800"/>
            <a:ext cx="474750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482614_131044873738761_22336211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3425952"/>
          </a:xfrm>
        </p:spPr>
        <p:txBody>
          <a:bodyPr>
            <a:normAutofit/>
          </a:bodyPr>
          <a:lstStyle/>
          <a:p>
            <a:r>
              <a:rPr lang="en-US" dirty="0" smtClean="0"/>
              <a:t>Awareness and Outreach Via…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Tour Guide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School Session/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Meetings/ Consultation/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Workshops/Training/ Projects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48100"/>
            <a:ext cx="3581400" cy="2686050"/>
          </a:xfrm>
          <a:prstGeom prst="rect">
            <a:avLst/>
          </a:prstGeom>
        </p:spPr>
      </p:pic>
      <p:pic>
        <p:nvPicPr>
          <p:cNvPr id="9" name="Picture 8" descr="13221620_1109614479085279_875885735041854910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865" y="3886200"/>
            <a:ext cx="4690535" cy="26384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3425952"/>
          </a:xfrm>
        </p:spPr>
        <p:txBody>
          <a:bodyPr>
            <a:normAutofit/>
          </a:bodyPr>
          <a:lstStyle/>
          <a:p>
            <a:r>
              <a:rPr lang="en-US" dirty="0" smtClean="0"/>
              <a:t>Awareness and Outreach Via…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Tour Guide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School Session/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Meetings/ Consultation/</a:t>
            </a:r>
          </a:p>
          <a:p>
            <a:pPr lvl="1">
              <a:buClr>
                <a:schemeClr val="tx1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	Workshops/Training/Projects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Publications (Calendar, Pamphlets, Brochures, Maps , Articles etc.)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3200400" cy="2400300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95800"/>
            <a:ext cx="1246126" cy="1981200"/>
          </a:xfrm>
          <a:prstGeom prst="rect">
            <a:avLst/>
          </a:prstGeom>
        </p:spPr>
      </p:pic>
      <p:pic>
        <p:nvPicPr>
          <p:cNvPr id="8" name="Picture 7" descr="images2LWQHIF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495800"/>
            <a:ext cx="1538343" cy="1981200"/>
          </a:xfrm>
          <a:prstGeom prst="rect">
            <a:avLst/>
          </a:prstGeom>
        </p:spPr>
      </p:pic>
      <p:pic>
        <p:nvPicPr>
          <p:cNvPr id="9" name="Picture 8" descr="imagesIVBB3V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966" y="4495800"/>
            <a:ext cx="2184875" cy="1981200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875" y="4038600"/>
            <a:ext cx="3267959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645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Awareness and Outreach Via…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Tour Guide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School Session/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Meetings/ Consultation/</a:t>
            </a:r>
          </a:p>
          <a:p>
            <a:pPr lvl="1">
              <a:buClr>
                <a:schemeClr val="tx1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	Workshops/Training/ Projects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Publications (Calendar, Pamphlets, Brochures, Maps , Articles etc.)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Social Media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“</a:t>
            </a:r>
            <a:r>
              <a:rPr lang="en-US" i="1" dirty="0" err="1" smtClean="0">
                <a:solidFill>
                  <a:schemeClr val="tx1"/>
                </a:solidFill>
              </a:rPr>
              <a:t>Nahlikend</a:t>
            </a:r>
            <a:r>
              <a:rPr lang="en-US" i="1" dirty="0" smtClean="0">
                <a:solidFill>
                  <a:schemeClr val="tx1"/>
                </a:solidFill>
              </a:rPr>
              <a:t> en </a:t>
            </a:r>
            <a:r>
              <a:rPr lang="en-US" i="1" dirty="0" err="1" smtClean="0">
                <a:solidFill>
                  <a:schemeClr val="tx1"/>
                </a:solidFill>
              </a:rPr>
              <a:t>Leng</a:t>
            </a:r>
            <a:r>
              <a:rPr lang="en-US" i="1" dirty="0" smtClean="0">
                <a:solidFill>
                  <a:schemeClr val="tx1"/>
                </a:solidFill>
              </a:rPr>
              <a:t>” </a:t>
            </a:r>
            <a:r>
              <a:rPr lang="en-US" dirty="0" smtClean="0">
                <a:solidFill>
                  <a:schemeClr val="tx1"/>
                </a:solidFill>
              </a:rPr>
              <a:t>Radio Broadcast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 https://www.facebook.com/groups/182966081811703/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imagesZGOEI5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680" y="4876800"/>
            <a:ext cx="2731008" cy="121920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6764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upload.wikimedia.org/wikipedia/commons/2/25/Nan_Madol_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itle 23"/>
          <p:cNvSpPr txBox="1">
            <a:spLocks/>
          </p:cNvSpPr>
          <p:nvPr/>
        </p:nvSpPr>
        <p:spPr>
          <a:xfrm>
            <a:off x="381000" y="1295400"/>
            <a:ext cx="8534400" cy="1295400"/>
          </a:xfrm>
          <a:prstGeom prst="rect">
            <a:avLst/>
          </a:prstGeom>
        </p:spPr>
        <p:txBody>
          <a:bodyPr vert="horz" anchor="b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KALAHNGAN</a:t>
            </a:r>
            <a:endParaRPr kumimoji="0" lang="en-US" sz="93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iner Hand ITC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OH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KASELEHLIE MAINGKO!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03920" cy="342595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/>
              <a:t>“To Identify, Preserve, and Administer places, artifacts, and information of historical and cultural importance for the benefit of the public”</a:t>
            </a:r>
          </a:p>
          <a:p>
            <a:pPr algn="r">
              <a:buNone/>
            </a:pPr>
            <a:r>
              <a:rPr lang="en-US" sz="1400" dirty="0" err="1" smtClean="0">
                <a:latin typeface="Times New Roman" pitchFamily="18" charset="0"/>
              </a:rPr>
              <a:t>Pohnpei</a:t>
            </a:r>
            <a:r>
              <a:rPr lang="en-US" sz="1400" dirty="0" smtClean="0">
                <a:latin typeface="Times New Roman" pitchFamily="18" charset="0"/>
              </a:rPr>
              <a:t> Code Division II, Title 22</a:t>
            </a:r>
          </a:p>
          <a:p>
            <a:pPr algn="r">
              <a:buNone/>
            </a:pPr>
            <a:r>
              <a:rPr lang="en-US" sz="1400" dirty="0" smtClean="0"/>
              <a:t>Article 7, §5 of the </a:t>
            </a:r>
            <a:r>
              <a:rPr lang="en-US" sz="1400" dirty="0" err="1" smtClean="0"/>
              <a:t>Pohnpei</a:t>
            </a:r>
            <a:r>
              <a:rPr lang="en-US" sz="1400" dirty="0" smtClean="0"/>
              <a:t> Constitution</a:t>
            </a:r>
          </a:p>
          <a:p>
            <a:pPr algn="r">
              <a:buNone/>
            </a:pPr>
            <a:r>
              <a:rPr lang="en-US" sz="1400" dirty="0" smtClean="0"/>
              <a:t>S.L. No. 5L-88-02 §3, 1/11/03,  </a:t>
            </a:r>
          </a:p>
          <a:p>
            <a:pPr algn="r">
              <a:buNone/>
            </a:pPr>
            <a:r>
              <a:rPr lang="en-US" sz="900" dirty="0" smtClean="0"/>
              <a:t>Historic and Cultural Preservation Act 2002</a:t>
            </a:r>
            <a:endParaRPr lang="en-US" sz="900" dirty="0" smtClean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Nan Mad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43129"/>
            <a:ext cx="5003203" cy="3752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Program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Administration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Planning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Register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 Review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Review Board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Legislation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Survey &amp; Inventory (Archaeology and Ethnography)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Public Education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304800"/>
          <a:ext cx="8839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649785" y="176625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2185" y="176625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4585" y="176625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06985" y="176625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59385" y="176625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1785" y="176625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64185" y="176625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16585" y="1766250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68985" y="176625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1385" y="1766250"/>
            <a:ext cx="152400" cy="15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" y="1295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57200" y="160020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57200" y="19050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57200" y="22098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57200" y="2514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57200" y="281940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57200" y="312420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57200" y="3429000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57200" y="37338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57200" y="4038600"/>
            <a:ext cx="152400" cy="15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28600" y="838200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Legends:</a:t>
            </a:r>
            <a:endParaRPr lang="en-US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09600" y="1524000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Planning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609600" y="1219200"/>
            <a:ext cx="1269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Administration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609600" y="1828800"/>
            <a:ext cx="263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Survey &amp; Inventory (Archaeology)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609600" y="2133600"/>
            <a:ext cx="26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Survey &amp; Inventory (Ethnography)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609600" y="2438400"/>
            <a:ext cx="775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609600" y="2743200"/>
            <a:ext cx="1265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Project Review</a:t>
            </a:r>
            <a:endParaRPr lang="en-US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609600" y="3048000"/>
            <a:ext cx="1171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Development</a:t>
            </a: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609600" y="3352800"/>
            <a:ext cx="1390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Public Education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609600" y="3657600"/>
            <a:ext cx="1182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Review Board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609600" y="3962400"/>
            <a:ext cx="96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Legislation</a:t>
            </a:r>
            <a:endParaRPr lang="en-US" sz="1400" dirty="0"/>
          </a:p>
        </p:txBody>
      </p:sp>
      <p:sp>
        <p:nvSpPr>
          <p:cNvPr id="98" name="Rectangle 97"/>
          <p:cNvSpPr/>
          <p:nvPr/>
        </p:nvSpPr>
        <p:spPr>
          <a:xfrm>
            <a:off x="2160960" y="4017105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313360" y="4017105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477505" y="4017105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633820" y="4017105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786220" y="4017105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133600" y="5160105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286000" y="5160105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438400" y="5160105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286000" y="45720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747115" y="5160105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909280" y="5160105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061680" y="5160105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960450" y="402492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12850" y="402492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265250" y="402492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417650" y="402492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570050" y="402492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722450" y="402492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874850" y="402492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027250" y="4024920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179650" y="402492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332050" y="4024920"/>
            <a:ext cx="152400" cy="15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828325" y="403665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980725" y="403665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142890" y="403665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295290" y="403665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447690" y="403665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600090" y="403665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752490" y="4036650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836140" y="521286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988540" y="521286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140940" y="521286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293340" y="521286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445740" y="521286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598140" y="521286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762270" y="5212860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914670" y="521286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836140" y="6324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988540" y="632460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140940" y="63246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6293340" y="6324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445740" y="6324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598140" y="632460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6750540" y="632460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6902940" y="6324600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7055340" y="63246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207740" y="6324600"/>
            <a:ext cx="152400" cy="15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557480" y="4038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709880" y="403860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866210" y="403860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8018610" y="403860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7561410" y="579120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7717740" y="579120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7870140" y="579120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8580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HPO Functional Chart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172200" y="2209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324600" y="2209800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477000" y="22098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6629400" y="22098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781800" y="22098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934200" y="220980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7086600" y="2209800"/>
            <a:ext cx="1524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239000" y="2209800"/>
            <a:ext cx="15240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Planning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 and Goals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Improvements of all Program Areas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Continuation of Collection, Documentation and Administer  of Cultural and Historic Heritages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Identification and Registry of Potential Historical Sites and Properties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Sustainable Management Plans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Capacity Building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Seek Assistant Grants and Opportunities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Expansion of Partnership and Networking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Implementation (Execute)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Survey &amp; Inventory (Archaeology)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1676400"/>
            <a:ext cx="4343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US" dirty="0" smtClean="0"/>
              <a:t> 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lang="en-US" sz="2400" dirty="0" smtClean="0"/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524000"/>
            <a:ext cx="8534400" cy="4876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Documentation, Collection and Management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Pohnpei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Archaeological Resources: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HPF Grant ,U.S. NPS, DOI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Professional Service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Project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Interested Institutes/ Individuals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and Donation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/>
              <a:t> Sites/Properties</a:t>
            </a:r>
          </a:p>
          <a:p>
            <a:pPr marL="548640" lvl="1" indent="-274320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Char char=""/>
              <a:defRPr/>
            </a:pPr>
            <a:r>
              <a:rPr lang="en-US" sz="1900" dirty="0" smtClean="0"/>
              <a:t>Managed and Safeguarding</a:t>
            </a:r>
          </a:p>
          <a:p>
            <a:pPr marL="82296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 2"/>
              <a:buChar char=""/>
              <a:defRPr/>
            </a:pPr>
            <a:r>
              <a:rPr lang="en-US" sz="1700" dirty="0" smtClean="0"/>
              <a:t>Legislation</a:t>
            </a:r>
          </a:p>
          <a:p>
            <a:pPr marL="82296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 2"/>
              <a:buChar char=""/>
              <a:defRPr/>
            </a:pPr>
            <a:r>
              <a:rPr lang="en-US" sz="1700" dirty="0" smtClean="0"/>
              <a:t>MOA w/Land Owners</a:t>
            </a:r>
          </a:p>
          <a:p>
            <a:pPr marL="82296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 2"/>
              <a:buChar char=""/>
              <a:defRPr/>
            </a:pPr>
            <a:r>
              <a:rPr lang="en-US" sz="1700" dirty="0" smtClean="0"/>
              <a:t>Community Awareness</a:t>
            </a:r>
          </a:p>
          <a:p>
            <a:pPr marL="82296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 2"/>
              <a:buChar char=""/>
              <a:defRPr/>
            </a:pPr>
            <a:r>
              <a:rPr lang="en-US" sz="1700" dirty="0" smtClean="0"/>
              <a:t>Traditional and Government Support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endParaRPr lang="en-US" sz="1700" dirty="0" smtClean="0"/>
          </a:p>
          <a:p>
            <a:pPr marL="91440" indent="-274320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Char char=""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51135302_10155664767837282_774883854928524083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057400"/>
            <a:ext cx="3668973" cy="3584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5715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Invitation To Training on </a:t>
            </a:r>
            <a:r>
              <a:rPr lang="en-US" sz="1400" dirty="0" err="1" smtClean="0"/>
              <a:t>Lenger</a:t>
            </a:r>
            <a:r>
              <a:rPr lang="en-US" sz="1400" dirty="0" smtClean="0"/>
              <a:t> Island </a:t>
            </a:r>
          </a:p>
          <a:p>
            <a:r>
              <a:rPr lang="en-US" sz="1400" dirty="0" smtClean="0"/>
              <a:t> Feb. 20-27,2019</a:t>
            </a:r>
          </a:p>
          <a:p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kir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05200"/>
            <a:ext cx="2438400" cy="1521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Survey &amp; Inventory (Archaeology)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676400"/>
            <a:ext cx="4343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US" dirty="0" smtClean="0"/>
              <a:t> 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lang="en-US" sz="2400" dirty="0" smtClean="0"/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 descr="38208495_10216627127933175_8482497071717285888_o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371600"/>
            <a:ext cx="3454400" cy="2590800"/>
          </a:xfrm>
        </p:spPr>
      </p:pic>
      <p:pic>
        <p:nvPicPr>
          <p:cNvPr id="5" name="Picture 2" descr="sok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3716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F37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3505200"/>
            <a:ext cx="1905000" cy="1428750"/>
          </a:xfrm>
          <a:prstGeom prst="rect">
            <a:avLst/>
          </a:prstGeom>
        </p:spPr>
      </p:pic>
      <p:pic>
        <p:nvPicPr>
          <p:cNvPr id="9" name="Picture 4" descr="Trimble-Geo_6000_Uti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1406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/>
          <a:srcRect l="15619" r="17887" b="25841"/>
          <a:stretch/>
        </p:blipFill>
        <p:spPr>
          <a:xfrm>
            <a:off x="4114800" y="3505200"/>
            <a:ext cx="2407333" cy="1426821"/>
          </a:xfrm>
          <a:prstGeom prst="rect">
            <a:avLst/>
          </a:prstGeom>
        </p:spPr>
      </p:pic>
      <p:pic>
        <p:nvPicPr>
          <p:cNvPr id="12" name="Picture 2" descr="http://synergypositioning.co.nz/uploads/case-study-image/Faro-banner-un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6800"/>
            <a:ext cx="8000255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0000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324600" y="4857611"/>
            <a:ext cx="2667000" cy="20003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Survey &amp; Inventory (Ethnography)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5800" y="1676400"/>
            <a:ext cx="4343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828800"/>
            <a:ext cx="4343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US" dirty="0" smtClean="0"/>
              <a:t> 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lang="en-US" sz="2400" dirty="0" smtClean="0"/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5344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Documentation, Collection and Management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Pohnpei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Ethnographical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HPF Grant ,U.S. NPS, DOI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Professional Service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Project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Interested Institutes/ Individuals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and Donation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/>
              <a:t> Collection of Ethnographic Materials and Publications</a:t>
            </a:r>
          </a:p>
          <a:p>
            <a:pPr marL="548640" lvl="1" indent="-274320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Char char=""/>
              <a:defRPr/>
            </a:pPr>
            <a:r>
              <a:rPr lang="en-US" sz="1900" dirty="0" smtClean="0"/>
              <a:t>Stored  and Managed for Public Information or Distribution</a:t>
            </a:r>
          </a:p>
          <a:p>
            <a:pPr marL="548640" lvl="1" indent="-274320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Char char=""/>
              <a:defRPr/>
            </a:pPr>
            <a:endParaRPr lang="en-US" sz="1900" dirty="0" smtClean="0"/>
          </a:p>
          <a:p>
            <a:pPr marL="914400" lvl="1" indent="-457200">
              <a:buClr>
                <a:schemeClr val="tx1"/>
              </a:buClr>
            </a:pPr>
            <a:endParaRPr lang="en-US" sz="1700" dirty="0" smtClean="0"/>
          </a:p>
          <a:p>
            <a:pPr marL="91440" indent="-274320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Char char=""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SCF3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Survey &amp; Inventory (Ethnography)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95800" y="1676400"/>
            <a:ext cx="4343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828800"/>
            <a:ext cx="4343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lang="en-US" dirty="0" smtClean="0"/>
              <a:t> 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lang="en-US" sz="2400" dirty="0" smtClean="0"/>
          </a:p>
          <a:p>
            <a:pPr marL="274320" indent="-274320">
              <a:spcBef>
                <a:spcPct val="20000"/>
              </a:spcBef>
              <a:buClr>
                <a:schemeClr val="tx1"/>
              </a:buClr>
              <a:buSzPct val="8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5344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1" indent="-274320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Char char=""/>
              <a:defRPr/>
            </a:pPr>
            <a:endParaRPr lang="en-US" sz="1900" dirty="0" smtClean="0"/>
          </a:p>
          <a:p>
            <a:pPr marL="914400" lvl="1" indent="-457200">
              <a:buClr>
                <a:schemeClr val="tx1"/>
              </a:buClr>
            </a:pPr>
            <a:endParaRPr lang="en-US" sz="1700" dirty="0" smtClean="0"/>
          </a:p>
          <a:p>
            <a:pPr marL="91440" indent="-274320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Char char=""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331155_1841661216114_1678089231_1249550_522403447_o.jpg"/>
          <p:cNvPicPr/>
          <p:nvPr/>
        </p:nvPicPr>
        <p:blipFill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447800"/>
            <a:ext cx="1442258" cy="230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s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62600" y="1447800"/>
            <a:ext cx="3318387" cy="2286000"/>
          </a:xfrm>
          <a:prstGeom prst="rect">
            <a:avLst/>
          </a:prstGeom>
        </p:spPr>
      </p:pic>
      <p:pic>
        <p:nvPicPr>
          <p:cNvPr id="28" name="Picture 27" descr="western-kitti_001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05000" y="1447800"/>
            <a:ext cx="3464387" cy="2307336"/>
          </a:xfrm>
          <a:prstGeom prst="rect">
            <a:avLst/>
          </a:prstGeom>
        </p:spPr>
      </p:pic>
      <p:pic>
        <p:nvPicPr>
          <p:cNvPr id="50" name="Picture 49" descr="Nan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62200" y="3886200"/>
            <a:ext cx="2868384" cy="2362199"/>
          </a:xfrm>
          <a:prstGeom prst="rect">
            <a:avLst/>
          </a:prstGeom>
        </p:spPr>
      </p:pic>
      <p:pic>
        <p:nvPicPr>
          <p:cNvPr id="52" name="Picture 51" descr="030704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50019" y="3886200"/>
            <a:ext cx="3489183" cy="2286000"/>
          </a:xfrm>
          <a:prstGeom prst="rect">
            <a:avLst/>
          </a:prstGeom>
        </p:spPr>
      </p:pic>
      <p:pic>
        <p:nvPicPr>
          <p:cNvPr id="53" name="Picture 52" descr="NAHS 71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28600" y="5105400"/>
            <a:ext cx="2057400" cy="1156258"/>
          </a:xfrm>
          <a:prstGeom prst="rect">
            <a:avLst/>
          </a:prstGeom>
        </p:spPr>
      </p:pic>
      <p:pic>
        <p:nvPicPr>
          <p:cNvPr id="54" name="Picture 53" descr="NAHS 219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28600" y="3886200"/>
            <a:ext cx="2057400" cy="11562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8143</TotalTime>
  <Words>529</Words>
  <Application>Microsoft Office PowerPoint</Application>
  <PresentationFormat>On-screen Show (4:3)</PresentationFormat>
  <Paragraphs>189</Paragraphs>
  <Slides>17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Civic</vt:lpstr>
      <vt:lpstr>Document</vt:lpstr>
      <vt:lpstr>POHNPEI  Historic Preservation Office Program Areas</vt:lpstr>
      <vt:lpstr>Slide 2</vt:lpstr>
      <vt:lpstr>Program Areas</vt:lpstr>
      <vt:lpstr>HPO Functional Chart</vt:lpstr>
      <vt:lpstr>Planning</vt:lpstr>
      <vt:lpstr>Survey &amp; Inventory (Archaeology)</vt:lpstr>
      <vt:lpstr>Survey &amp; Inventory (Archaeology)</vt:lpstr>
      <vt:lpstr>Survey &amp; Inventory (Ethnography)</vt:lpstr>
      <vt:lpstr>Survey &amp; Inventory (Ethnography)</vt:lpstr>
      <vt:lpstr>Development</vt:lpstr>
      <vt:lpstr>Development</vt:lpstr>
      <vt:lpstr>Public Education</vt:lpstr>
      <vt:lpstr>Public Education</vt:lpstr>
      <vt:lpstr>Public Education</vt:lpstr>
      <vt:lpstr>Public Education</vt:lpstr>
      <vt:lpstr>Public Education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SHPO Annual Consultation Meeting</dc:title>
  <dc:creator>Admin</dc:creator>
  <cp:lastModifiedBy>Admin</cp:lastModifiedBy>
  <cp:revision>378</cp:revision>
  <dcterms:created xsi:type="dcterms:W3CDTF">2010-07-05T01:09:01Z</dcterms:created>
  <dcterms:modified xsi:type="dcterms:W3CDTF">2019-05-12T22:39:59Z</dcterms:modified>
</cp:coreProperties>
</file>