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3"/>
  </p:sldMasterIdLst>
  <p:notesMasterIdLst>
    <p:notesMasterId r:id="rId13"/>
  </p:notesMasterIdLst>
  <p:handoutMasterIdLst>
    <p:handoutMasterId r:id="rId14"/>
  </p:handoutMasterIdLst>
  <p:sldIdLst>
    <p:sldId id="256" r:id="rId4"/>
    <p:sldId id="262" r:id="rId5"/>
    <p:sldId id="271" r:id="rId6"/>
    <p:sldId id="269" r:id="rId7"/>
    <p:sldId id="273" r:id="rId8"/>
    <p:sldId id="274" r:id="rId9"/>
    <p:sldId id="275" r:id="rId10"/>
    <p:sldId id="272" r:id="rId11"/>
    <p:sldId id="267" r:id="rId1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533825-D973-4EB9-BDFA-A66A6473784A}" v="15" dt="2024-08-26T10:07:55.0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70"/>
    <p:restoredTop sz="94679"/>
  </p:normalViewPr>
  <p:slideViewPr>
    <p:cSldViewPr snapToGrid="0" snapToObjects="1">
      <p:cViewPr varScale="1">
        <p:scale>
          <a:sx n="61" d="100"/>
          <a:sy n="61" d="100"/>
        </p:scale>
        <p:origin x="9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microsoft.com/office/2016/11/relationships/changesInfo" Target="changesInfos/changesInfo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lomena Nelson" userId="e8cfe39e-e167-4914-8c2a-06ac5cba1cd2" providerId="ADAL" clId="{9D533825-D973-4EB9-BDFA-A66A6473784A}"/>
    <pc:docChg chg="undo custSel addSld delSld modSld sldOrd">
      <pc:chgData name="Filomena Nelson" userId="e8cfe39e-e167-4914-8c2a-06ac5cba1cd2" providerId="ADAL" clId="{9D533825-D973-4EB9-BDFA-A66A6473784A}" dt="2024-08-26T12:03:46.274" v="656" actId="20577"/>
      <pc:docMkLst>
        <pc:docMk/>
      </pc:docMkLst>
      <pc:sldChg chg="modSp mod">
        <pc:chgData name="Filomena Nelson" userId="e8cfe39e-e167-4914-8c2a-06ac5cba1cd2" providerId="ADAL" clId="{9D533825-D973-4EB9-BDFA-A66A6473784A}" dt="2024-08-26T10:18:06.073" v="618" actId="255"/>
        <pc:sldMkLst>
          <pc:docMk/>
          <pc:sldMk cId="1594313841" sldId="262"/>
        </pc:sldMkLst>
        <pc:spChg chg="mod">
          <ac:chgData name="Filomena Nelson" userId="e8cfe39e-e167-4914-8c2a-06ac5cba1cd2" providerId="ADAL" clId="{9D533825-D973-4EB9-BDFA-A66A6473784A}" dt="2024-08-26T10:18:06.073" v="618" actId="255"/>
          <ac:spMkLst>
            <pc:docMk/>
            <pc:sldMk cId="1594313841" sldId="262"/>
            <ac:spMk id="2" creationId="{4A5E213D-2319-E195-6272-753E7ED9FC4A}"/>
          </ac:spMkLst>
        </pc:spChg>
      </pc:sldChg>
      <pc:sldChg chg="del">
        <pc:chgData name="Filomena Nelson" userId="e8cfe39e-e167-4914-8c2a-06ac5cba1cd2" providerId="ADAL" clId="{9D533825-D973-4EB9-BDFA-A66A6473784A}" dt="2024-08-26T10:04:35.778" v="545" actId="47"/>
        <pc:sldMkLst>
          <pc:docMk/>
          <pc:sldMk cId="3516960455" sldId="266"/>
        </pc:sldMkLst>
      </pc:sldChg>
      <pc:sldChg chg="modSp mod">
        <pc:chgData name="Filomena Nelson" userId="e8cfe39e-e167-4914-8c2a-06ac5cba1cd2" providerId="ADAL" clId="{9D533825-D973-4EB9-BDFA-A66A6473784A}" dt="2024-08-26T12:03:46.274" v="656" actId="20577"/>
        <pc:sldMkLst>
          <pc:docMk/>
          <pc:sldMk cId="2721708638" sldId="267"/>
        </pc:sldMkLst>
        <pc:spChg chg="mod">
          <ac:chgData name="Filomena Nelson" userId="e8cfe39e-e167-4914-8c2a-06ac5cba1cd2" providerId="ADAL" clId="{9D533825-D973-4EB9-BDFA-A66A6473784A}" dt="2024-08-26T10:08:46.730" v="604" actId="20577"/>
          <ac:spMkLst>
            <pc:docMk/>
            <pc:sldMk cId="2721708638" sldId="267"/>
            <ac:spMk id="2" creationId="{8DB4FF6A-969C-226D-7C85-D49F86D40B8B}"/>
          </ac:spMkLst>
        </pc:spChg>
        <pc:spChg chg="mod">
          <ac:chgData name="Filomena Nelson" userId="e8cfe39e-e167-4914-8c2a-06ac5cba1cd2" providerId="ADAL" clId="{9D533825-D973-4EB9-BDFA-A66A6473784A}" dt="2024-08-26T12:03:46.274" v="656" actId="20577"/>
          <ac:spMkLst>
            <pc:docMk/>
            <pc:sldMk cId="2721708638" sldId="267"/>
            <ac:spMk id="3" creationId="{4362C330-02AE-A75A-CDD7-B649E82A073A}"/>
          </ac:spMkLst>
        </pc:spChg>
      </pc:sldChg>
      <pc:sldChg chg="del">
        <pc:chgData name="Filomena Nelson" userId="e8cfe39e-e167-4914-8c2a-06ac5cba1cd2" providerId="ADAL" clId="{9D533825-D973-4EB9-BDFA-A66A6473784A}" dt="2024-08-26T10:05:01.184" v="546" actId="47"/>
        <pc:sldMkLst>
          <pc:docMk/>
          <pc:sldMk cId="2877301784" sldId="268"/>
        </pc:sldMkLst>
      </pc:sldChg>
      <pc:sldChg chg="modSp mod ord">
        <pc:chgData name="Filomena Nelson" userId="e8cfe39e-e167-4914-8c2a-06ac5cba1cd2" providerId="ADAL" clId="{9D533825-D973-4EB9-BDFA-A66A6473784A}" dt="2024-08-26T08:58:19.444" v="113" actId="14100"/>
        <pc:sldMkLst>
          <pc:docMk/>
          <pc:sldMk cId="1350601201" sldId="269"/>
        </pc:sldMkLst>
        <pc:spChg chg="mod">
          <ac:chgData name="Filomena Nelson" userId="e8cfe39e-e167-4914-8c2a-06ac5cba1cd2" providerId="ADAL" clId="{9D533825-D973-4EB9-BDFA-A66A6473784A}" dt="2024-08-26T08:57:42.595" v="112" actId="113"/>
          <ac:spMkLst>
            <pc:docMk/>
            <pc:sldMk cId="1350601201" sldId="269"/>
            <ac:spMk id="2" creationId="{3AE4AE27-CD2C-74BF-A12D-BF9F0F95A92C}"/>
          </ac:spMkLst>
        </pc:spChg>
        <pc:spChg chg="mod">
          <ac:chgData name="Filomena Nelson" userId="e8cfe39e-e167-4914-8c2a-06ac5cba1cd2" providerId="ADAL" clId="{9D533825-D973-4EB9-BDFA-A66A6473784A}" dt="2024-08-26T08:58:19.444" v="113" actId="14100"/>
          <ac:spMkLst>
            <pc:docMk/>
            <pc:sldMk cId="1350601201" sldId="269"/>
            <ac:spMk id="3" creationId="{C764E3CF-EE25-D972-008C-85CCC368875B}"/>
          </ac:spMkLst>
        </pc:spChg>
      </pc:sldChg>
      <pc:sldChg chg="del">
        <pc:chgData name="Filomena Nelson" userId="e8cfe39e-e167-4914-8c2a-06ac5cba1cd2" providerId="ADAL" clId="{9D533825-D973-4EB9-BDFA-A66A6473784A}" dt="2024-08-26T10:03:34.838" v="544" actId="2696"/>
        <pc:sldMkLst>
          <pc:docMk/>
          <pc:sldMk cId="1582304137" sldId="270"/>
        </pc:sldMkLst>
      </pc:sldChg>
      <pc:sldChg chg="modSp mod ord">
        <pc:chgData name="Filomena Nelson" userId="e8cfe39e-e167-4914-8c2a-06ac5cba1cd2" providerId="ADAL" clId="{9D533825-D973-4EB9-BDFA-A66A6473784A}" dt="2024-08-26T10:18:29.175" v="631" actId="6549"/>
        <pc:sldMkLst>
          <pc:docMk/>
          <pc:sldMk cId="3042666843" sldId="271"/>
        </pc:sldMkLst>
        <pc:spChg chg="mod">
          <ac:chgData name="Filomena Nelson" userId="e8cfe39e-e167-4914-8c2a-06ac5cba1cd2" providerId="ADAL" clId="{9D533825-D973-4EB9-BDFA-A66A6473784A}" dt="2024-08-26T10:18:29.175" v="631" actId="6549"/>
          <ac:spMkLst>
            <pc:docMk/>
            <pc:sldMk cId="3042666843" sldId="271"/>
            <ac:spMk id="2" creationId="{B27B5915-D207-F67C-F3B5-FD9CAB1AB844}"/>
          </ac:spMkLst>
        </pc:spChg>
        <pc:spChg chg="mod">
          <ac:chgData name="Filomena Nelson" userId="e8cfe39e-e167-4914-8c2a-06ac5cba1cd2" providerId="ADAL" clId="{9D533825-D973-4EB9-BDFA-A66A6473784A}" dt="2024-08-26T08:55:22.165" v="16" actId="20577"/>
          <ac:spMkLst>
            <pc:docMk/>
            <pc:sldMk cId="3042666843" sldId="271"/>
            <ac:spMk id="3" creationId="{B97C5A38-4E0C-1572-B6BF-98055CC8DE8B}"/>
          </ac:spMkLst>
        </pc:spChg>
      </pc:sldChg>
      <pc:sldChg chg="modSp new mod">
        <pc:chgData name="Filomena Nelson" userId="e8cfe39e-e167-4914-8c2a-06ac5cba1cd2" providerId="ADAL" clId="{9D533825-D973-4EB9-BDFA-A66A6473784A}" dt="2024-08-26T10:06:56.953" v="576" actId="113"/>
        <pc:sldMkLst>
          <pc:docMk/>
          <pc:sldMk cId="1084700854" sldId="272"/>
        </pc:sldMkLst>
        <pc:spChg chg="mod">
          <ac:chgData name="Filomena Nelson" userId="e8cfe39e-e167-4914-8c2a-06ac5cba1cd2" providerId="ADAL" clId="{9D533825-D973-4EB9-BDFA-A66A6473784A}" dt="2024-08-26T10:06:56.953" v="576" actId="113"/>
          <ac:spMkLst>
            <pc:docMk/>
            <pc:sldMk cId="1084700854" sldId="272"/>
            <ac:spMk id="2" creationId="{D7E5BC47-9239-E0CA-B6F0-BCAC504D5064}"/>
          </ac:spMkLst>
        </pc:spChg>
        <pc:spChg chg="mod">
          <ac:chgData name="Filomena Nelson" userId="e8cfe39e-e167-4914-8c2a-06ac5cba1cd2" providerId="ADAL" clId="{9D533825-D973-4EB9-BDFA-A66A6473784A}" dt="2024-08-26T10:06:52.074" v="574" actId="113"/>
          <ac:spMkLst>
            <pc:docMk/>
            <pc:sldMk cId="1084700854" sldId="272"/>
            <ac:spMk id="3" creationId="{50169026-9A8A-A866-A20E-BE49FFF99AEB}"/>
          </ac:spMkLst>
        </pc:spChg>
      </pc:sldChg>
      <pc:sldChg chg="del">
        <pc:chgData name="Filomena Nelson" userId="e8cfe39e-e167-4914-8c2a-06ac5cba1cd2" providerId="ADAL" clId="{9D533825-D973-4EB9-BDFA-A66A6473784A}" dt="2024-08-26T08:55:04.018" v="1" actId="47"/>
        <pc:sldMkLst>
          <pc:docMk/>
          <pc:sldMk cId="2560854707" sldId="272"/>
        </pc:sldMkLst>
      </pc:sldChg>
      <pc:sldChg chg="modSp new mod">
        <pc:chgData name="Filomena Nelson" userId="e8cfe39e-e167-4914-8c2a-06ac5cba1cd2" providerId="ADAL" clId="{9D533825-D973-4EB9-BDFA-A66A6473784A}" dt="2024-08-26T09:56:23.112" v="383" actId="5793"/>
        <pc:sldMkLst>
          <pc:docMk/>
          <pc:sldMk cId="2620993307" sldId="273"/>
        </pc:sldMkLst>
        <pc:spChg chg="mod">
          <ac:chgData name="Filomena Nelson" userId="e8cfe39e-e167-4914-8c2a-06ac5cba1cd2" providerId="ADAL" clId="{9D533825-D973-4EB9-BDFA-A66A6473784A}" dt="2024-08-26T09:53:33.811" v="355" actId="255"/>
          <ac:spMkLst>
            <pc:docMk/>
            <pc:sldMk cId="2620993307" sldId="273"/>
            <ac:spMk id="2" creationId="{EC4EF199-BAD1-8CD4-E774-74709D71DB36}"/>
          </ac:spMkLst>
        </pc:spChg>
        <pc:spChg chg="mod">
          <ac:chgData name="Filomena Nelson" userId="e8cfe39e-e167-4914-8c2a-06ac5cba1cd2" providerId="ADAL" clId="{9D533825-D973-4EB9-BDFA-A66A6473784A}" dt="2024-08-26T09:56:23.112" v="383" actId="5793"/>
          <ac:spMkLst>
            <pc:docMk/>
            <pc:sldMk cId="2620993307" sldId="273"/>
            <ac:spMk id="3" creationId="{BFE9B0B1-FE71-5A19-1D2C-0483F64D1B52}"/>
          </ac:spMkLst>
        </pc:spChg>
      </pc:sldChg>
      <pc:sldChg chg="modSp new mod">
        <pc:chgData name="Filomena Nelson" userId="e8cfe39e-e167-4914-8c2a-06ac5cba1cd2" providerId="ADAL" clId="{9D533825-D973-4EB9-BDFA-A66A6473784A}" dt="2024-08-26T09:56:28.958" v="384" actId="113"/>
        <pc:sldMkLst>
          <pc:docMk/>
          <pc:sldMk cId="2358456549" sldId="274"/>
        </pc:sldMkLst>
        <pc:spChg chg="mod">
          <ac:chgData name="Filomena Nelson" userId="e8cfe39e-e167-4914-8c2a-06ac5cba1cd2" providerId="ADAL" clId="{9D533825-D973-4EB9-BDFA-A66A6473784A}" dt="2024-08-26T09:56:10.375" v="375" actId="14100"/>
          <ac:spMkLst>
            <pc:docMk/>
            <pc:sldMk cId="2358456549" sldId="274"/>
            <ac:spMk id="2" creationId="{680F3B83-D4D0-B7AA-A35B-FD472A252322}"/>
          </ac:spMkLst>
        </pc:spChg>
        <pc:spChg chg="mod">
          <ac:chgData name="Filomena Nelson" userId="e8cfe39e-e167-4914-8c2a-06ac5cba1cd2" providerId="ADAL" clId="{9D533825-D973-4EB9-BDFA-A66A6473784A}" dt="2024-08-26T09:56:28.958" v="384" actId="113"/>
          <ac:spMkLst>
            <pc:docMk/>
            <pc:sldMk cId="2358456549" sldId="274"/>
            <ac:spMk id="3" creationId="{CC84298D-FE9E-5FE5-B486-F13F67BBE917}"/>
          </ac:spMkLst>
        </pc:spChg>
      </pc:sldChg>
      <pc:sldChg chg="modSp new mod">
        <pc:chgData name="Filomena Nelson" userId="e8cfe39e-e167-4914-8c2a-06ac5cba1cd2" providerId="ADAL" clId="{9D533825-D973-4EB9-BDFA-A66A6473784A}" dt="2024-08-26T10:01:26.397" v="543" actId="20577"/>
        <pc:sldMkLst>
          <pc:docMk/>
          <pc:sldMk cId="1071440378" sldId="275"/>
        </pc:sldMkLst>
        <pc:spChg chg="mod">
          <ac:chgData name="Filomena Nelson" userId="e8cfe39e-e167-4914-8c2a-06ac5cba1cd2" providerId="ADAL" clId="{9D533825-D973-4EB9-BDFA-A66A6473784A}" dt="2024-08-26T10:01:26.397" v="543" actId="20577"/>
          <ac:spMkLst>
            <pc:docMk/>
            <pc:sldMk cId="1071440378" sldId="275"/>
            <ac:spMk id="2" creationId="{1BFBC221-2839-0F2C-3433-0A2F573D14EF}"/>
          </ac:spMkLst>
        </pc:spChg>
        <pc:spChg chg="mod">
          <ac:chgData name="Filomena Nelson" userId="e8cfe39e-e167-4914-8c2a-06ac5cba1cd2" providerId="ADAL" clId="{9D533825-D973-4EB9-BDFA-A66A6473784A}" dt="2024-08-26T09:59:26.447" v="503" actId="20577"/>
          <ac:spMkLst>
            <pc:docMk/>
            <pc:sldMk cId="1071440378" sldId="275"/>
            <ac:spMk id="3" creationId="{B9D9FFBB-2025-1AEC-C61B-CE6D533D7F20}"/>
          </ac:spMkLst>
        </pc:spChg>
      </pc:sldChg>
      <pc:sldChg chg="add del">
        <pc:chgData name="Filomena Nelson" userId="e8cfe39e-e167-4914-8c2a-06ac5cba1cd2" providerId="ADAL" clId="{9D533825-D973-4EB9-BDFA-A66A6473784A}" dt="2024-08-26T10:16:37.020" v="606" actId="47"/>
        <pc:sldMkLst>
          <pc:docMk/>
          <pc:sldMk cId="2396850166" sldId="276"/>
        </pc:sldMkLst>
      </pc:sldChg>
      <pc:sldChg chg="modSp new del mod">
        <pc:chgData name="Filomena Nelson" userId="e8cfe39e-e167-4914-8c2a-06ac5cba1cd2" providerId="ADAL" clId="{9D533825-D973-4EB9-BDFA-A66A6473784A}" dt="2024-08-26T10:34:48.397" v="634" actId="2696"/>
        <pc:sldMkLst>
          <pc:docMk/>
          <pc:sldMk cId="2499396924" sldId="276"/>
        </pc:sldMkLst>
        <pc:spChg chg="mod">
          <ac:chgData name="Filomena Nelson" userId="e8cfe39e-e167-4914-8c2a-06ac5cba1cd2" providerId="ADAL" clId="{9D533825-D973-4EB9-BDFA-A66A6473784A}" dt="2024-08-26T10:34:17.685" v="633"/>
          <ac:spMkLst>
            <pc:docMk/>
            <pc:sldMk cId="2499396924" sldId="276"/>
            <ac:spMk id="2" creationId="{A20D6918-56D9-E0A6-D5F9-C09435E7986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5E47313-E683-2B40-9EDB-D6D75C802D64}" type="datetimeFigureOut">
              <a:rPr lang="en-US"/>
              <a:pPr>
                <a:defRPr/>
              </a:pPr>
              <a:t>8/26/2024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F20E469-AA72-4F44-8C25-14905BDC79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4FAA32B-A102-5143-AF5F-CAFA926AB647}" type="datetimeFigureOut">
              <a:rPr lang="en-US"/>
              <a:pPr>
                <a:defRPr/>
              </a:pPr>
              <a:t>8/26/2024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F7D2ECC-9605-BA4C-B11C-F9E0248EA7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white background&#10;&#10;Description automatically generated">
            <a:extLst>
              <a:ext uri="{FF2B5EF4-FFF2-40B4-BE49-F238E27FC236}">
                <a16:creationId xmlns:a16="http://schemas.microsoft.com/office/drawing/2014/main" id="{078B1DF6-D315-9F57-8EC8-6671BF8584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44112"/>
          <a:stretch/>
        </p:blipFill>
        <p:spPr>
          <a:xfrm>
            <a:off x="0" y="0"/>
            <a:ext cx="12192000" cy="3832823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1771650" y="5049809"/>
            <a:ext cx="863758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1826" y="2316369"/>
            <a:ext cx="8637073" cy="2541431"/>
          </a:xfrm>
        </p:spPr>
        <p:txBody>
          <a:bodyPr bIns="0" anchor="b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1827" y="5281757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08800" y="1844647"/>
            <a:ext cx="3500438" cy="309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AE60C-9469-E545-9CCF-884146D162FF}" type="datetimeFigureOut">
              <a:rPr lang="en-US"/>
              <a:pPr>
                <a:defRPr/>
              </a:pPr>
              <a:t>8/26/2024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70063" y="1843059"/>
            <a:ext cx="4973637" cy="3095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163" y="2312959"/>
            <a:ext cx="811212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43CF4-A2B4-9B4C-B1A4-72055ECF6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4" descr="Image result for sprep logo">
            <a:extLst>
              <a:ext uri="{FF2B5EF4-FFF2-40B4-BE49-F238E27FC236}">
                <a16:creationId xmlns:a16="http://schemas.microsoft.com/office/drawing/2014/main" id="{FE491497-C3F5-26E6-706D-9D336AE08F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440" y="517809"/>
            <a:ext cx="2406638" cy="992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C21EE16-A336-4C50-15ED-FFD2486113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6716684"/>
            <a:ext cx="12192000" cy="14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064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284288" y="2657475"/>
            <a:ext cx="96075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3799" y="1528217"/>
            <a:ext cx="9603275" cy="10492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83799" y="2739430"/>
            <a:ext cx="9603275" cy="3450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12738" y="798513"/>
            <a:ext cx="811212" cy="5048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F508C-9E88-D847-BCC7-916B93CE53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4" descr="Image result for sprep logo">
            <a:extLst>
              <a:ext uri="{FF2B5EF4-FFF2-40B4-BE49-F238E27FC236}">
                <a16:creationId xmlns:a16="http://schemas.microsoft.com/office/drawing/2014/main" id="{27CF8105-4C43-DC4A-8D9C-ED3100BBD4D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7195" y="303294"/>
            <a:ext cx="1934071" cy="79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5832099-2ABC-734A-9352-5E7D28EFC89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4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517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9461500" y="1520825"/>
            <a:ext cx="0" cy="466090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2253" y="1521082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3769" y="1521082"/>
            <a:ext cx="7551264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511175" y="1520825"/>
            <a:ext cx="811213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9CE48-C0E1-F547-991C-AB7AA8127E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4" descr="Image result for sprep logo">
            <a:extLst>
              <a:ext uri="{FF2B5EF4-FFF2-40B4-BE49-F238E27FC236}">
                <a16:creationId xmlns:a16="http://schemas.microsoft.com/office/drawing/2014/main" id="{6A61A633-28FE-5743-9B33-FE5C14A4B64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7195" y="303294"/>
            <a:ext cx="1934071" cy="79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A82D2A9-FD2F-F04D-B62E-9407E7C1EA0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4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08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79425" y="1008063"/>
            <a:ext cx="811213" cy="5048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0F307-EEFE-2443-9B6C-E5F4F5AC06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4" descr="Image result for sprep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7195" y="5828426"/>
            <a:ext cx="1934071" cy="79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069258" y="1165225"/>
            <a:ext cx="10272252" cy="4351338"/>
          </a:xfrm>
        </p:spPr>
        <p:txBody>
          <a:bodyPr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/>
            </a:lvl4pPr>
            <a:lvl5pPr>
              <a:buClr>
                <a:schemeClr val="accent2"/>
              </a:buClr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1069258" y="231888"/>
            <a:ext cx="10272252" cy="598046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F3A15A9-E6FE-2E46-B833-35B974563D5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716684"/>
            <a:ext cx="12192000" cy="14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899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287463" y="2892425"/>
            <a:ext cx="1015359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2188" y="1763109"/>
            <a:ext cx="10149078" cy="10492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2188" y="2974322"/>
            <a:ext cx="10149078" cy="34506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361950" y="1008063"/>
            <a:ext cx="811213" cy="5048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876E57-1B39-654F-9ADC-71DB155A8D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4" descr="Image result for sprep logo">
            <a:extLst>
              <a:ext uri="{FF2B5EF4-FFF2-40B4-BE49-F238E27FC236}">
                <a16:creationId xmlns:a16="http://schemas.microsoft.com/office/drawing/2014/main" id="{016B15EF-8DF8-4545-B8A0-D4AAEB44EB6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7195" y="303294"/>
            <a:ext cx="1934071" cy="79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2678937-FCC5-1D4E-82A6-1AB8A7856D6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14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576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773238" y="4014788"/>
            <a:ext cx="86296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3021" y="1965855"/>
            <a:ext cx="8643154" cy="1887950"/>
          </a:xfrm>
        </p:spPr>
        <p:txBody>
          <a:bodyPr anchor="b"/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3021" y="4015920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98513" y="1008063"/>
            <a:ext cx="811212" cy="5048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7E3223-319B-8040-B4AA-0DF833A504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4" descr="Image result for sprep logo">
            <a:extLst>
              <a:ext uri="{FF2B5EF4-FFF2-40B4-BE49-F238E27FC236}">
                <a16:creationId xmlns:a16="http://schemas.microsoft.com/office/drawing/2014/main" id="{CCAD09AF-AF66-0644-9B9E-28CADA37BDD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7195" y="5828426"/>
            <a:ext cx="1934071" cy="79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70606E3-3AE6-9744-8054-284E3423336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716684"/>
            <a:ext cx="12192000" cy="14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49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293813" y="2359025"/>
            <a:ext cx="96075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9826" y="1316618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87940" y="2522607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380" y="2529072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320675" y="1311275"/>
            <a:ext cx="811213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58DFB-2A04-CB47-A316-831E97DFDE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2" name="Picture 4" descr="Image result for sprep logo">
            <a:extLst>
              <a:ext uri="{FF2B5EF4-FFF2-40B4-BE49-F238E27FC236}">
                <a16:creationId xmlns:a16="http://schemas.microsoft.com/office/drawing/2014/main" id="{1BF30270-C58A-CC48-B624-E385E07D0C5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7195" y="5828426"/>
            <a:ext cx="1934071" cy="79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7F44A35-9F8E-6244-8AD3-31C4FCCFEC0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716684"/>
            <a:ext cx="12192000" cy="14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840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11275" y="2551113"/>
            <a:ext cx="96075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4578" y="1508839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4578" y="2724225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04578" y="3528945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749" y="2727679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749" y="3526167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338138" y="1008063"/>
            <a:ext cx="809625" cy="5048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27D89F-532B-6347-A2FB-BAE34AC01C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4" name="Picture 4" descr="Image result for sprep logo">
            <a:extLst>
              <a:ext uri="{FF2B5EF4-FFF2-40B4-BE49-F238E27FC236}">
                <a16:creationId xmlns:a16="http://schemas.microsoft.com/office/drawing/2014/main" id="{8F80C8B9-1D18-5141-A907-B598FFE68A3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7195" y="5828426"/>
            <a:ext cx="1934071" cy="79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4D2909A-2C71-4345-BB47-545D3E2E3F4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716684"/>
            <a:ext cx="12192000" cy="14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90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292225" y="2560638"/>
            <a:ext cx="96075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2188" y="1528217"/>
            <a:ext cx="9603275" cy="10492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319088" y="1017588"/>
            <a:ext cx="809625" cy="5032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374DC-830D-474D-B9DA-5C4A432A87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4" descr="Image result for sprep logo">
            <a:extLst>
              <a:ext uri="{FF2B5EF4-FFF2-40B4-BE49-F238E27FC236}">
                <a16:creationId xmlns:a16="http://schemas.microsoft.com/office/drawing/2014/main" id="{2212D36E-6CA0-3348-8184-975A1444DF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7195" y="5828426"/>
            <a:ext cx="1934071" cy="79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F624C83-37B4-F04D-89AF-DA5161B262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716684"/>
            <a:ext cx="12192000" cy="14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251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296988" y="3917950"/>
            <a:ext cx="327025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669" y="1512038"/>
            <a:ext cx="3273099" cy="2247117"/>
          </a:xfrm>
        </p:spPr>
        <p:txBody>
          <a:bodyPr anchor="b"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2712" y="1512039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669" y="3918556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328613" y="1000125"/>
            <a:ext cx="811212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6C303-F46B-3543-8BF2-F991068859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4" descr="Image result for sprep logo">
            <a:extLst>
              <a:ext uri="{FF2B5EF4-FFF2-40B4-BE49-F238E27FC236}">
                <a16:creationId xmlns:a16="http://schemas.microsoft.com/office/drawing/2014/main" id="{5B67D4EE-D1A6-5B4E-A041-38727C65B36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07195" y="5828426"/>
            <a:ext cx="1934071" cy="79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5F9420D-292B-E546-97D2-D2112561ADD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716684"/>
            <a:ext cx="12192000" cy="14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617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757363" y="3370263"/>
            <a:ext cx="552767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1599" y="1356380"/>
            <a:ext cx="5532328" cy="18305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6532" y="1371346"/>
            <a:ext cx="3425600" cy="4629734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0722" y="3372859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757363" y="5681663"/>
            <a:ext cx="5527675" cy="319087"/>
          </a:xfrm>
        </p:spPr>
        <p:txBody>
          <a:bodyPr/>
          <a:lstStyle>
            <a:lvl1pPr algn="l">
              <a:defRPr smtClean="0"/>
            </a:lvl1pPr>
          </a:lstStyle>
          <a:p>
            <a:pPr>
              <a:defRPr/>
            </a:pPr>
            <a:fld id="{8252F9F6-6827-574A-8B6A-BCD2A5D02258}" type="datetimeFigureOut">
              <a:rPr lang="en-US"/>
              <a:pPr>
                <a:defRPr/>
              </a:pPr>
              <a:t>8/26/2024</a:t>
            </a:fld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90575" y="1009650"/>
            <a:ext cx="811213" cy="5032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8CDFD-3EBD-4543-A0D3-D456903F38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4" descr="Image result for sprep logo">
            <a:extLst>
              <a:ext uri="{FF2B5EF4-FFF2-40B4-BE49-F238E27FC236}">
                <a16:creationId xmlns:a16="http://schemas.microsoft.com/office/drawing/2014/main" id="{C9507AF7-150D-0246-8166-7C00EB98945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9840" y="6093478"/>
            <a:ext cx="1291426" cy="532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D615C3D-A9A8-1840-B071-A3F69FDE37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716684"/>
            <a:ext cx="12192000" cy="141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776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0975" y="1554163"/>
            <a:ext cx="9604375" cy="10477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50975" y="2763838"/>
            <a:ext cx="9604375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913" y="330200"/>
            <a:ext cx="3500437" cy="309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5F0A44-B135-5B42-9FB1-725CFCA6855F}" type="datetimeFigureOut">
              <a:rPr lang="en-US"/>
              <a:pPr>
                <a:defRPr/>
              </a:pPr>
              <a:t>8/26/2024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0975" y="328613"/>
            <a:ext cx="5938838" cy="309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9425" y="798513"/>
            <a:ext cx="811213" cy="5048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800" smtClean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2B84E5BC-4661-D947-ABB7-6C70FDC307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7750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9838" y="331788"/>
            <a:ext cx="16192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9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Gill Sans MT" charset="0"/>
        </a:defRPr>
      </a:lvl9pPr>
    </p:titleStyle>
    <p:bodyStyle>
      <a:lvl1pPr marL="228600" indent="-228600" algn="l" rtl="0" eaLnBrk="1" fontAlgn="base" hangingPunct="1">
        <a:lnSpc>
          <a:spcPct val="120000"/>
        </a:lnSpc>
        <a:spcBef>
          <a:spcPts val="1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006" y="4965700"/>
            <a:ext cx="8637588" cy="977900"/>
          </a:xfrm>
        </p:spPr>
        <p:txBody>
          <a:bodyPr rtlCol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GB" sz="2400" b="1" dirty="0">
                <a:latin typeface="Calibri" panose="020F0502020204030204" pitchFamily="34" charset="0"/>
                <a:cs typeface="Calibri" panose="020F0502020204030204" pitchFamily="34" charset="0"/>
              </a:rPr>
              <a:t>Session: </a:t>
            </a:r>
            <a:r>
              <a:rPr lang="en-GB" sz="2400" b="1" cap="none" dirty="0">
                <a:latin typeface="Calibri Light" panose="020F0302020204030204" pitchFamily="34" charset="0"/>
                <a:cs typeface="Calibri Light" panose="020F0302020204030204" pitchFamily="34" charset="0"/>
              </a:rPr>
              <a:t>Engagement and Communication</a:t>
            </a:r>
            <a:endParaRPr lang="en-GB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D64467E-E613-445E-8FCB-BC143F0A6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4800" y="1852613"/>
            <a:ext cx="9144000" cy="2387600"/>
          </a:xfrm>
        </p:spPr>
        <p:txBody>
          <a:bodyPr>
            <a:normAutofit/>
          </a:bodyPr>
          <a:lstStyle/>
          <a:p>
            <a:pPr algn="ctr"/>
            <a:r>
              <a:rPr lang="en-GB" sz="4000" b="1" cap="none" dirty="0">
                <a:latin typeface="Calibri Light" panose="020F0302020204030204" pitchFamily="34" charset="0"/>
                <a:cs typeface="Calibri Light" panose="020F0302020204030204" pitchFamily="34" charset="0"/>
              </a:rPr>
              <a:t>FSM NAP Project National Inception and Implementation Planning Workshop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A5E213D-2319-E195-6272-753E7ED9FC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8166" y="829934"/>
            <a:ext cx="11666482" cy="538167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Map out stakeholders and understand their information needs and roles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Explore awareness raising challenges and ways to improve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What we may end up with are brief: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/>
              <a:t>Target groups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/>
              <a:t>Goal or problems to address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/>
              <a:t>Messaging approaches</a:t>
            </a:r>
          </a:p>
          <a:p>
            <a:pPr marL="457200" lvl="1" indent="0">
              <a:buNone/>
            </a:pPr>
            <a:endParaRPr lang="en-US" sz="2200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E536FE-1B10-7158-75F1-B35F680B01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b="1" dirty="0"/>
              <a:t>Objectives of the session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1594313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27B5915-D207-F67C-F3B5-FD9CAB1AB84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1945" y="1061545"/>
            <a:ext cx="11077903" cy="5202620"/>
          </a:xfrm>
        </p:spPr>
        <p:txBody>
          <a:bodyPr/>
          <a:lstStyle/>
          <a:p>
            <a:r>
              <a:rPr lang="en-US" sz="3200" dirty="0">
                <a:effectLst/>
                <a:latin typeface="+mj-lt"/>
                <a:ea typeface="Malgun Gothic" panose="020B0503020000020004" pitchFamily="34" charset="-127"/>
              </a:rPr>
              <a:t>Communication and engagement strategy and action plan to guide engagement</a:t>
            </a:r>
            <a:r>
              <a:rPr lang="en-US" sz="3200">
                <a:effectLst/>
                <a:latin typeface="+mj-lt"/>
                <a:ea typeface="Malgun Gothic" panose="020B0503020000020004" pitchFamily="34" charset="-127"/>
              </a:rPr>
              <a:t>, and </a:t>
            </a:r>
            <a:r>
              <a:rPr lang="en-US" sz="3200" dirty="0">
                <a:effectLst/>
                <a:latin typeface="+mj-lt"/>
                <a:ea typeface="Malgun Gothic" panose="020B0503020000020004" pitchFamily="34" charset="-127"/>
              </a:rPr>
              <a:t>awareness raising activities. </a:t>
            </a:r>
            <a:endParaRPr lang="en-AU" sz="3200" dirty="0">
              <a:latin typeface="+mj-lt"/>
            </a:endParaRPr>
          </a:p>
          <a:p>
            <a:pPr lvl="1">
              <a:lnSpc>
                <a:spcPct val="115000"/>
              </a:lnSpc>
              <a:spcAft>
                <a:spcPts val="800"/>
              </a:spcAft>
            </a:pPr>
            <a:r>
              <a:rPr lang="en-US" sz="3200" dirty="0">
                <a:effectLst/>
                <a:latin typeface="+mj-lt"/>
                <a:ea typeface="Malgun Gothic" panose="020B0503020000020004" pitchFamily="34" charset="-127"/>
                <a:cs typeface="Arial" panose="020B0604020202020204" pitchFamily="34" charset="0"/>
              </a:rPr>
              <a:t>Stage 1: Communicate and raise awareness of climate change impacts to the various stakeholders</a:t>
            </a:r>
            <a:endParaRPr lang="en-AU" sz="3200" dirty="0">
              <a:effectLst/>
              <a:latin typeface="+mj-lt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pPr lvl="1"/>
            <a:r>
              <a:rPr lang="en-US" sz="3200" dirty="0">
                <a:effectLst/>
                <a:latin typeface="+mj-lt"/>
                <a:ea typeface="Malgun Gothic" panose="020B0503020000020004" pitchFamily="34" charset="-127"/>
              </a:rPr>
              <a:t>Stage 2: Communicate, inform and familiarize stakeholders on the FSM NAP. </a:t>
            </a:r>
            <a:endParaRPr lang="en-AU" sz="32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7C5A38-4E0C-1572-B6BF-98055CC8DE8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b="1" dirty="0"/>
              <a:t>Engagement and Communication Strategy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3042666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AE4AE27-CD2C-74BF-A12D-BF9F0F95A92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7862" y="1534510"/>
            <a:ext cx="10973648" cy="4887311"/>
          </a:xfrm>
        </p:spPr>
        <p:txBody>
          <a:bodyPr/>
          <a:lstStyle/>
          <a:p>
            <a:r>
              <a:rPr lang="en-US" sz="3600" dirty="0"/>
              <a:t>On your sticky note, write three words to describe what </a:t>
            </a:r>
            <a:r>
              <a:rPr lang="en-US" sz="3600" b="1" dirty="0"/>
              <a:t>meaningful participation </a:t>
            </a:r>
            <a:r>
              <a:rPr lang="en-US" sz="3600" dirty="0"/>
              <a:t>means to you</a:t>
            </a:r>
          </a:p>
          <a:p>
            <a:r>
              <a:rPr lang="en-US" sz="3600" dirty="0"/>
              <a:t>On your sticky note, write three words that describe what </a:t>
            </a:r>
            <a:r>
              <a:rPr lang="en-US" sz="3600" b="1" dirty="0"/>
              <a:t>participatory approach </a:t>
            </a:r>
            <a:r>
              <a:rPr lang="en-US" sz="3600" dirty="0"/>
              <a:t>means to you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Place your sticky notes under relevant columns on the flip chart</a:t>
            </a:r>
            <a:endParaRPr lang="en-AU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64E3CF-EE25-D972-008C-85CCC368875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7863" y="231888"/>
            <a:ext cx="10973648" cy="1302622"/>
          </a:xfrm>
        </p:spPr>
        <p:txBody>
          <a:bodyPr/>
          <a:lstStyle/>
          <a:p>
            <a:r>
              <a:rPr lang="en-US" b="1" dirty="0"/>
              <a:t>Activity 1 – Meaningful participation &amp; participatory approach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1350601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C4EF199-BAD1-8CD4-E774-74709D71DB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8883" y="1165225"/>
            <a:ext cx="10952627" cy="4351338"/>
          </a:xfrm>
        </p:spPr>
        <p:txBody>
          <a:bodyPr/>
          <a:lstStyle/>
          <a:p>
            <a:r>
              <a:rPr lang="en-US" sz="2800" dirty="0"/>
              <a:t>Better understand and organize stakeholders </a:t>
            </a:r>
          </a:p>
          <a:p>
            <a:r>
              <a:rPr lang="en-US" sz="2800" dirty="0"/>
              <a:t>Improves efficiency (i.e. reducing risk and delays)</a:t>
            </a:r>
          </a:p>
          <a:p>
            <a:r>
              <a:rPr lang="en-US" sz="2800" dirty="0"/>
              <a:t>Identifies stakeholder interests to support success and avoid conflicts </a:t>
            </a:r>
          </a:p>
          <a:p>
            <a:r>
              <a:rPr lang="en-US" sz="2800" dirty="0"/>
              <a:t>Develops a more comprehensive list of potential stakeholders </a:t>
            </a:r>
          </a:p>
          <a:p>
            <a:r>
              <a:rPr lang="en-US" sz="2800" dirty="0"/>
              <a:t>Supports an appropriate frequency of engagement </a:t>
            </a:r>
          </a:p>
          <a:p>
            <a:r>
              <a:rPr lang="en-US" sz="2800" dirty="0"/>
              <a:t>Identifies the most effective and efficient engagement strategies </a:t>
            </a:r>
          </a:p>
          <a:p>
            <a:r>
              <a:rPr lang="en-US" sz="2800" dirty="0"/>
              <a:t>Measures how engagement activities impact stakeholders over time </a:t>
            </a:r>
            <a:endParaRPr lang="en-AU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E9B0B1-FE71-5A19-1D2C-0483F64D1B5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b="1" dirty="0"/>
              <a:t>Stakeholder Mapping – Why?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2620993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0F3B83-D4D0-B7AA-A35B-FD472A2523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93986" y="1165224"/>
            <a:ext cx="10847524" cy="5004347"/>
          </a:xfrm>
        </p:spPr>
        <p:txBody>
          <a:bodyPr/>
          <a:lstStyle/>
          <a:p>
            <a:r>
              <a:rPr lang="en-US" sz="2400" dirty="0"/>
              <a:t>Who has the power to influence the direction, speed and success of the NAP process?</a:t>
            </a:r>
          </a:p>
          <a:p>
            <a:r>
              <a:rPr lang="en-US" sz="2400" dirty="0"/>
              <a:t>Who will be the likely beneficiaries of any projects that are developed from the NAP?</a:t>
            </a:r>
          </a:p>
          <a:p>
            <a:r>
              <a:rPr lang="en-US" sz="2400" dirty="0"/>
              <a:t>Who may be disadvantaged through the NAP process or activities?</a:t>
            </a:r>
          </a:p>
          <a:p>
            <a:r>
              <a:rPr lang="en-US" sz="2400" dirty="0"/>
              <a:t>How much do people know or care about climate adaptation, or disaster risk reduction?</a:t>
            </a:r>
          </a:p>
          <a:p>
            <a:r>
              <a:rPr lang="en-US" sz="2400" dirty="0"/>
              <a:t>What do people care about?</a:t>
            </a:r>
          </a:p>
          <a:p>
            <a:r>
              <a:rPr lang="en-US" sz="2400" dirty="0"/>
              <a:t>How can you influence people’s </a:t>
            </a:r>
            <a:r>
              <a:rPr lang="en-US" sz="2400" dirty="0" err="1"/>
              <a:t>behaviour</a:t>
            </a:r>
            <a:r>
              <a:rPr lang="en-US" sz="2400" dirty="0"/>
              <a:t> and attention? </a:t>
            </a:r>
            <a:endParaRPr lang="en-AU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84298D-FE9E-5FE5-B486-F13F67BBE91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AU" b="1" dirty="0"/>
              <a:t>Things to think about</a:t>
            </a:r>
          </a:p>
        </p:txBody>
      </p:sp>
    </p:spTree>
    <p:extLst>
      <p:ext uri="{BB962C8B-B14F-4D97-AF65-F5344CB8AC3E}">
        <p14:creationId xmlns:p14="http://schemas.microsoft.com/office/powerpoint/2010/main" val="2358456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BFBC221-2839-0F2C-3433-0A2F573D14E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35724" y="1165224"/>
            <a:ext cx="10605786" cy="4983327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1. Write down as many different stakeholder groups as you can think of – one to a sticky note. Leave some space for writing under the stakeholder name. </a:t>
            </a:r>
          </a:p>
          <a:p>
            <a:pPr marL="0" indent="0">
              <a:buNone/>
            </a:pPr>
            <a:r>
              <a:rPr lang="en-US" sz="2400" dirty="0"/>
              <a:t>2. Place each sticky note within the map against their “influence” and their “interest”. 	Interest = stakeholders’ likely awareness, engagement or interest in NAP 	process</a:t>
            </a:r>
          </a:p>
          <a:p>
            <a:pPr marL="0" indent="0">
              <a:buNone/>
            </a:pPr>
            <a:r>
              <a:rPr lang="en-US" sz="2400" dirty="0"/>
              <a:t>	Outcomes Influence = their ability to facilitate or block change</a:t>
            </a:r>
          </a:p>
          <a:p>
            <a:pPr marL="0" indent="0">
              <a:buNone/>
            </a:pPr>
            <a:r>
              <a:rPr lang="en-US" sz="2400" dirty="0"/>
              <a:t>3. Under the stakeholder name, give a ranking for impact of </a:t>
            </a:r>
            <a:r>
              <a:rPr lang="en-US" sz="2400" b="1" dirty="0"/>
              <a:t>“low”, “medium” or “high” </a:t>
            </a:r>
          </a:p>
          <a:p>
            <a:pPr marL="0" indent="0">
              <a:buNone/>
            </a:pPr>
            <a:r>
              <a:rPr lang="en-US" sz="2400" b="1" dirty="0"/>
              <a:t>	</a:t>
            </a:r>
            <a:r>
              <a:rPr lang="en-US" sz="2400" dirty="0"/>
              <a:t>Impact = those likely to directly benefit most or be negatively impacted from 	engaging as well as impacts arising from NAP activities </a:t>
            </a:r>
            <a:endParaRPr lang="en-AU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D9FFBB-2025-1AEC-C61B-CE6D533D7F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b="1" dirty="0"/>
              <a:t>Activity 2: Stakeholder Mapping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10714403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E5BC47-9239-E0CA-B6F0-BCAC504D506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09903" y="1564618"/>
            <a:ext cx="10878207" cy="4710057"/>
          </a:xfrm>
        </p:spPr>
        <p:txBody>
          <a:bodyPr/>
          <a:lstStyle/>
          <a:p>
            <a:r>
              <a:rPr lang="en-US" sz="4400" dirty="0"/>
              <a:t>What worked well?</a:t>
            </a:r>
          </a:p>
          <a:p>
            <a:r>
              <a:rPr lang="en-US" sz="4400" dirty="0"/>
              <a:t>What didn’t work so well?</a:t>
            </a:r>
            <a:endParaRPr lang="en-AU" sz="4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169026-9A8A-A866-A20E-BE49FFF99A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83779" y="231886"/>
            <a:ext cx="11498318" cy="1418237"/>
          </a:xfrm>
        </p:spPr>
        <p:txBody>
          <a:bodyPr/>
          <a:lstStyle/>
          <a:p>
            <a:r>
              <a:rPr lang="en-US" b="1" dirty="0"/>
              <a:t>Activity 3: Lessons learnt from previous climate change consultations and engagement events 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1084700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DB4FF6A-969C-226D-7C85-D49F86D40B8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62759" y="924910"/>
            <a:ext cx="11603420" cy="5349765"/>
          </a:xfrm>
        </p:spPr>
        <p:txBody>
          <a:bodyPr/>
          <a:lstStyle/>
          <a:p>
            <a:r>
              <a:rPr lang="en-US" sz="2800" dirty="0"/>
              <a:t>What information that national government, CSOs, private sector and partners would need to know about climate change in general and more specifically about adaptation? </a:t>
            </a:r>
          </a:p>
          <a:p>
            <a:r>
              <a:rPr lang="en-US" sz="2800" dirty="0"/>
              <a:t>What are some of effective ways of sharing this information? </a:t>
            </a:r>
          </a:p>
          <a:p>
            <a:r>
              <a:rPr lang="en-US" sz="2800" dirty="0"/>
              <a:t>What are the barriers to disseminating or receiving this information? </a:t>
            </a:r>
          </a:p>
          <a:p>
            <a:r>
              <a:rPr lang="en-US" sz="2800" dirty="0"/>
              <a:t>What are some of the approaches to raising awareness that have been successful in any initiative, and why do you think this approach was successful?</a:t>
            </a:r>
            <a:endParaRPr lang="en-AU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62C330-02AE-A75A-CDD7-B649E82A073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b="1" dirty="0"/>
              <a:t>Communication and Awareness Raising 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2721708638"/>
      </p:ext>
    </p:extLst>
  </p:cSld>
  <p:clrMapOvr>
    <a:masterClrMapping/>
  </p:clrMapOvr>
</p:sld>
</file>

<file path=ppt/theme/theme1.xml><?xml version="1.0" encoding="utf-8"?>
<a:theme xmlns:a="http://schemas.openxmlformats.org/drawingml/2006/main" name="SPC 2018">
  <a:themeElements>
    <a:clrScheme name="SPREP">
      <a:dk1>
        <a:srgbClr val="000000"/>
      </a:dk1>
      <a:lt1>
        <a:srgbClr val="FFFFFF"/>
      </a:lt1>
      <a:dk2>
        <a:srgbClr val="0054A8"/>
      </a:dk2>
      <a:lt2>
        <a:srgbClr val="E7E6E6"/>
      </a:lt2>
      <a:accent1>
        <a:srgbClr val="0054A3"/>
      </a:accent1>
      <a:accent2>
        <a:srgbClr val="008081"/>
      </a:accent2>
      <a:accent3>
        <a:srgbClr val="E25C48"/>
      </a:accent3>
      <a:accent4>
        <a:srgbClr val="BD2771"/>
      </a:accent4>
      <a:accent5>
        <a:srgbClr val="45CAA7"/>
      </a:accent5>
      <a:accent6>
        <a:srgbClr val="70AD47"/>
      </a:accent6>
      <a:hlink>
        <a:srgbClr val="F1B643"/>
      </a:hlink>
      <a:folHlink>
        <a:srgbClr val="77D016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C PowerPoint Presentation General 2018-Template.pot" id="{CB7023E7-A1D3-8D4D-B3D2-0780D789CC01}" vid="{97A6A182-5F2E-5C4B-AC7F-B55E16D30D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18FD81601BD3498BD1DAF29FB6A794" ma:contentTypeVersion="4" ma:contentTypeDescription="Create a new document." ma:contentTypeScope="" ma:versionID="f52f2debee97bdd7cc9063fab655c52f">
  <xsd:schema xmlns:xsd="http://www.w3.org/2001/XMLSchema" xmlns:xs="http://www.w3.org/2001/XMLSchema" xmlns:p="http://schemas.microsoft.com/office/2006/metadata/properties" xmlns:ns1="http://schemas.microsoft.com/sharepoint/v3" xmlns:ns2="a6acfc2c-56c5-486c-9fe1-3d9ad76934b8" targetNamespace="http://schemas.microsoft.com/office/2006/metadata/properties" ma:root="true" ma:fieldsID="30739a52007422c493b31cab96acf3e5" ns1:_="" ns2:_="">
    <xsd:import namespace="http://schemas.microsoft.com/sharepoint/v3"/>
    <xsd:import namespace="a6acfc2c-56c5-486c-9fe1-3d9ad76934b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acfc2c-56c5-486c-9fe1-3d9ad76934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2ECB37-E8A8-4704-9AC5-5E7EF91A52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5AEAB03-E4D1-43E2-8DF6-F39C2AB7F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6acfc2c-56c5-486c-9fe1-3d9ad76934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SPC PowerPoint Presentation General 2018-Template.pot</Template>
  <TotalTime>1441</TotalTime>
  <Words>525</Words>
  <Application>Microsoft Office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Gill Sans MT</vt:lpstr>
      <vt:lpstr>SPC 2018</vt:lpstr>
      <vt:lpstr>FSM NAP Project National Inception and Implementation Planning Workshop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Climate Change Alliance Plus Scaling Up Pacific Adaptation GCCA+ SUPA ENV/2017/40482</dc:title>
  <dc:creator>Local Administrator</dc:creator>
  <cp:lastModifiedBy>Filomena Nelson</cp:lastModifiedBy>
  <cp:revision>25</cp:revision>
  <dcterms:created xsi:type="dcterms:W3CDTF">2018-01-22T02:58:38Z</dcterms:created>
  <dcterms:modified xsi:type="dcterms:W3CDTF">2024-08-26T12:03:52Z</dcterms:modified>
</cp:coreProperties>
</file>