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3"/>
  </p:sldMasterIdLst>
  <p:notesMasterIdLst>
    <p:notesMasterId r:id="rId17"/>
  </p:notesMasterIdLst>
  <p:handoutMasterIdLst>
    <p:handoutMasterId r:id="rId18"/>
  </p:handoutMasterIdLst>
  <p:sldIdLst>
    <p:sldId id="256" r:id="rId4"/>
    <p:sldId id="262" r:id="rId5"/>
    <p:sldId id="273" r:id="rId6"/>
    <p:sldId id="274" r:id="rId7"/>
    <p:sldId id="275" r:id="rId8"/>
    <p:sldId id="279" r:id="rId9"/>
    <p:sldId id="280" r:id="rId10"/>
    <p:sldId id="276" r:id="rId11"/>
    <p:sldId id="277" r:id="rId12"/>
    <p:sldId id="278" r:id="rId13"/>
    <p:sldId id="281" r:id="rId14"/>
    <p:sldId id="282" r:id="rId15"/>
    <p:sldId id="283" r:id="rId16"/>
  </p:sldIdLst>
  <p:sldSz cx="12192000" cy="6858000"/>
  <p:notesSz cx="6858000" cy="9144000"/>
  <p:defaultTextStyle>
    <a:defPPr>
      <a:defRPr lang="en-US"/>
    </a:defPPr>
    <a:lvl1pPr algn="l" rtl="0" eaLnBrk="0" fontAlgn="base" hangingPunct="0">
      <a:spcBef>
        <a:spcPct val="0"/>
      </a:spcBef>
      <a:spcAft>
        <a:spcPct val="0"/>
      </a:spcAft>
      <a:defRPr kern="1200">
        <a:solidFill>
          <a:schemeClr val="tx1"/>
        </a:solidFill>
        <a:latin typeface="Gill Sans MT" charset="0"/>
        <a:ea typeface="+mn-ea"/>
        <a:cs typeface="+mn-cs"/>
      </a:defRPr>
    </a:lvl1pPr>
    <a:lvl2pPr marL="457200" algn="l" rtl="0" eaLnBrk="0" fontAlgn="base" hangingPunct="0">
      <a:spcBef>
        <a:spcPct val="0"/>
      </a:spcBef>
      <a:spcAft>
        <a:spcPct val="0"/>
      </a:spcAft>
      <a:defRPr kern="1200">
        <a:solidFill>
          <a:schemeClr val="tx1"/>
        </a:solidFill>
        <a:latin typeface="Gill Sans MT" charset="0"/>
        <a:ea typeface="+mn-ea"/>
        <a:cs typeface="+mn-cs"/>
      </a:defRPr>
    </a:lvl2pPr>
    <a:lvl3pPr marL="914400" algn="l" rtl="0" eaLnBrk="0" fontAlgn="base" hangingPunct="0">
      <a:spcBef>
        <a:spcPct val="0"/>
      </a:spcBef>
      <a:spcAft>
        <a:spcPct val="0"/>
      </a:spcAft>
      <a:defRPr kern="1200">
        <a:solidFill>
          <a:schemeClr val="tx1"/>
        </a:solidFill>
        <a:latin typeface="Gill Sans MT" charset="0"/>
        <a:ea typeface="+mn-ea"/>
        <a:cs typeface="+mn-cs"/>
      </a:defRPr>
    </a:lvl3pPr>
    <a:lvl4pPr marL="1371600" algn="l" rtl="0" eaLnBrk="0" fontAlgn="base" hangingPunct="0">
      <a:spcBef>
        <a:spcPct val="0"/>
      </a:spcBef>
      <a:spcAft>
        <a:spcPct val="0"/>
      </a:spcAft>
      <a:defRPr kern="1200">
        <a:solidFill>
          <a:schemeClr val="tx1"/>
        </a:solidFill>
        <a:latin typeface="Gill Sans MT" charset="0"/>
        <a:ea typeface="+mn-ea"/>
        <a:cs typeface="+mn-cs"/>
      </a:defRPr>
    </a:lvl4pPr>
    <a:lvl5pPr marL="1828800" algn="l" rtl="0" eaLnBrk="0" fontAlgn="base" hangingPunct="0">
      <a:spcBef>
        <a:spcPct val="0"/>
      </a:spcBef>
      <a:spcAft>
        <a:spcPct val="0"/>
      </a:spcAft>
      <a:defRPr kern="1200">
        <a:solidFill>
          <a:schemeClr val="tx1"/>
        </a:solidFill>
        <a:latin typeface="Gill Sans MT" charset="0"/>
        <a:ea typeface="+mn-ea"/>
        <a:cs typeface="+mn-cs"/>
      </a:defRPr>
    </a:lvl5pPr>
    <a:lvl6pPr marL="2286000" algn="l" defTabSz="914400" rtl="0" eaLnBrk="1" latinLnBrk="0" hangingPunct="1">
      <a:defRPr kern="1200">
        <a:solidFill>
          <a:schemeClr val="tx1"/>
        </a:solidFill>
        <a:latin typeface="Gill Sans MT" charset="0"/>
        <a:ea typeface="+mn-ea"/>
        <a:cs typeface="+mn-cs"/>
      </a:defRPr>
    </a:lvl6pPr>
    <a:lvl7pPr marL="2743200" algn="l" defTabSz="914400" rtl="0" eaLnBrk="1" latinLnBrk="0" hangingPunct="1">
      <a:defRPr kern="1200">
        <a:solidFill>
          <a:schemeClr val="tx1"/>
        </a:solidFill>
        <a:latin typeface="Gill Sans MT" charset="0"/>
        <a:ea typeface="+mn-ea"/>
        <a:cs typeface="+mn-cs"/>
      </a:defRPr>
    </a:lvl7pPr>
    <a:lvl8pPr marL="3200400" algn="l" defTabSz="914400" rtl="0" eaLnBrk="1" latinLnBrk="0" hangingPunct="1">
      <a:defRPr kern="1200">
        <a:solidFill>
          <a:schemeClr val="tx1"/>
        </a:solidFill>
        <a:latin typeface="Gill Sans MT" charset="0"/>
        <a:ea typeface="+mn-ea"/>
        <a:cs typeface="+mn-cs"/>
      </a:defRPr>
    </a:lvl8pPr>
    <a:lvl9pPr marL="3657600" algn="l" defTabSz="914400" rtl="0" eaLnBrk="1" latinLnBrk="0" hangingPunct="1">
      <a:defRPr kern="1200">
        <a:solidFill>
          <a:schemeClr val="tx1"/>
        </a:solidFill>
        <a:latin typeface="Gill Sans MT" charset="0"/>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6521973-5566-455D-9CC8-D7ACEC671F0D}" v="46" dt="2024-08-26T11:27:11.87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270"/>
    <p:restoredTop sz="94679"/>
  </p:normalViewPr>
  <p:slideViewPr>
    <p:cSldViewPr snapToGrid="0" snapToObjects="1">
      <p:cViewPr varScale="1">
        <p:scale>
          <a:sx n="61" d="100"/>
          <a:sy n="61" d="100"/>
        </p:scale>
        <p:origin x="916" y="52"/>
      </p:cViewPr>
      <p:guideLst/>
    </p:cSldViewPr>
  </p:slideViewPr>
  <p:notesTextViewPr>
    <p:cViewPr>
      <p:scale>
        <a:sx n="1" d="1"/>
        <a:sy n="1" d="1"/>
      </p:scale>
      <p:origin x="0" y="0"/>
    </p:cViewPr>
  </p:notesTextViewPr>
  <p:notesViewPr>
    <p:cSldViewPr snapToGrid="0" snapToObjects="1">
      <p:cViewPr varScale="1">
        <p:scale>
          <a:sx n="66" d="100"/>
          <a:sy n="66" d="100"/>
        </p:scale>
        <p:origin x="3134" y="7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handoutMaster" Target="handoutMasters/handoutMaster1.xml"/><Relationship Id="rId3" Type="http://schemas.openxmlformats.org/officeDocument/2006/relationships/slideMaster" Target="slideMasters/slideMaster1.xml"/><Relationship Id="rId21" Type="http://schemas.openxmlformats.org/officeDocument/2006/relationships/theme" Target="theme/theme1.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3.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slide" Target="slides/slide8.xml"/><Relationship Id="rId24" Type="http://schemas.microsoft.com/office/2015/10/relationships/revisionInfo" Target="revisionInfo.xml"/><Relationship Id="rId5" Type="http://schemas.openxmlformats.org/officeDocument/2006/relationships/slide" Target="slides/slide2.xml"/><Relationship Id="rId15" Type="http://schemas.openxmlformats.org/officeDocument/2006/relationships/slide" Target="slides/slide12.xml"/><Relationship Id="rId23" Type="http://schemas.microsoft.com/office/2016/11/relationships/changesInfo" Target="changesInfos/changesInfo1.xml"/><Relationship Id="rId10" Type="http://schemas.openxmlformats.org/officeDocument/2006/relationships/slide" Target="slides/slide7.xml"/><Relationship Id="rId19" Type="http://schemas.openxmlformats.org/officeDocument/2006/relationships/presProps" Target="presProp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Filomena Nelson" userId="e8cfe39e-e167-4914-8c2a-06ac5cba1cd2" providerId="ADAL" clId="{16521973-5566-455D-9CC8-D7ACEC671F0D}"/>
    <pc:docChg chg="undo custSel addSld modSld">
      <pc:chgData name="Filomena Nelson" userId="e8cfe39e-e167-4914-8c2a-06ac5cba1cd2" providerId="ADAL" clId="{16521973-5566-455D-9CC8-D7ACEC671F0D}" dt="2024-08-26T21:31:46.669" v="1448" actId="20577"/>
      <pc:docMkLst>
        <pc:docMk/>
      </pc:docMkLst>
      <pc:sldChg chg="modSp mod">
        <pc:chgData name="Filomena Nelson" userId="e8cfe39e-e167-4914-8c2a-06ac5cba1cd2" providerId="ADAL" clId="{16521973-5566-455D-9CC8-D7ACEC671F0D}" dt="2024-08-26T21:31:10.715" v="1444" actId="20577"/>
        <pc:sldMkLst>
          <pc:docMk/>
          <pc:sldMk cId="1594313841" sldId="262"/>
        </pc:sldMkLst>
        <pc:spChg chg="mod">
          <ac:chgData name="Filomena Nelson" userId="e8cfe39e-e167-4914-8c2a-06ac5cba1cd2" providerId="ADAL" clId="{16521973-5566-455D-9CC8-D7ACEC671F0D}" dt="2024-08-26T21:31:10.715" v="1444" actId="20577"/>
          <ac:spMkLst>
            <pc:docMk/>
            <pc:sldMk cId="1594313841" sldId="262"/>
            <ac:spMk id="2" creationId="{4A5E213D-2319-E195-6272-753E7ED9FC4A}"/>
          </ac:spMkLst>
        </pc:spChg>
      </pc:sldChg>
      <pc:sldChg chg="modSp mod">
        <pc:chgData name="Filomena Nelson" userId="e8cfe39e-e167-4914-8c2a-06ac5cba1cd2" providerId="ADAL" clId="{16521973-5566-455D-9CC8-D7ACEC671F0D}" dt="2024-08-26T10:51:10.506" v="86" actId="20577"/>
        <pc:sldMkLst>
          <pc:docMk/>
          <pc:sldMk cId="1985400571" sldId="273"/>
        </pc:sldMkLst>
        <pc:spChg chg="mod">
          <ac:chgData name="Filomena Nelson" userId="e8cfe39e-e167-4914-8c2a-06ac5cba1cd2" providerId="ADAL" clId="{16521973-5566-455D-9CC8-D7ACEC671F0D}" dt="2024-08-26T10:42:49.793" v="22" actId="20577"/>
          <ac:spMkLst>
            <pc:docMk/>
            <pc:sldMk cId="1985400571" sldId="273"/>
            <ac:spMk id="2" creationId="{E032BC34-DCDF-5DA3-2460-EB4C644E87A4}"/>
          </ac:spMkLst>
        </pc:spChg>
        <pc:spChg chg="mod">
          <ac:chgData name="Filomena Nelson" userId="e8cfe39e-e167-4914-8c2a-06ac5cba1cd2" providerId="ADAL" clId="{16521973-5566-455D-9CC8-D7ACEC671F0D}" dt="2024-08-26T10:51:10.506" v="86" actId="20577"/>
          <ac:spMkLst>
            <pc:docMk/>
            <pc:sldMk cId="1985400571" sldId="273"/>
            <ac:spMk id="3" creationId="{22FDEACF-3D38-E787-1B0D-A8C2AEAE497D}"/>
          </ac:spMkLst>
        </pc:spChg>
      </pc:sldChg>
      <pc:sldChg chg="modSp mod">
        <pc:chgData name="Filomena Nelson" userId="e8cfe39e-e167-4914-8c2a-06ac5cba1cd2" providerId="ADAL" clId="{16521973-5566-455D-9CC8-D7ACEC671F0D}" dt="2024-08-26T10:49:29.237" v="61" actId="20577"/>
        <pc:sldMkLst>
          <pc:docMk/>
          <pc:sldMk cId="1088039287" sldId="274"/>
        </pc:sldMkLst>
        <pc:spChg chg="mod">
          <ac:chgData name="Filomena Nelson" userId="e8cfe39e-e167-4914-8c2a-06ac5cba1cd2" providerId="ADAL" clId="{16521973-5566-455D-9CC8-D7ACEC671F0D}" dt="2024-08-26T10:49:29.237" v="61" actId="20577"/>
          <ac:spMkLst>
            <pc:docMk/>
            <pc:sldMk cId="1088039287" sldId="274"/>
            <ac:spMk id="2" creationId="{E032BC34-DCDF-5DA3-2460-EB4C644E87A4}"/>
          </ac:spMkLst>
        </pc:spChg>
        <pc:spChg chg="mod">
          <ac:chgData name="Filomena Nelson" userId="e8cfe39e-e167-4914-8c2a-06ac5cba1cd2" providerId="ADAL" clId="{16521973-5566-455D-9CC8-D7ACEC671F0D}" dt="2024-08-26T10:49:18.106" v="29"/>
          <ac:spMkLst>
            <pc:docMk/>
            <pc:sldMk cId="1088039287" sldId="274"/>
            <ac:spMk id="3" creationId="{22FDEACF-3D38-E787-1B0D-A8C2AEAE497D}"/>
          </ac:spMkLst>
        </pc:spChg>
      </pc:sldChg>
      <pc:sldChg chg="modSp new mod">
        <pc:chgData name="Filomena Nelson" userId="e8cfe39e-e167-4914-8c2a-06ac5cba1cd2" providerId="ADAL" clId="{16521973-5566-455D-9CC8-D7ACEC671F0D}" dt="2024-08-26T21:31:46.669" v="1448" actId="20577"/>
        <pc:sldMkLst>
          <pc:docMk/>
          <pc:sldMk cId="1399445226" sldId="275"/>
        </pc:sldMkLst>
        <pc:spChg chg="mod">
          <ac:chgData name="Filomena Nelson" userId="e8cfe39e-e167-4914-8c2a-06ac5cba1cd2" providerId="ADAL" clId="{16521973-5566-455D-9CC8-D7ACEC671F0D}" dt="2024-08-26T21:31:46.669" v="1448" actId="20577"/>
          <ac:spMkLst>
            <pc:docMk/>
            <pc:sldMk cId="1399445226" sldId="275"/>
            <ac:spMk id="2" creationId="{F93D1D91-9D9F-F18F-70BE-8D0F4657FB8D}"/>
          </ac:spMkLst>
        </pc:spChg>
        <pc:spChg chg="mod">
          <ac:chgData name="Filomena Nelson" userId="e8cfe39e-e167-4914-8c2a-06ac5cba1cd2" providerId="ADAL" clId="{16521973-5566-455D-9CC8-D7ACEC671F0D}" dt="2024-08-26T10:52:00.563" v="87" actId="113"/>
          <ac:spMkLst>
            <pc:docMk/>
            <pc:sldMk cId="1399445226" sldId="275"/>
            <ac:spMk id="3" creationId="{7E5FD61B-A130-50A1-72B9-62DDF00A3A5F}"/>
          </ac:spMkLst>
        </pc:spChg>
      </pc:sldChg>
      <pc:sldChg chg="modSp new mod">
        <pc:chgData name="Filomena Nelson" userId="e8cfe39e-e167-4914-8c2a-06ac5cba1cd2" providerId="ADAL" clId="{16521973-5566-455D-9CC8-D7ACEC671F0D}" dt="2024-08-26T11:26:57.233" v="1114" actId="114"/>
        <pc:sldMkLst>
          <pc:docMk/>
          <pc:sldMk cId="1048566221" sldId="276"/>
        </pc:sldMkLst>
        <pc:spChg chg="mod">
          <ac:chgData name="Filomena Nelson" userId="e8cfe39e-e167-4914-8c2a-06ac5cba1cd2" providerId="ADAL" clId="{16521973-5566-455D-9CC8-D7ACEC671F0D}" dt="2024-08-26T11:26:57.233" v="1114" actId="114"/>
          <ac:spMkLst>
            <pc:docMk/>
            <pc:sldMk cId="1048566221" sldId="276"/>
            <ac:spMk id="2" creationId="{689AE1ED-9C3C-0B56-21FC-A35C5B63F29D}"/>
          </ac:spMkLst>
        </pc:spChg>
        <pc:spChg chg="mod">
          <ac:chgData name="Filomena Nelson" userId="e8cfe39e-e167-4914-8c2a-06ac5cba1cd2" providerId="ADAL" clId="{16521973-5566-455D-9CC8-D7ACEC671F0D}" dt="2024-08-26T11:14:38.753" v="762" actId="113"/>
          <ac:spMkLst>
            <pc:docMk/>
            <pc:sldMk cId="1048566221" sldId="276"/>
            <ac:spMk id="3" creationId="{EF4E30C8-70DF-4807-8D7B-918A295D63DD}"/>
          </ac:spMkLst>
        </pc:spChg>
      </pc:sldChg>
      <pc:sldChg chg="modSp new mod">
        <pc:chgData name="Filomena Nelson" userId="e8cfe39e-e167-4914-8c2a-06ac5cba1cd2" providerId="ADAL" clId="{16521973-5566-455D-9CC8-D7ACEC671F0D}" dt="2024-08-26T10:56:17.258" v="182" actId="113"/>
        <pc:sldMkLst>
          <pc:docMk/>
          <pc:sldMk cId="508056713" sldId="277"/>
        </pc:sldMkLst>
        <pc:spChg chg="mod">
          <ac:chgData name="Filomena Nelson" userId="e8cfe39e-e167-4914-8c2a-06ac5cba1cd2" providerId="ADAL" clId="{16521973-5566-455D-9CC8-D7ACEC671F0D}" dt="2024-08-26T10:56:17.258" v="182" actId="113"/>
          <ac:spMkLst>
            <pc:docMk/>
            <pc:sldMk cId="508056713" sldId="277"/>
            <ac:spMk id="2" creationId="{BF14B9CF-4D7C-694A-A7C8-5287C24911AF}"/>
          </ac:spMkLst>
        </pc:spChg>
        <pc:spChg chg="mod">
          <ac:chgData name="Filomena Nelson" userId="e8cfe39e-e167-4914-8c2a-06ac5cba1cd2" providerId="ADAL" clId="{16521973-5566-455D-9CC8-D7ACEC671F0D}" dt="2024-08-26T10:54:09.673" v="151" actId="14100"/>
          <ac:spMkLst>
            <pc:docMk/>
            <pc:sldMk cId="508056713" sldId="277"/>
            <ac:spMk id="3" creationId="{8F994F6E-B7D6-F487-BDD7-82DF058073DD}"/>
          </ac:spMkLst>
        </pc:spChg>
      </pc:sldChg>
      <pc:sldChg chg="modSp new mod">
        <pc:chgData name="Filomena Nelson" userId="e8cfe39e-e167-4914-8c2a-06ac5cba1cd2" providerId="ADAL" clId="{16521973-5566-455D-9CC8-D7ACEC671F0D}" dt="2024-08-26T10:59:15.982" v="248" actId="14100"/>
        <pc:sldMkLst>
          <pc:docMk/>
          <pc:sldMk cId="269147873" sldId="278"/>
        </pc:sldMkLst>
        <pc:spChg chg="mod">
          <ac:chgData name="Filomena Nelson" userId="e8cfe39e-e167-4914-8c2a-06ac5cba1cd2" providerId="ADAL" clId="{16521973-5566-455D-9CC8-D7ACEC671F0D}" dt="2024-08-26T10:58:30.153" v="213" actId="255"/>
          <ac:spMkLst>
            <pc:docMk/>
            <pc:sldMk cId="269147873" sldId="278"/>
            <ac:spMk id="2" creationId="{A7C66FE7-8E71-8669-975D-615FF2CB4E95}"/>
          </ac:spMkLst>
        </pc:spChg>
        <pc:spChg chg="mod">
          <ac:chgData name="Filomena Nelson" userId="e8cfe39e-e167-4914-8c2a-06ac5cba1cd2" providerId="ADAL" clId="{16521973-5566-455D-9CC8-D7ACEC671F0D}" dt="2024-08-26T10:59:15.982" v="248" actId="14100"/>
          <ac:spMkLst>
            <pc:docMk/>
            <pc:sldMk cId="269147873" sldId="278"/>
            <ac:spMk id="3" creationId="{66192FCB-42CE-3DE2-CEE0-7708A329AD77}"/>
          </ac:spMkLst>
        </pc:spChg>
      </pc:sldChg>
      <pc:sldChg chg="modSp new mod">
        <pc:chgData name="Filomena Nelson" userId="e8cfe39e-e167-4914-8c2a-06ac5cba1cd2" providerId="ADAL" clId="{16521973-5566-455D-9CC8-D7ACEC671F0D}" dt="2024-08-26T11:27:20.490" v="1117" actId="255"/>
        <pc:sldMkLst>
          <pc:docMk/>
          <pc:sldMk cId="3164108165" sldId="279"/>
        </pc:sldMkLst>
        <pc:spChg chg="mod">
          <ac:chgData name="Filomena Nelson" userId="e8cfe39e-e167-4914-8c2a-06ac5cba1cd2" providerId="ADAL" clId="{16521973-5566-455D-9CC8-D7ACEC671F0D}" dt="2024-08-26T11:27:20.490" v="1117" actId="255"/>
          <ac:spMkLst>
            <pc:docMk/>
            <pc:sldMk cId="3164108165" sldId="279"/>
            <ac:spMk id="2" creationId="{6C8DB94D-DC7D-101D-5F87-A83CDF8B7C76}"/>
          </ac:spMkLst>
        </pc:spChg>
        <pc:spChg chg="mod">
          <ac:chgData name="Filomena Nelson" userId="e8cfe39e-e167-4914-8c2a-06ac5cba1cd2" providerId="ADAL" clId="{16521973-5566-455D-9CC8-D7ACEC671F0D}" dt="2024-08-26T11:01:23.013" v="314" actId="113"/>
          <ac:spMkLst>
            <pc:docMk/>
            <pc:sldMk cId="3164108165" sldId="279"/>
            <ac:spMk id="3" creationId="{F0427E77-22D9-26D6-A34B-891D63A8ADDB}"/>
          </ac:spMkLst>
        </pc:spChg>
      </pc:sldChg>
      <pc:sldChg chg="addSp delSp modSp new mod">
        <pc:chgData name="Filomena Nelson" userId="e8cfe39e-e167-4914-8c2a-06ac5cba1cd2" providerId="ADAL" clId="{16521973-5566-455D-9CC8-D7ACEC671F0D}" dt="2024-08-26T11:12:43.975" v="737" actId="113"/>
        <pc:sldMkLst>
          <pc:docMk/>
          <pc:sldMk cId="3775899837" sldId="280"/>
        </pc:sldMkLst>
        <pc:spChg chg="del">
          <ac:chgData name="Filomena Nelson" userId="e8cfe39e-e167-4914-8c2a-06ac5cba1cd2" providerId="ADAL" clId="{16521973-5566-455D-9CC8-D7ACEC671F0D}" dt="2024-08-26T11:02:46.947" v="347"/>
          <ac:spMkLst>
            <pc:docMk/>
            <pc:sldMk cId="3775899837" sldId="280"/>
            <ac:spMk id="2" creationId="{D2B0E288-61BF-CB2F-3548-ADF7A7FE3372}"/>
          </ac:spMkLst>
        </pc:spChg>
        <pc:spChg chg="mod">
          <ac:chgData name="Filomena Nelson" userId="e8cfe39e-e167-4914-8c2a-06ac5cba1cd2" providerId="ADAL" clId="{16521973-5566-455D-9CC8-D7ACEC671F0D}" dt="2024-08-26T11:12:43.975" v="737" actId="113"/>
          <ac:spMkLst>
            <pc:docMk/>
            <pc:sldMk cId="3775899837" sldId="280"/>
            <ac:spMk id="3" creationId="{B3EB0724-B608-CDE6-383C-65AF48A41E27}"/>
          </ac:spMkLst>
        </pc:spChg>
        <pc:spChg chg="add mod">
          <ac:chgData name="Filomena Nelson" userId="e8cfe39e-e167-4914-8c2a-06ac5cba1cd2" providerId="ADAL" clId="{16521973-5566-455D-9CC8-D7ACEC671F0D}" dt="2024-08-26T11:05:29.650" v="490" actId="14100"/>
          <ac:spMkLst>
            <pc:docMk/>
            <pc:sldMk cId="3775899837" sldId="280"/>
            <ac:spMk id="4" creationId="{4835866E-082F-866C-D94E-7126424116A0}"/>
          </ac:spMkLst>
        </pc:spChg>
        <pc:spChg chg="add mod">
          <ac:chgData name="Filomena Nelson" userId="e8cfe39e-e167-4914-8c2a-06ac5cba1cd2" providerId="ADAL" clId="{16521973-5566-455D-9CC8-D7ACEC671F0D}" dt="2024-08-26T11:10:43.907" v="707" actId="1076"/>
          <ac:spMkLst>
            <pc:docMk/>
            <pc:sldMk cId="3775899837" sldId="280"/>
            <ac:spMk id="5" creationId="{F0BBE2F5-9AC0-E733-2D7B-54DD8963A599}"/>
          </ac:spMkLst>
        </pc:spChg>
        <pc:spChg chg="add mod">
          <ac:chgData name="Filomena Nelson" userId="e8cfe39e-e167-4914-8c2a-06ac5cba1cd2" providerId="ADAL" clId="{16521973-5566-455D-9CC8-D7ACEC671F0D}" dt="2024-08-26T11:10:56.763" v="710" actId="1076"/>
          <ac:spMkLst>
            <pc:docMk/>
            <pc:sldMk cId="3775899837" sldId="280"/>
            <ac:spMk id="6" creationId="{1214D178-FD52-BF8D-315E-5E3E6B94B9EA}"/>
          </ac:spMkLst>
        </pc:spChg>
        <pc:spChg chg="add mod">
          <ac:chgData name="Filomena Nelson" userId="e8cfe39e-e167-4914-8c2a-06ac5cba1cd2" providerId="ADAL" clId="{16521973-5566-455D-9CC8-D7ACEC671F0D}" dt="2024-08-26T11:08:39.157" v="684" actId="1076"/>
          <ac:spMkLst>
            <pc:docMk/>
            <pc:sldMk cId="3775899837" sldId="280"/>
            <ac:spMk id="7" creationId="{28B1756D-D9B4-54AC-BD04-71CD35828927}"/>
          </ac:spMkLst>
        </pc:spChg>
        <pc:spChg chg="add mod">
          <ac:chgData name="Filomena Nelson" userId="e8cfe39e-e167-4914-8c2a-06ac5cba1cd2" providerId="ADAL" clId="{16521973-5566-455D-9CC8-D7ACEC671F0D}" dt="2024-08-26T11:10:31.649" v="703" actId="1076"/>
          <ac:spMkLst>
            <pc:docMk/>
            <pc:sldMk cId="3775899837" sldId="280"/>
            <ac:spMk id="8" creationId="{63904969-1DF3-53C5-4903-311B2AF27954}"/>
          </ac:spMkLst>
        </pc:spChg>
        <pc:spChg chg="add mod">
          <ac:chgData name="Filomena Nelson" userId="e8cfe39e-e167-4914-8c2a-06ac5cba1cd2" providerId="ADAL" clId="{16521973-5566-455D-9CC8-D7ACEC671F0D}" dt="2024-08-26T11:12:14.637" v="729" actId="1076"/>
          <ac:spMkLst>
            <pc:docMk/>
            <pc:sldMk cId="3775899837" sldId="280"/>
            <ac:spMk id="9" creationId="{6244718F-14F4-8481-C95A-7DF74A698271}"/>
          </ac:spMkLst>
        </pc:spChg>
        <pc:spChg chg="add del">
          <ac:chgData name="Filomena Nelson" userId="e8cfe39e-e167-4914-8c2a-06ac5cba1cd2" providerId="ADAL" clId="{16521973-5566-455D-9CC8-D7ACEC671F0D}" dt="2024-08-26T11:09:14.671" v="688" actId="478"/>
          <ac:spMkLst>
            <pc:docMk/>
            <pc:sldMk cId="3775899837" sldId="280"/>
            <ac:spMk id="10" creationId="{FB63CAE6-BD4F-0952-16D5-A657FF5A0C93}"/>
          </ac:spMkLst>
        </pc:spChg>
        <pc:spChg chg="add mod">
          <ac:chgData name="Filomena Nelson" userId="e8cfe39e-e167-4914-8c2a-06ac5cba1cd2" providerId="ADAL" clId="{16521973-5566-455D-9CC8-D7ACEC671F0D}" dt="2024-08-26T11:11:15.996" v="715" actId="207"/>
          <ac:spMkLst>
            <pc:docMk/>
            <pc:sldMk cId="3775899837" sldId="280"/>
            <ac:spMk id="11" creationId="{F88B6DFF-2DDA-1054-2BE8-8E2564F62596}"/>
          </ac:spMkLst>
        </pc:spChg>
        <pc:spChg chg="add mod">
          <ac:chgData name="Filomena Nelson" userId="e8cfe39e-e167-4914-8c2a-06ac5cba1cd2" providerId="ADAL" clId="{16521973-5566-455D-9CC8-D7ACEC671F0D}" dt="2024-08-26T11:11:18.033" v="716" actId="207"/>
          <ac:spMkLst>
            <pc:docMk/>
            <pc:sldMk cId="3775899837" sldId="280"/>
            <ac:spMk id="12" creationId="{CD89F428-3512-0DC2-407D-C6CB051ED104}"/>
          </ac:spMkLst>
        </pc:spChg>
        <pc:spChg chg="add del mod">
          <ac:chgData name="Filomena Nelson" userId="e8cfe39e-e167-4914-8c2a-06ac5cba1cd2" providerId="ADAL" clId="{16521973-5566-455D-9CC8-D7ACEC671F0D}" dt="2024-08-26T11:10:12.264" v="698" actId="478"/>
          <ac:spMkLst>
            <pc:docMk/>
            <pc:sldMk cId="3775899837" sldId="280"/>
            <ac:spMk id="13" creationId="{5B583D9F-7899-9D13-C142-421987F8BC94}"/>
          </ac:spMkLst>
        </pc:spChg>
        <pc:spChg chg="add del mod">
          <ac:chgData name="Filomena Nelson" userId="e8cfe39e-e167-4914-8c2a-06ac5cba1cd2" providerId="ADAL" clId="{16521973-5566-455D-9CC8-D7ACEC671F0D}" dt="2024-08-26T11:10:26.054" v="701" actId="478"/>
          <ac:spMkLst>
            <pc:docMk/>
            <pc:sldMk cId="3775899837" sldId="280"/>
            <ac:spMk id="14" creationId="{34C31671-22E4-474F-5981-6FB3475F3EA1}"/>
          </ac:spMkLst>
        </pc:spChg>
        <pc:spChg chg="add mod">
          <ac:chgData name="Filomena Nelson" userId="e8cfe39e-e167-4914-8c2a-06ac5cba1cd2" providerId="ADAL" clId="{16521973-5566-455D-9CC8-D7ACEC671F0D}" dt="2024-08-26T11:11:20.066" v="717" actId="207"/>
          <ac:spMkLst>
            <pc:docMk/>
            <pc:sldMk cId="3775899837" sldId="280"/>
            <ac:spMk id="15" creationId="{40AE9DB9-AF15-19A5-6CF3-EEE8E03288A7}"/>
          </ac:spMkLst>
        </pc:spChg>
        <pc:spChg chg="add mod">
          <ac:chgData name="Filomena Nelson" userId="e8cfe39e-e167-4914-8c2a-06ac5cba1cd2" providerId="ADAL" clId="{16521973-5566-455D-9CC8-D7ACEC671F0D}" dt="2024-08-26T11:11:42.371" v="723" actId="207"/>
          <ac:spMkLst>
            <pc:docMk/>
            <pc:sldMk cId="3775899837" sldId="280"/>
            <ac:spMk id="16" creationId="{0FB0E396-B633-C8A6-8D2D-96DFBB5EBDE9}"/>
          </ac:spMkLst>
        </pc:spChg>
        <pc:spChg chg="add mod">
          <ac:chgData name="Filomena Nelson" userId="e8cfe39e-e167-4914-8c2a-06ac5cba1cd2" providerId="ADAL" clId="{16521973-5566-455D-9CC8-D7ACEC671F0D}" dt="2024-08-26T11:12:02.983" v="727" actId="14100"/>
          <ac:spMkLst>
            <pc:docMk/>
            <pc:sldMk cId="3775899837" sldId="280"/>
            <ac:spMk id="17" creationId="{5190F706-034D-D6BF-26ED-D948B4F113BA}"/>
          </ac:spMkLst>
        </pc:spChg>
        <pc:spChg chg="add mod">
          <ac:chgData name="Filomena Nelson" userId="e8cfe39e-e167-4914-8c2a-06ac5cba1cd2" providerId="ADAL" clId="{16521973-5566-455D-9CC8-D7ACEC671F0D}" dt="2024-08-26T11:12:28.522" v="733" actId="207"/>
          <ac:spMkLst>
            <pc:docMk/>
            <pc:sldMk cId="3775899837" sldId="280"/>
            <ac:spMk id="18" creationId="{499DD8AC-BDAD-0FC6-26C2-2E641425E5A7}"/>
          </ac:spMkLst>
        </pc:spChg>
      </pc:sldChg>
      <pc:sldChg chg="modSp new mod">
        <pc:chgData name="Filomena Nelson" userId="e8cfe39e-e167-4914-8c2a-06ac5cba1cd2" providerId="ADAL" clId="{16521973-5566-455D-9CC8-D7ACEC671F0D}" dt="2024-08-26T11:26:18.320" v="1113" actId="14100"/>
        <pc:sldMkLst>
          <pc:docMk/>
          <pc:sldMk cId="3480159515" sldId="281"/>
        </pc:sldMkLst>
        <pc:spChg chg="mod">
          <ac:chgData name="Filomena Nelson" userId="e8cfe39e-e167-4914-8c2a-06ac5cba1cd2" providerId="ADAL" clId="{16521973-5566-455D-9CC8-D7ACEC671F0D}" dt="2024-08-26T11:26:18.320" v="1113" actId="14100"/>
          <ac:spMkLst>
            <pc:docMk/>
            <pc:sldMk cId="3480159515" sldId="281"/>
            <ac:spMk id="2" creationId="{83E67A74-FA5A-8F3C-02F5-3711E50F2B26}"/>
          </ac:spMkLst>
        </pc:spChg>
        <pc:spChg chg="mod">
          <ac:chgData name="Filomena Nelson" userId="e8cfe39e-e167-4914-8c2a-06ac5cba1cd2" providerId="ADAL" clId="{16521973-5566-455D-9CC8-D7ACEC671F0D}" dt="2024-08-26T11:26:07.038" v="1112" actId="113"/>
          <ac:spMkLst>
            <pc:docMk/>
            <pc:sldMk cId="3480159515" sldId="281"/>
            <ac:spMk id="3" creationId="{F7B276DA-E736-ED2D-872B-4EE73299A0B9}"/>
          </ac:spMkLst>
        </pc:spChg>
      </pc:sldChg>
      <pc:sldChg chg="modSp new mod">
        <pc:chgData name="Filomena Nelson" userId="e8cfe39e-e167-4914-8c2a-06ac5cba1cd2" providerId="ADAL" clId="{16521973-5566-455D-9CC8-D7ACEC671F0D}" dt="2024-08-26T11:25:54.976" v="1111" actId="255"/>
        <pc:sldMkLst>
          <pc:docMk/>
          <pc:sldMk cId="189962617" sldId="282"/>
        </pc:sldMkLst>
        <pc:spChg chg="mod">
          <ac:chgData name="Filomena Nelson" userId="e8cfe39e-e167-4914-8c2a-06ac5cba1cd2" providerId="ADAL" clId="{16521973-5566-455D-9CC8-D7ACEC671F0D}" dt="2024-08-26T11:25:22.931" v="1104" actId="14100"/>
          <ac:spMkLst>
            <pc:docMk/>
            <pc:sldMk cId="189962617" sldId="282"/>
            <ac:spMk id="2" creationId="{E16E0643-DE01-16E2-A933-88E6808928DC}"/>
          </ac:spMkLst>
        </pc:spChg>
        <pc:spChg chg="mod">
          <ac:chgData name="Filomena Nelson" userId="e8cfe39e-e167-4914-8c2a-06ac5cba1cd2" providerId="ADAL" clId="{16521973-5566-455D-9CC8-D7ACEC671F0D}" dt="2024-08-26T11:25:54.976" v="1111" actId="255"/>
          <ac:spMkLst>
            <pc:docMk/>
            <pc:sldMk cId="189962617" sldId="282"/>
            <ac:spMk id="3" creationId="{E746C6D5-9515-0372-7707-FE1774C8782E}"/>
          </ac:spMkLst>
        </pc:spChg>
      </pc:sldChg>
      <pc:sldChg chg="modSp new mod">
        <pc:chgData name="Filomena Nelson" userId="e8cfe39e-e167-4914-8c2a-06ac5cba1cd2" providerId="ADAL" clId="{16521973-5566-455D-9CC8-D7ACEC671F0D}" dt="2024-08-26T11:24:57.890" v="1099" actId="14100"/>
        <pc:sldMkLst>
          <pc:docMk/>
          <pc:sldMk cId="681051379" sldId="283"/>
        </pc:sldMkLst>
        <pc:spChg chg="mod">
          <ac:chgData name="Filomena Nelson" userId="e8cfe39e-e167-4914-8c2a-06ac5cba1cd2" providerId="ADAL" clId="{16521973-5566-455D-9CC8-D7ACEC671F0D}" dt="2024-08-26T11:24:57.890" v="1099" actId="14100"/>
          <ac:spMkLst>
            <pc:docMk/>
            <pc:sldMk cId="681051379" sldId="283"/>
            <ac:spMk id="2" creationId="{42C36E53-F616-2056-CE27-78B2140B8AA6}"/>
          </ac:spMkLst>
        </pc:spChg>
        <pc:spChg chg="mod">
          <ac:chgData name="Filomena Nelson" userId="e8cfe39e-e167-4914-8c2a-06ac5cba1cd2" providerId="ADAL" clId="{16521973-5566-455D-9CC8-D7ACEC671F0D}" dt="2024-08-26T11:24:54.862" v="1098" actId="14100"/>
          <ac:spMkLst>
            <pc:docMk/>
            <pc:sldMk cId="681051379" sldId="283"/>
            <ac:spMk id="3" creationId="{574229DE-57EC-4DBC-B247-F37BB0C78408}"/>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eaLnBrk="1" fontAlgn="auto" hangingPunct="1">
              <a:spcBef>
                <a:spcPts val="0"/>
              </a:spcBef>
              <a:spcAft>
                <a:spcPts val="0"/>
              </a:spcAft>
              <a:defRPr sz="1200">
                <a:latin typeface="+mn-lt"/>
              </a:defRPr>
            </a:lvl1pPr>
          </a:lstStyle>
          <a:p>
            <a:pPr>
              <a:defRPr/>
            </a:pPr>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eaLnBrk="1" fontAlgn="auto" hangingPunct="1">
              <a:spcBef>
                <a:spcPts val="0"/>
              </a:spcBef>
              <a:spcAft>
                <a:spcPts val="0"/>
              </a:spcAft>
              <a:defRPr sz="1200" smtClean="0">
                <a:latin typeface="+mn-lt"/>
              </a:defRPr>
            </a:lvl1pPr>
          </a:lstStyle>
          <a:p>
            <a:pPr>
              <a:defRPr/>
            </a:pPr>
            <a:fld id="{05E47313-E683-2B40-9EDB-D6D75C802D64}" type="datetimeFigureOut">
              <a:rPr lang="en-US"/>
              <a:pPr>
                <a:defRPr/>
              </a:pPr>
              <a:t>8/27/2024</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defRPr>
            </a:lvl1pPr>
          </a:lstStyle>
          <a:p>
            <a:pPr>
              <a:defRPr/>
            </a:pPr>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eaLnBrk="1" fontAlgn="auto" hangingPunct="1">
              <a:spcBef>
                <a:spcPts val="0"/>
              </a:spcBef>
              <a:spcAft>
                <a:spcPts val="0"/>
              </a:spcAft>
              <a:defRPr sz="1200" smtClean="0">
                <a:latin typeface="+mn-lt"/>
              </a:defRPr>
            </a:lvl1pPr>
          </a:lstStyle>
          <a:p>
            <a:pPr>
              <a:defRPr/>
            </a:pPr>
            <a:fld id="{FF20E469-AA72-4F44-8C25-14905BDC79C2}" type="slidenum">
              <a:rPr lang="en-US"/>
              <a:pPr>
                <a:defRPr/>
              </a:pPr>
              <a:t>‹#›</a:t>
            </a:fld>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eaLnBrk="1" fontAlgn="auto" hangingPunct="1">
              <a:spcBef>
                <a:spcPts val="0"/>
              </a:spcBef>
              <a:spcAft>
                <a:spcPts val="0"/>
              </a:spcAft>
              <a:defRPr sz="1200">
                <a:latin typeface="+mn-lt"/>
              </a:defRPr>
            </a:lvl1pPr>
          </a:lstStyle>
          <a:p>
            <a:pPr>
              <a:defRPr/>
            </a:pPr>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eaLnBrk="1" fontAlgn="auto" hangingPunct="1">
              <a:spcBef>
                <a:spcPts val="0"/>
              </a:spcBef>
              <a:spcAft>
                <a:spcPts val="0"/>
              </a:spcAft>
              <a:defRPr sz="1200" smtClean="0">
                <a:latin typeface="+mn-lt"/>
              </a:defRPr>
            </a:lvl1pPr>
          </a:lstStyle>
          <a:p>
            <a:pPr>
              <a:defRPr/>
            </a:pPr>
            <a:fld id="{C4FAA32B-A102-5143-AF5F-CAFA926AB647}" type="datetimeFigureOut">
              <a:rPr lang="en-US"/>
              <a:pPr>
                <a:defRPr/>
              </a:pPr>
              <a:t>8/27/2024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defRPr>
            </a:lvl1pPr>
          </a:lstStyle>
          <a:p>
            <a:pPr>
              <a:defRPr/>
            </a:pPr>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eaLnBrk="1" fontAlgn="auto" hangingPunct="1">
              <a:spcBef>
                <a:spcPts val="0"/>
              </a:spcBef>
              <a:spcAft>
                <a:spcPts val="0"/>
              </a:spcAft>
              <a:defRPr sz="1200" smtClean="0">
                <a:latin typeface="+mn-lt"/>
              </a:defRPr>
            </a:lvl1pPr>
          </a:lstStyle>
          <a:p>
            <a:pPr>
              <a:defRPr/>
            </a:pPr>
            <a:fld id="{EF7D2ECC-9605-BA4C-B11C-F9E0248EA77C}"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9" name="Picture 8" descr="A blue and white background&#10;&#10;Description automatically generated">
            <a:extLst>
              <a:ext uri="{FF2B5EF4-FFF2-40B4-BE49-F238E27FC236}">
                <a16:creationId xmlns:a16="http://schemas.microsoft.com/office/drawing/2014/main" id="{078B1DF6-D315-9F57-8EC8-6671BF858458}"/>
              </a:ext>
            </a:extLst>
          </p:cNvPr>
          <p:cNvPicPr>
            <a:picLocks noChangeAspect="1"/>
          </p:cNvPicPr>
          <p:nvPr userDrawn="1"/>
        </p:nvPicPr>
        <p:blipFill rotWithShape="1">
          <a:blip r:embed="rId2"/>
          <a:srcRect t="44112"/>
          <a:stretch/>
        </p:blipFill>
        <p:spPr>
          <a:xfrm>
            <a:off x="0" y="0"/>
            <a:ext cx="12192000" cy="3832823"/>
          </a:xfrm>
          <a:prstGeom prst="rect">
            <a:avLst/>
          </a:prstGeom>
        </p:spPr>
      </p:pic>
      <p:cxnSp>
        <p:nvCxnSpPr>
          <p:cNvPr id="4" name="Straight Connector 3"/>
          <p:cNvCxnSpPr/>
          <p:nvPr/>
        </p:nvCxnSpPr>
        <p:spPr>
          <a:xfrm>
            <a:off x="1771650" y="5049809"/>
            <a:ext cx="8637588"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2" name="Title 1"/>
          <p:cNvSpPr>
            <a:spLocks noGrp="1"/>
          </p:cNvSpPr>
          <p:nvPr>
            <p:ph type="ctrTitle"/>
          </p:nvPr>
        </p:nvSpPr>
        <p:spPr>
          <a:xfrm>
            <a:off x="1771826" y="2316369"/>
            <a:ext cx="8637073" cy="2541431"/>
          </a:xfrm>
        </p:spPr>
        <p:txBody>
          <a:bodyPr bIns="0" anchor="b"/>
          <a:lstStyle>
            <a:lvl1pPr algn="l">
              <a:defRPr sz="6000"/>
            </a:lvl1pPr>
          </a:lstStyle>
          <a:p>
            <a:r>
              <a:rPr lang="en-US" dirty="0"/>
              <a:t>Click to edit Master title style</a:t>
            </a:r>
          </a:p>
        </p:txBody>
      </p:sp>
      <p:sp>
        <p:nvSpPr>
          <p:cNvPr id="3" name="Subtitle 2"/>
          <p:cNvSpPr>
            <a:spLocks noGrp="1"/>
          </p:cNvSpPr>
          <p:nvPr>
            <p:ph type="subTitle" idx="1"/>
          </p:nvPr>
        </p:nvSpPr>
        <p:spPr>
          <a:xfrm>
            <a:off x="1771827" y="5281757"/>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6" name="Date Placeholder 3"/>
          <p:cNvSpPr>
            <a:spLocks noGrp="1"/>
          </p:cNvSpPr>
          <p:nvPr>
            <p:ph type="dt" sz="half" idx="10"/>
          </p:nvPr>
        </p:nvSpPr>
        <p:spPr>
          <a:xfrm>
            <a:off x="6908800" y="1844647"/>
            <a:ext cx="3500438" cy="309562"/>
          </a:xfrm>
        </p:spPr>
        <p:txBody>
          <a:bodyPr/>
          <a:lstStyle>
            <a:lvl1pPr>
              <a:defRPr/>
            </a:lvl1pPr>
          </a:lstStyle>
          <a:p>
            <a:pPr>
              <a:defRPr/>
            </a:pPr>
            <a:fld id="{E11AE60C-9469-E545-9CCF-884146D162FF}" type="datetimeFigureOut">
              <a:rPr lang="en-US"/>
              <a:pPr>
                <a:defRPr/>
              </a:pPr>
              <a:t>8/27/2024</a:t>
            </a:fld>
            <a:endParaRPr lang="en-US"/>
          </a:p>
        </p:txBody>
      </p:sp>
      <p:sp>
        <p:nvSpPr>
          <p:cNvPr id="7" name="Footer Placeholder 4"/>
          <p:cNvSpPr>
            <a:spLocks noGrp="1"/>
          </p:cNvSpPr>
          <p:nvPr>
            <p:ph type="ftr" sz="quarter" idx="11"/>
          </p:nvPr>
        </p:nvSpPr>
        <p:spPr>
          <a:xfrm>
            <a:off x="1770063" y="1843059"/>
            <a:ext cx="4973637" cy="309563"/>
          </a:xfrm>
        </p:spPr>
        <p:txBody>
          <a:bodyPr/>
          <a:lstStyle>
            <a:lvl1pPr>
              <a:defRPr/>
            </a:lvl1pPr>
          </a:lstStyle>
          <a:p>
            <a:pPr>
              <a:defRPr/>
            </a:pPr>
            <a:endParaRPr lang="en-US"/>
          </a:p>
        </p:txBody>
      </p:sp>
      <p:sp>
        <p:nvSpPr>
          <p:cNvPr id="8" name="Slide Number Placeholder 5"/>
          <p:cNvSpPr>
            <a:spLocks noGrp="1"/>
          </p:cNvSpPr>
          <p:nvPr>
            <p:ph type="sldNum" sz="quarter" idx="12"/>
          </p:nvPr>
        </p:nvSpPr>
        <p:spPr>
          <a:xfrm>
            <a:off x="792163" y="2312959"/>
            <a:ext cx="811212" cy="503238"/>
          </a:xfrm>
        </p:spPr>
        <p:txBody>
          <a:bodyPr/>
          <a:lstStyle>
            <a:lvl1pPr>
              <a:defRPr/>
            </a:lvl1pPr>
          </a:lstStyle>
          <a:p>
            <a:pPr>
              <a:defRPr/>
            </a:pPr>
            <a:fld id="{DE743CF4-A2B4-9B4C-B1A4-72055ECF60F4}" type="slidenum">
              <a:rPr lang="en-US"/>
              <a:pPr>
                <a:defRPr/>
              </a:pPr>
              <a:t>‹#›</a:t>
            </a:fld>
            <a:endParaRPr lang="en-US"/>
          </a:p>
        </p:txBody>
      </p:sp>
      <p:pic>
        <p:nvPicPr>
          <p:cNvPr id="10" name="Picture 4" descr="Image result for sprep logo">
            <a:extLst>
              <a:ext uri="{FF2B5EF4-FFF2-40B4-BE49-F238E27FC236}">
                <a16:creationId xmlns:a16="http://schemas.microsoft.com/office/drawing/2014/main" id="{FE491497-C3F5-26E6-706D-9D336AE08FFC}"/>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345440" y="517809"/>
            <a:ext cx="2406638" cy="992591"/>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10">
            <a:extLst>
              <a:ext uri="{FF2B5EF4-FFF2-40B4-BE49-F238E27FC236}">
                <a16:creationId xmlns:a16="http://schemas.microsoft.com/office/drawing/2014/main" id="{CC21EE16-A336-4C50-15ED-FFD248611383}"/>
              </a:ext>
            </a:extLst>
          </p:cNvPr>
          <p:cNvPicPr>
            <a:picLocks noChangeAspect="1"/>
          </p:cNvPicPr>
          <p:nvPr userDrawn="1"/>
        </p:nvPicPr>
        <p:blipFill>
          <a:blip r:embed="rId4"/>
          <a:stretch>
            <a:fillRect/>
          </a:stretch>
        </p:blipFill>
        <p:spPr>
          <a:xfrm>
            <a:off x="0" y="6716684"/>
            <a:ext cx="12192000" cy="141316"/>
          </a:xfrm>
          <a:prstGeom prst="rect">
            <a:avLst/>
          </a:prstGeom>
        </p:spPr>
      </p:pic>
    </p:spTree>
    <p:extLst>
      <p:ext uri="{BB962C8B-B14F-4D97-AF65-F5344CB8AC3E}">
        <p14:creationId xmlns:p14="http://schemas.microsoft.com/office/powerpoint/2010/main" val="17620649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cxnSp>
        <p:nvCxnSpPr>
          <p:cNvPr id="4" name="Straight Connector 3"/>
          <p:cNvCxnSpPr/>
          <p:nvPr/>
        </p:nvCxnSpPr>
        <p:spPr>
          <a:xfrm>
            <a:off x="1284288" y="2657475"/>
            <a:ext cx="9607550"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2" name="Title 1"/>
          <p:cNvSpPr>
            <a:spLocks noGrp="1"/>
          </p:cNvSpPr>
          <p:nvPr>
            <p:ph type="title"/>
          </p:nvPr>
        </p:nvSpPr>
        <p:spPr>
          <a:xfrm>
            <a:off x="1283799" y="1528217"/>
            <a:ext cx="9603275" cy="1049235"/>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1283799" y="2739430"/>
            <a:ext cx="9603275" cy="3450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p:cNvSpPr>
            <a:spLocks noGrp="1"/>
          </p:cNvSpPr>
          <p:nvPr>
            <p:ph type="sldNum" sz="quarter" idx="10"/>
          </p:nvPr>
        </p:nvSpPr>
        <p:spPr>
          <a:xfrm>
            <a:off x="312738" y="798513"/>
            <a:ext cx="811212" cy="504825"/>
          </a:xfrm>
        </p:spPr>
        <p:txBody>
          <a:bodyPr/>
          <a:lstStyle>
            <a:lvl1pPr>
              <a:defRPr/>
            </a:lvl1pPr>
          </a:lstStyle>
          <a:p>
            <a:pPr>
              <a:defRPr/>
            </a:pPr>
            <a:fld id="{FE8F508C-9E88-D847-BCC7-916B93CE535E}" type="slidenum">
              <a:rPr lang="en-US"/>
              <a:pPr>
                <a:defRPr/>
              </a:pPr>
              <a:t>‹#›</a:t>
            </a:fld>
            <a:endParaRPr lang="en-US"/>
          </a:p>
        </p:txBody>
      </p:sp>
      <p:pic>
        <p:nvPicPr>
          <p:cNvPr id="7" name="Picture 4" descr="Image result for sprep logo">
            <a:extLst>
              <a:ext uri="{FF2B5EF4-FFF2-40B4-BE49-F238E27FC236}">
                <a16:creationId xmlns:a16="http://schemas.microsoft.com/office/drawing/2014/main" id="{27CF8105-4C43-DC4A-8D9C-ED3100BBD4DC}"/>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9507195" y="303294"/>
            <a:ext cx="1934071" cy="797686"/>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7">
            <a:extLst>
              <a:ext uri="{FF2B5EF4-FFF2-40B4-BE49-F238E27FC236}">
                <a16:creationId xmlns:a16="http://schemas.microsoft.com/office/drawing/2014/main" id="{C5832099-2ABC-734A-9352-5E7D28EFC892}"/>
              </a:ext>
            </a:extLst>
          </p:cNvPr>
          <p:cNvPicPr>
            <a:picLocks noChangeAspect="1"/>
          </p:cNvPicPr>
          <p:nvPr userDrawn="1"/>
        </p:nvPicPr>
        <p:blipFill>
          <a:blip r:embed="rId3"/>
          <a:stretch>
            <a:fillRect/>
          </a:stretch>
        </p:blipFill>
        <p:spPr>
          <a:xfrm>
            <a:off x="0" y="0"/>
            <a:ext cx="12192000" cy="141316"/>
          </a:xfrm>
          <a:prstGeom prst="rect">
            <a:avLst/>
          </a:prstGeom>
        </p:spPr>
      </p:pic>
    </p:spTree>
    <p:extLst>
      <p:ext uri="{BB962C8B-B14F-4D97-AF65-F5344CB8AC3E}">
        <p14:creationId xmlns:p14="http://schemas.microsoft.com/office/powerpoint/2010/main" val="15605177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cxnSp>
        <p:nvCxnSpPr>
          <p:cNvPr id="4" name="Straight Connector 3"/>
          <p:cNvCxnSpPr/>
          <p:nvPr/>
        </p:nvCxnSpPr>
        <p:spPr>
          <a:xfrm>
            <a:off x="9461500" y="1520825"/>
            <a:ext cx="0" cy="466090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2" name="Vertical Title 1"/>
          <p:cNvSpPr>
            <a:spLocks noGrp="1"/>
          </p:cNvSpPr>
          <p:nvPr>
            <p:ph type="title" orient="vert"/>
          </p:nvPr>
        </p:nvSpPr>
        <p:spPr>
          <a:xfrm>
            <a:off x="9462253" y="1521082"/>
            <a:ext cx="1615742" cy="4659889"/>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753769" y="1521082"/>
            <a:ext cx="7551264" cy="4659889"/>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p:cNvSpPr>
            <a:spLocks noGrp="1"/>
          </p:cNvSpPr>
          <p:nvPr>
            <p:ph type="sldNum" sz="quarter" idx="10"/>
          </p:nvPr>
        </p:nvSpPr>
        <p:spPr>
          <a:xfrm>
            <a:off x="511175" y="1520825"/>
            <a:ext cx="811213" cy="503238"/>
          </a:xfrm>
        </p:spPr>
        <p:txBody>
          <a:bodyPr/>
          <a:lstStyle>
            <a:lvl1pPr>
              <a:defRPr/>
            </a:lvl1pPr>
          </a:lstStyle>
          <a:p>
            <a:pPr>
              <a:defRPr/>
            </a:pPr>
            <a:fld id="{8A79CE48-C0E1-F547-991C-AB7AA8127E40}" type="slidenum">
              <a:rPr lang="en-US"/>
              <a:pPr>
                <a:defRPr/>
              </a:pPr>
              <a:t>‹#›</a:t>
            </a:fld>
            <a:endParaRPr lang="en-US"/>
          </a:p>
        </p:txBody>
      </p:sp>
      <p:pic>
        <p:nvPicPr>
          <p:cNvPr id="7" name="Picture 4" descr="Image result for sprep logo">
            <a:extLst>
              <a:ext uri="{FF2B5EF4-FFF2-40B4-BE49-F238E27FC236}">
                <a16:creationId xmlns:a16="http://schemas.microsoft.com/office/drawing/2014/main" id="{6A61A633-28FE-5743-9B33-FE5C14A4B640}"/>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9507195" y="303294"/>
            <a:ext cx="1934071" cy="797686"/>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7">
            <a:extLst>
              <a:ext uri="{FF2B5EF4-FFF2-40B4-BE49-F238E27FC236}">
                <a16:creationId xmlns:a16="http://schemas.microsoft.com/office/drawing/2014/main" id="{6A82D2A9-FD2F-F04D-B62E-9407E7C1EA02}"/>
              </a:ext>
            </a:extLst>
          </p:cNvPr>
          <p:cNvPicPr>
            <a:picLocks noChangeAspect="1"/>
          </p:cNvPicPr>
          <p:nvPr userDrawn="1"/>
        </p:nvPicPr>
        <p:blipFill>
          <a:blip r:embed="rId3"/>
          <a:stretch>
            <a:fillRect/>
          </a:stretch>
        </p:blipFill>
        <p:spPr>
          <a:xfrm>
            <a:off x="0" y="0"/>
            <a:ext cx="12192000" cy="141316"/>
          </a:xfrm>
          <a:prstGeom prst="rect">
            <a:avLst/>
          </a:prstGeom>
        </p:spPr>
      </p:pic>
    </p:spTree>
    <p:extLst>
      <p:ext uri="{BB962C8B-B14F-4D97-AF65-F5344CB8AC3E}">
        <p14:creationId xmlns:p14="http://schemas.microsoft.com/office/powerpoint/2010/main" val="4038081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Blank">
    <p:spTree>
      <p:nvGrpSpPr>
        <p:cNvPr id="1" name=""/>
        <p:cNvGrpSpPr/>
        <p:nvPr/>
      </p:nvGrpSpPr>
      <p:grpSpPr>
        <a:xfrm>
          <a:off x="0" y="0"/>
          <a:ext cx="0" cy="0"/>
          <a:chOff x="0" y="0"/>
          <a:chExt cx="0" cy="0"/>
        </a:xfrm>
      </p:grpSpPr>
      <p:sp>
        <p:nvSpPr>
          <p:cNvPr id="3" name="Slide Number Placeholder 3"/>
          <p:cNvSpPr>
            <a:spLocks noGrp="1"/>
          </p:cNvSpPr>
          <p:nvPr>
            <p:ph type="sldNum" sz="quarter" idx="10"/>
          </p:nvPr>
        </p:nvSpPr>
        <p:spPr>
          <a:xfrm>
            <a:off x="479425" y="1008063"/>
            <a:ext cx="811213" cy="504825"/>
          </a:xfrm>
        </p:spPr>
        <p:txBody>
          <a:bodyPr/>
          <a:lstStyle>
            <a:lvl1pPr>
              <a:defRPr/>
            </a:lvl1pPr>
          </a:lstStyle>
          <a:p>
            <a:pPr>
              <a:defRPr/>
            </a:pPr>
            <a:fld id="{E610F307-EEFE-2443-9B6C-E5F4F5AC06E0}" type="slidenum">
              <a:rPr lang="en-US"/>
              <a:pPr>
                <a:defRPr/>
              </a:pPr>
              <a:t>‹#›</a:t>
            </a:fld>
            <a:endParaRPr lang="en-US"/>
          </a:p>
        </p:txBody>
      </p:sp>
      <p:pic>
        <p:nvPicPr>
          <p:cNvPr id="6" name="Picture 4" descr="Image result for sprep logo"/>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9507195" y="5828426"/>
            <a:ext cx="1934071" cy="797686"/>
          </a:xfrm>
          <a:prstGeom prst="rect">
            <a:avLst/>
          </a:prstGeom>
          <a:noFill/>
          <a:extLst>
            <a:ext uri="{909E8E84-426E-40DD-AFC4-6F175D3DCCD1}">
              <a14:hiddenFill xmlns:a14="http://schemas.microsoft.com/office/drawing/2010/main">
                <a:solidFill>
                  <a:srgbClr val="FFFFFF"/>
                </a:solidFill>
              </a14:hiddenFill>
            </a:ext>
          </a:extLst>
        </p:spPr>
      </p:pic>
      <p:sp>
        <p:nvSpPr>
          <p:cNvPr id="8" name="Text Placeholder 7"/>
          <p:cNvSpPr>
            <a:spLocks noGrp="1"/>
          </p:cNvSpPr>
          <p:nvPr>
            <p:ph type="body" sz="quarter" idx="11"/>
          </p:nvPr>
        </p:nvSpPr>
        <p:spPr>
          <a:xfrm>
            <a:off x="1069258" y="1165225"/>
            <a:ext cx="10272252" cy="4351338"/>
          </a:xfrm>
        </p:spPr>
        <p:txBody>
          <a:bodyPr/>
          <a:lstStyle>
            <a:lvl1pPr>
              <a:buClr>
                <a:schemeClr val="accent2"/>
              </a:buClr>
              <a:defRPr/>
            </a:lvl1pPr>
            <a:lvl2pPr>
              <a:buClr>
                <a:schemeClr val="accent2"/>
              </a:buClr>
              <a:defRPr/>
            </a:lvl2pPr>
            <a:lvl3pPr>
              <a:buClr>
                <a:schemeClr val="accent2"/>
              </a:buClr>
              <a:defRPr/>
            </a:lvl3pPr>
            <a:lvl4pPr>
              <a:buClr>
                <a:schemeClr val="accent2"/>
              </a:buClr>
              <a:defRPr/>
            </a:lvl4pPr>
            <a:lvl5pPr>
              <a:buClr>
                <a:schemeClr val="accent2"/>
              </a:buClr>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AU" dirty="0"/>
          </a:p>
        </p:txBody>
      </p:sp>
      <p:sp>
        <p:nvSpPr>
          <p:cNvPr id="15" name="Text Placeholder 14"/>
          <p:cNvSpPr>
            <a:spLocks noGrp="1"/>
          </p:cNvSpPr>
          <p:nvPr>
            <p:ph type="body" sz="quarter" idx="12" hasCustomPrompt="1"/>
          </p:nvPr>
        </p:nvSpPr>
        <p:spPr>
          <a:xfrm>
            <a:off x="1069258" y="231888"/>
            <a:ext cx="10272252" cy="598046"/>
          </a:xfrm>
        </p:spPr>
        <p:txBody>
          <a:bodyPr/>
          <a:lstStyle>
            <a:lvl1pPr marL="0" indent="0">
              <a:buNone/>
              <a:defRPr sz="3200"/>
            </a:lvl1pPr>
          </a:lstStyle>
          <a:p>
            <a:pPr lvl="0"/>
            <a:r>
              <a:rPr lang="en-US" dirty="0"/>
              <a:t>EDIT MASTER TEXT STYLES</a:t>
            </a:r>
          </a:p>
        </p:txBody>
      </p:sp>
      <p:pic>
        <p:nvPicPr>
          <p:cNvPr id="9" name="Picture 8">
            <a:extLst>
              <a:ext uri="{FF2B5EF4-FFF2-40B4-BE49-F238E27FC236}">
                <a16:creationId xmlns:a16="http://schemas.microsoft.com/office/drawing/2014/main" id="{EF3A15A9-E6FE-2E46-B833-35B974563D5B}"/>
              </a:ext>
            </a:extLst>
          </p:cNvPr>
          <p:cNvPicPr>
            <a:picLocks noChangeAspect="1"/>
          </p:cNvPicPr>
          <p:nvPr userDrawn="1"/>
        </p:nvPicPr>
        <p:blipFill>
          <a:blip r:embed="rId3"/>
          <a:stretch>
            <a:fillRect/>
          </a:stretch>
        </p:blipFill>
        <p:spPr>
          <a:xfrm>
            <a:off x="0" y="6716684"/>
            <a:ext cx="12192000" cy="141316"/>
          </a:xfrm>
          <a:prstGeom prst="rect">
            <a:avLst/>
          </a:prstGeom>
        </p:spPr>
      </p:pic>
    </p:spTree>
    <p:extLst>
      <p:ext uri="{BB962C8B-B14F-4D97-AF65-F5344CB8AC3E}">
        <p14:creationId xmlns:p14="http://schemas.microsoft.com/office/powerpoint/2010/main" val="13338992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cxnSp>
        <p:nvCxnSpPr>
          <p:cNvPr id="4" name="Straight Connector 3"/>
          <p:cNvCxnSpPr/>
          <p:nvPr/>
        </p:nvCxnSpPr>
        <p:spPr>
          <a:xfrm>
            <a:off x="1287463" y="2892425"/>
            <a:ext cx="10153596"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2" name="Title 1"/>
          <p:cNvSpPr>
            <a:spLocks noGrp="1"/>
          </p:cNvSpPr>
          <p:nvPr>
            <p:ph type="title"/>
          </p:nvPr>
        </p:nvSpPr>
        <p:spPr>
          <a:xfrm>
            <a:off x="1292188" y="1763109"/>
            <a:ext cx="10149078" cy="1049235"/>
          </a:xfrm>
        </p:spPr>
        <p:txBody>
          <a:bodyPr/>
          <a:lstStyle/>
          <a:p>
            <a:r>
              <a:rPr lang="en-US" dirty="0"/>
              <a:t>Click to edit Master title style</a:t>
            </a:r>
          </a:p>
        </p:txBody>
      </p:sp>
      <p:sp>
        <p:nvSpPr>
          <p:cNvPr id="3" name="Content Placeholder 2"/>
          <p:cNvSpPr>
            <a:spLocks noGrp="1"/>
          </p:cNvSpPr>
          <p:nvPr>
            <p:ph idx="1"/>
          </p:nvPr>
        </p:nvSpPr>
        <p:spPr>
          <a:xfrm>
            <a:off x="1292188" y="2974322"/>
            <a:ext cx="10149078" cy="345061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p:cNvSpPr>
            <a:spLocks noGrp="1"/>
          </p:cNvSpPr>
          <p:nvPr>
            <p:ph type="sldNum" sz="quarter" idx="10"/>
          </p:nvPr>
        </p:nvSpPr>
        <p:spPr>
          <a:xfrm>
            <a:off x="361950" y="1008063"/>
            <a:ext cx="811213" cy="504825"/>
          </a:xfrm>
        </p:spPr>
        <p:txBody>
          <a:bodyPr/>
          <a:lstStyle>
            <a:lvl1pPr>
              <a:defRPr/>
            </a:lvl1pPr>
          </a:lstStyle>
          <a:p>
            <a:pPr>
              <a:defRPr/>
            </a:pPr>
            <a:fld id="{F3876E57-1B39-654F-9ADC-71DB155A8D4E}" type="slidenum">
              <a:rPr lang="en-US"/>
              <a:pPr>
                <a:defRPr/>
              </a:pPr>
              <a:t>‹#›</a:t>
            </a:fld>
            <a:endParaRPr lang="en-US"/>
          </a:p>
        </p:txBody>
      </p:sp>
      <p:pic>
        <p:nvPicPr>
          <p:cNvPr id="7" name="Picture 4" descr="Image result for sprep logo">
            <a:extLst>
              <a:ext uri="{FF2B5EF4-FFF2-40B4-BE49-F238E27FC236}">
                <a16:creationId xmlns:a16="http://schemas.microsoft.com/office/drawing/2014/main" id="{016B15EF-8DF8-4545-B8A0-D4AAEB44EB61}"/>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9507195" y="303294"/>
            <a:ext cx="1934071" cy="797686"/>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7">
            <a:extLst>
              <a:ext uri="{FF2B5EF4-FFF2-40B4-BE49-F238E27FC236}">
                <a16:creationId xmlns:a16="http://schemas.microsoft.com/office/drawing/2014/main" id="{E2678937-FCC5-1D4E-82A6-1AB8A7856D62}"/>
              </a:ext>
            </a:extLst>
          </p:cNvPr>
          <p:cNvPicPr>
            <a:picLocks noChangeAspect="1"/>
          </p:cNvPicPr>
          <p:nvPr userDrawn="1"/>
        </p:nvPicPr>
        <p:blipFill>
          <a:blip r:embed="rId3"/>
          <a:stretch>
            <a:fillRect/>
          </a:stretch>
        </p:blipFill>
        <p:spPr>
          <a:xfrm>
            <a:off x="0" y="0"/>
            <a:ext cx="12192000" cy="141316"/>
          </a:xfrm>
          <a:prstGeom prst="rect">
            <a:avLst/>
          </a:prstGeom>
        </p:spPr>
      </p:pic>
    </p:spTree>
    <p:extLst>
      <p:ext uri="{BB962C8B-B14F-4D97-AF65-F5344CB8AC3E}">
        <p14:creationId xmlns:p14="http://schemas.microsoft.com/office/powerpoint/2010/main" val="12265763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cxnSp>
        <p:nvCxnSpPr>
          <p:cNvPr id="4" name="Straight Connector 3"/>
          <p:cNvCxnSpPr/>
          <p:nvPr/>
        </p:nvCxnSpPr>
        <p:spPr>
          <a:xfrm>
            <a:off x="1773238" y="4014788"/>
            <a:ext cx="8629650"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2" name="Title 1"/>
          <p:cNvSpPr>
            <a:spLocks noGrp="1"/>
          </p:cNvSpPr>
          <p:nvPr>
            <p:ph type="title"/>
          </p:nvPr>
        </p:nvSpPr>
        <p:spPr>
          <a:xfrm>
            <a:off x="1773021" y="1965855"/>
            <a:ext cx="8643154" cy="1887950"/>
          </a:xfrm>
        </p:spPr>
        <p:txBody>
          <a:bodyPr anchor="b"/>
          <a:lstStyle>
            <a:lvl1pPr algn="l">
              <a:defRPr sz="3600"/>
            </a:lvl1pPr>
          </a:lstStyle>
          <a:p>
            <a:r>
              <a:rPr lang="en-US"/>
              <a:t>Click to edit Master title style</a:t>
            </a:r>
            <a:endParaRPr lang="en-US" dirty="0"/>
          </a:p>
        </p:txBody>
      </p:sp>
      <p:sp>
        <p:nvSpPr>
          <p:cNvPr id="3" name="Text Placeholder 2"/>
          <p:cNvSpPr>
            <a:spLocks noGrp="1"/>
          </p:cNvSpPr>
          <p:nvPr>
            <p:ph type="body" idx="1"/>
          </p:nvPr>
        </p:nvSpPr>
        <p:spPr>
          <a:xfrm>
            <a:off x="1773021" y="4015920"/>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6" name="Slide Number Placeholder 5"/>
          <p:cNvSpPr>
            <a:spLocks noGrp="1"/>
          </p:cNvSpPr>
          <p:nvPr>
            <p:ph type="sldNum" sz="quarter" idx="10"/>
          </p:nvPr>
        </p:nvSpPr>
        <p:spPr>
          <a:xfrm>
            <a:off x="798513" y="1008063"/>
            <a:ext cx="811212" cy="504825"/>
          </a:xfrm>
        </p:spPr>
        <p:txBody>
          <a:bodyPr/>
          <a:lstStyle>
            <a:lvl1pPr>
              <a:defRPr/>
            </a:lvl1pPr>
          </a:lstStyle>
          <a:p>
            <a:pPr>
              <a:defRPr/>
            </a:pPr>
            <a:fld id="{F07E3223-319B-8040-B4AA-0DF833A50494}" type="slidenum">
              <a:rPr lang="en-US"/>
              <a:pPr>
                <a:defRPr/>
              </a:pPr>
              <a:t>‹#›</a:t>
            </a:fld>
            <a:endParaRPr lang="en-US"/>
          </a:p>
        </p:txBody>
      </p:sp>
      <p:pic>
        <p:nvPicPr>
          <p:cNvPr id="11" name="Picture 4" descr="Image result for sprep logo">
            <a:extLst>
              <a:ext uri="{FF2B5EF4-FFF2-40B4-BE49-F238E27FC236}">
                <a16:creationId xmlns:a16="http://schemas.microsoft.com/office/drawing/2014/main" id="{CCAD09AF-AF66-0644-9B9E-28CADA37BDD7}"/>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9507195" y="5828426"/>
            <a:ext cx="1934071" cy="797686"/>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11">
            <a:extLst>
              <a:ext uri="{FF2B5EF4-FFF2-40B4-BE49-F238E27FC236}">
                <a16:creationId xmlns:a16="http://schemas.microsoft.com/office/drawing/2014/main" id="{270606E3-3AE6-9744-8054-284E3423336B}"/>
              </a:ext>
            </a:extLst>
          </p:cNvPr>
          <p:cNvPicPr>
            <a:picLocks noChangeAspect="1"/>
          </p:cNvPicPr>
          <p:nvPr userDrawn="1"/>
        </p:nvPicPr>
        <p:blipFill>
          <a:blip r:embed="rId3"/>
          <a:stretch>
            <a:fillRect/>
          </a:stretch>
        </p:blipFill>
        <p:spPr>
          <a:xfrm>
            <a:off x="0" y="6716684"/>
            <a:ext cx="12192000" cy="141316"/>
          </a:xfrm>
          <a:prstGeom prst="rect">
            <a:avLst/>
          </a:prstGeom>
        </p:spPr>
      </p:pic>
    </p:spTree>
    <p:extLst>
      <p:ext uri="{BB962C8B-B14F-4D97-AF65-F5344CB8AC3E}">
        <p14:creationId xmlns:p14="http://schemas.microsoft.com/office/powerpoint/2010/main" val="13724978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cxnSp>
        <p:nvCxnSpPr>
          <p:cNvPr id="5" name="Straight Connector 4"/>
          <p:cNvCxnSpPr/>
          <p:nvPr/>
        </p:nvCxnSpPr>
        <p:spPr>
          <a:xfrm>
            <a:off x="1293813" y="2359025"/>
            <a:ext cx="9607550"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2" name="Title 1"/>
          <p:cNvSpPr>
            <a:spLocks noGrp="1"/>
          </p:cNvSpPr>
          <p:nvPr>
            <p:ph type="title"/>
          </p:nvPr>
        </p:nvSpPr>
        <p:spPr>
          <a:xfrm>
            <a:off x="1289826" y="1316618"/>
            <a:ext cx="9605635" cy="105930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287940" y="2522607"/>
            <a:ext cx="4645152" cy="344859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54380" y="2529072"/>
            <a:ext cx="4645152" cy="344152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Slide Number Placeholder 6"/>
          <p:cNvSpPr>
            <a:spLocks noGrp="1"/>
          </p:cNvSpPr>
          <p:nvPr>
            <p:ph type="sldNum" sz="quarter" idx="10"/>
          </p:nvPr>
        </p:nvSpPr>
        <p:spPr>
          <a:xfrm>
            <a:off x="320675" y="1311275"/>
            <a:ext cx="811213" cy="503238"/>
          </a:xfrm>
        </p:spPr>
        <p:txBody>
          <a:bodyPr/>
          <a:lstStyle>
            <a:lvl1pPr>
              <a:defRPr/>
            </a:lvl1pPr>
          </a:lstStyle>
          <a:p>
            <a:pPr>
              <a:defRPr/>
            </a:pPr>
            <a:fld id="{87058DFB-2A04-CB47-A316-831E97DFDE03}" type="slidenum">
              <a:rPr lang="en-US"/>
              <a:pPr>
                <a:defRPr/>
              </a:pPr>
              <a:t>‹#›</a:t>
            </a:fld>
            <a:endParaRPr lang="en-US"/>
          </a:p>
        </p:txBody>
      </p:sp>
      <p:pic>
        <p:nvPicPr>
          <p:cNvPr id="12" name="Picture 4" descr="Image result for sprep logo">
            <a:extLst>
              <a:ext uri="{FF2B5EF4-FFF2-40B4-BE49-F238E27FC236}">
                <a16:creationId xmlns:a16="http://schemas.microsoft.com/office/drawing/2014/main" id="{1BF30270-C58A-CC48-B624-E385E07D0C5B}"/>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9507195" y="5828426"/>
            <a:ext cx="1934071" cy="797686"/>
          </a:xfrm>
          <a:prstGeom prst="rect">
            <a:avLst/>
          </a:prstGeom>
          <a:noFill/>
          <a:extLst>
            <a:ext uri="{909E8E84-426E-40DD-AFC4-6F175D3DCCD1}">
              <a14:hiddenFill xmlns:a14="http://schemas.microsoft.com/office/drawing/2010/main">
                <a:solidFill>
                  <a:srgbClr val="FFFFFF"/>
                </a:solidFill>
              </a14:hiddenFill>
            </a:ext>
          </a:extLst>
        </p:spPr>
      </p:pic>
      <p:pic>
        <p:nvPicPr>
          <p:cNvPr id="13" name="Picture 12">
            <a:extLst>
              <a:ext uri="{FF2B5EF4-FFF2-40B4-BE49-F238E27FC236}">
                <a16:creationId xmlns:a16="http://schemas.microsoft.com/office/drawing/2014/main" id="{67F44A35-9F8E-6244-8AD3-31C4FCCFEC0C}"/>
              </a:ext>
            </a:extLst>
          </p:cNvPr>
          <p:cNvPicPr>
            <a:picLocks noChangeAspect="1"/>
          </p:cNvPicPr>
          <p:nvPr userDrawn="1"/>
        </p:nvPicPr>
        <p:blipFill>
          <a:blip r:embed="rId3"/>
          <a:stretch>
            <a:fillRect/>
          </a:stretch>
        </p:blipFill>
        <p:spPr>
          <a:xfrm>
            <a:off x="0" y="6716684"/>
            <a:ext cx="12192000" cy="141316"/>
          </a:xfrm>
          <a:prstGeom prst="rect">
            <a:avLst/>
          </a:prstGeom>
        </p:spPr>
      </p:pic>
    </p:spTree>
    <p:extLst>
      <p:ext uri="{BB962C8B-B14F-4D97-AF65-F5344CB8AC3E}">
        <p14:creationId xmlns:p14="http://schemas.microsoft.com/office/powerpoint/2010/main" val="14488402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cxnSp>
        <p:nvCxnSpPr>
          <p:cNvPr id="7" name="Straight Connector 6"/>
          <p:cNvCxnSpPr/>
          <p:nvPr/>
        </p:nvCxnSpPr>
        <p:spPr>
          <a:xfrm>
            <a:off x="1311275" y="2551113"/>
            <a:ext cx="9607550"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2" name="Title 1"/>
          <p:cNvSpPr>
            <a:spLocks noGrp="1"/>
          </p:cNvSpPr>
          <p:nvPr>
            <p:ph type="title"/>
          </p:nvPr>
        </p:nvSpPr>
        <p:spPr>
          <a:xfrm>
            <a:off x="1304578" y="1508839"/>
            <a:ext cx="9607661" cy="1056319"/>
          </a:xfrm>
        </p:spPr>
        <p:txBody>
          <a:bodyPr/>
          <a:lstStyle/>
          <a:p>
            <a:r>
              <a:rPr lang="en-US"/>
              <a:t>Click to edit Master title style</a:t>
            </a:r>
            <a:endParaRPr lang="en-US" dirty="0"/>
          </a:p>
        </p:txBody>
      </p:sp>
      <p:sp>
        <p:nvSpPr>
          <p:cNvPr id="3" name="Text Placeholder 2"/>
          <p:cNvSpPr>
            <a:spLocks noGrp="1"/>
          </p:cNvSpPr>
          <p:nvPr>
            <p:ph type="body" idx="1"/>
          </p:nvPr>
        </p:nvSpPr>
        <p:spPr>
          <a:xfrm>
            <a:off x="1304578" y="2724225"/>
            <a:ext cx="4645152" cy="801943"/>
          </a:xfrm>
        </p:spPr>
        <p:txBody>
          <a:bodyPr anchor="b">
            <a:normAutofit/>
          </a:bodyPr>
          <a:lstStyle>
            <a:lvl1pPr marL="0" indent="0">
              <a:lnSpc>
                <a:spcPct val="100000"/>
              </a:lnSpc>
              <a:buNone/>
              <a:defRPr sz="2200" b="0" cap="all" baseline="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4" name="Content Placeholder 3"/>
          <p:cNvSpPr>
            <a:spLocks noGrp="1"/>
          </p:cNvSpPr>
          <p:nvPr>
            <p:ph sz="half" idx="2"/>
          </p:nvPr>
        </p:nvSpPr>
        <p:spPr>
          <a:xfrm>
            <a:off x="1304578" y="3528945"/>
            <a:ext cx="4645152" cy="2644457"/>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69749" y="2727679"/>
            <a:ext cx="4645152" cy="802237"/>
          </a:xfrm>
        </p:spPr>
        <p:txBody>
          <a:bodyPr anchor="b">
            <a:normAutofit/>
          </a:bodyPr>
          <a:lstStyle>
            <a:lvl1pPr marL="0" indent="0">
              <a:lnSpc>
                <a:spcPct val="100000"/>
              </a:lnSpc>
              <a:buNone/>
              <a:defRPr sz="2200" b="0" cap="all" baseline="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6" name="Content Placeholder 5"/>
          <p:cNvSpPr>
            <a:spLocks noGrp="1"/>
          </p:cNvSpPr>
          <p:nvPr>
            <p:ph sz="quarter" idx="4"/>
          </p:nvPr>
        </p:nvSpPr>
        <p:spPr>
          <a:xfrm>
            <a:off x="6269749" y="3526167"/>
            <a:ext cx="4645152" cy="263737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Slide Number Placeholder 8"/>
          <p:cNvSpPr>
            <a:spLocks noGrp="1"/>
          </p:cNvSpPr>
          <p:nvPr>
            <p:ph type="sldNum" sz="quarter" idx="10"/>
          </p:nvPr>
        </p:nvSpPr>
        <p:spPr>
          <a:xfrm>
            <a:off x="338138" y="1008063"/>
            <a:ext cx="809625" cy="504825"/>
          </a:xfrm>
        </p:spPr>
        <p:txBody>
          <a:bodyPr/>
          <a:lstStyle>
            <a:lvl1pPr>
              <a:defRPr/>
            </a:lvl1pPr>
          </a:lstStyle>
          <a:p>
            <a:pPr>
              <a:defRPr/>
            </a:pPr>
            <a:fld id="{5A27D89F-532B-6347-A2FB-BAE34AC01C79}" type="slidenum">
              <a:rPr lang="en-US"/>
              <a:pPr>
                <a:defRPr/>
              </a:pPr>
              <a:t>‹#›</a:t>
            </a:fld>
            <a:endParaRPr lang="en-US"/>
          </a:p>
        </p:txBody>
      </p:sp>
      <p:pic>
        <p:nvPicPr>
          <p:cNvPr id="14" name="Picture 4" descr="Image result for sprep logo">
            <a:extLst>
              <a:ext uri="{FF2B5EF4-FFF2-40B4-BE49-F238E27FC236}">
                <a16:creationId xmlns:a16="http://schemas.microsoft.com/office/drawing/2014/main" id="{8F80C8B9-1D18-5141-A907-B598FFE68A30}"/>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9507195" y="5828426"/>
            <a:ext cx="1934071" cy="797686"/>
          </a:xfrm>
          <a:prstGeom prst="rect">
            <a:avLst/>
          </a:prstGeom>
          <a:noFill/>
          <a:extLst>
            <a:ext uri="{909E8E84-426E-40DD-AFC4-6F175D3DCCD1}">
              <a14:hiddenFill xmlns:a14="http://schemas.microsoft.com/office/drawing/2010/main">
                <a:solidFill>
                  <a:srgbClr val="FFFFFF"/>
                </a:solidFill>
              </a14:hiddenFill>
            </a:ext>
          </a:extLst>
        </p:spPr>
      </p:pic>
      <p:pic>
        <p:nvPicPr>
          <p:cNvPr id="15" name="Picture 14">
            <a:extLst>
              <a:ext uri="{FF2B5EF4-FFF2-40B4-BE49-F238E27FC236}">
                <a16:creationId xmlns:a16="http://schemas.microsoft.com/office/drawing/2014/main" id="{74D2909A-2C71-4345-BB47-545D3E2E3F4C}"/>
              </a:ext>
            </a:extLst>
          </p:cNvPr>
          <p:cNvPicPr>
            <a:picLocks noChangeAspect="1"/>
          </p:cNvPicPr>
          <p:nvPr userDrawn="1"/>
        </p:nvPicPr>
        <p:blipFill>
          <a:blip r:embed="rId3"/>
          <a:stretch>
            <a:fillRect/>
          </a:stretch>
        </p:blipFill>
        <p:spPr>
          <a:xfrm>
            <a:off x="0" y="6716684"/>
            <a:ext cx="12192000" cy="141316"/>
          </a:xfrm>
          <a:prstGeom prst="rect">
            <a:avLst/>
          </a:prstGeom>
        </p:spPr>
      </p:pic>
    </p:spTree>
    <p:extLst>
      <p:ext uri="{BB962C8B-B14F-4D97-AF65-F5344CB8AC3E}">
        <p14:creationId xmlns:p14="http://schemas.microsoft.com/office/powerpoint/2010/main" val="3408907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cxnSp>
        <p:nvCxnSpPr>
          <p:cNvPr id="3" name="Straight Connector 2"/>
          <p:cNvCxnSpPr/>
          <p:nvPr/>
        </p:nvCxnSpPr>
        <p:spPr>
          <a:xfrm>
            <a:off x="1292225" y="2560638"/>
            <a:ext cx="9607550"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2" name="Title 1"/>
          <p:cNvSpPr>
            <a:spLocks noGrp="1"/>
          </p:cNvSpPr>
          <p:nvPr>
            <p:ph type="title"/>
          </p:nvPr>
        </p:nvSpPr>
        <p:spPr>
          <a:xfrm>
            <a:off x="1292188" y="1528217"/>
            <a:ext cx="9603275" cy="1049235"/>
          </a:xfrm>
        </p:spPr>
        <p:txBody>
          <a:bodyPr/>
          <a:lstStyle/>
          <a:p>
            <a:r>
              <a:rPr lang="en-US"/>
              <a:t>Click to edit Master title style</a:t>
            </a:r>
            <a:endParaRPr lang="en-US" dirty="0"/>
          </a:p>
        </p:txBody>
      </p:sp>
      <p:sp>
        <p:nvSpPr>
          <p:cNvPr id="5" name="Slide Number Placeholder 4"/>
          <p:cNvSpPr>
            <a:spLocks noGrp="1"/>
          </p:cNvSpPr>
          <p:nvPr>
            <p:ph type="sldNum" sz="quarter" idx="10"/>
          </p:nvPr>
        </p:nvSpPr>
        <p:spPr>
          <a:xfrm>
            <a:off x="319088" y="1017588"/>
            <a:ext cx="809625" cy="503237"/>
          </a:xfrm>
        </p:spPr>
        <p:txBody>
          <a:bodyPr/>
          <a:lstStyle>
            <a:lvl1pPr>
              <a:defRPr/>
            </a:lvl1pPr>
          </a:lstStyle>
          <a:p>
            <a:pPr>
              <a:defRPr/>
            </a:pPr>
            <a:fld id="{67A374DC-830D-474D-B9DA-5C4A432A87AC}" type="slidenum">
              <a:rPr lang="en-US"/>
              <a:pPr>
                <a:defRPr/>
              </a:pPr>
              <a:t>‹#›</a:t>
            </a:fld>
            <a:endParaRPr lang="en-US"/>
          </a:p>
        </p:txBody>
      </p:sp>
      <p:pic>
        <p:nvPicPr>
          <p:cNvPr id="6" name="Picture 4" descr="Image result for sprep logo">
            <a:extLst>
              <a:ext uri="{FF2B5EF4-FFF2-40B4-BE49-F238E27FC236}">
                <a16:creationId xmlns:a16="http://schemas.microsoft.com/office/drawing/2014/main" id="{2212D36E-6CA0-3348-8184-975A1444DF7C}"/>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9507195" y="5828426"/>
            <a:ext cx="1934071" cy="797686"/>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6">
            <a:extLst>
              <a:ext uri="{FF2B5EF4-FFF2-40B4-BE49-F238E27FC236}">
                <a16:creationId xmlns:a16="http://schemas.microsoft.com/office/drawing/2014/main" id="{0F624C83-37B4-F04D-89AF-DA5161B26234}"/>
              </a:ext>
            </a:extLst>
          </p:cNvPr>
          <p:cNvPicPr>
            <a:picLocks noChangeAspect="1"/>
          </p:cNvPicPr>
          <p:nvPr userDrawn="1"/>
        </p:nvPicPr>
        <p:blipFill>
          <a:blip r:embed="rId3"/>
          <a:stretch>
            <a:fillRect/>
          </a:stretch>
        </p:blipFill>
        <p:spPr>
          <a:xfrm>
            <a:off x="0" y="6716684"/>
            <a:ext cx="12192000" cy="141316"/>
          </a:xfrm>
          <a:prstGeom prst="rect">
            <a:avLst/>
          </a:prstGeom>
        </p:spPr>
      </p:pic>
    </p:spTree>
    <p:extLst>
      <p:ext uri="{BB962C8B-B14F-4D97-AF65-F5344CB8AC3E}">
        <p14:creationId xmlns:p14="http://schemas.microsoft.com/office/powerpoint/2010/main" val="20122512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cxnSp>
        <p:nvCxnSpPr>
          <p:cNvPr id="5" name="Straight Connector 4"/>
          <p:cNvCxnSpPr/>
          <p:nvPr/>
        </p:nvCxnSpPr>
        <p:spPr>
          <a:xfrm>
            <a:off x="1296988" y="3917950"/>
            <a:ext cx="3270250"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2" name="Title 1"/>
          <p:cNvSpPr>
            <a:spLocks noGrp="1"/>
          </p:cNvSpPr>
          <p:nvPr>
            <p:ph type="title"/>
          </p:nvPr>
        </p:nvSpPr>
        <p:spPr>
          <a:xfrm>
            <a:off x="1293669" y="1512038"/>
            <a:ext cx="3273099" cy="2247117"/>
          </a:xfrm>
        </p:spPr>
        <p:txBody>
          <a:bodyPr anchor="b"/>
          <a:lstStyle>
            <a:lvl1pPr algn="l">
              <a:defRPr sz="2400"/>
            </a:lvl1pPr>
          </a:lstStyle>
          <a:p>
            <a:r>
              <a:rPr lang="en-US"/>
              <a:t>Click to edit Master title style</a:t>
            </a:r>
            <a:endParaRPr lang="en-US" dirty="0"/>
          </a:p>
        </p:txBody>
      </p:sp>
      <p:sp>
        <p:nvSpPr>
          <p:cNvPr id="3" name="Content Placeholder 2"/>
          <p:cNvSpPr>
            <a:spLocks noGrp="1"/>
          </p:cNvSpPr>
          <p:nvPr>
            <p:ph idx="1"/>
          </p:nvPr>
        </p:nvSpPr>
        <p:spPr>
          <a:xfrm>
            <a:off x="4892712" y="1512039"/>
            <a:ext cx="6012470" cy="4658826"/>
          </a:xfrm>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293669" y="3918556"/>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7" name="Slide Number Placeholder 6"/>
          <p:cNvSpPr>
            <a:spLocks noGrp="1"/>
          </p:cNvSpPr>
          <p:nvPr>
            <p:ph type="sldNum" sz="quarter" idx="10"/>
          </p:nvPr>
        </p:nvSpPr>
        <p:spPr>
          <a:xfrm>
            <a:off x="328613" y="1000125"/>
            <a:ext cx="811212" cy="503238"/>
          </a:xfrm>
        </p:spPr>
        <p:txBody>
          <a:bodyPr/>
          <a:lstStyle>
            <a:lvl1pPr>
              <a:defRPr/>
            </a:lvl1pPr>
          </a:lstStyle>
          <a:p>
            <a:pPr>
              <a:defRPr/>
            </a:pPr>
            <a:fld id="{08E6C303-F46B-3543-8BF2-F991068859E7}" type="slidenum">
              <a:rPr lang="en-US"/>
              <a:pPr>
                <a:defRPr/>
              </a:pPr>
              <a:t>‹#›</a:t>
            </a:fld>
            <a:endParaRPr lang="en-US"/>
          </a:p>
        </p:txBody>
      </p:sp>
      <p:pic>
        <p:nvPicPr>
          <p:cNvPr id="8" name="Picture 4" descr="Image result for sprep logo">
            <a:extLst>
              <a:ext uri="{FF2B5EF4-FFF2-40B4-BE49-F238E27FC236}">
                <a16:creationId xmlns:a16="http://schemas.microsoft.com/office/drawing/2014/main" id="{5B67D4EE-D1A6-5B4E-A041-38727C65B366}"/>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9507195" y="5828426"/>
            <a:ext cx="1934071" cy="797686"/>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8">
            <a:extLst>
              <a:ext uri="{FF2B5EF4-FFF2-40B4-BE49-F238E27FC236}">
                <a16:creationId xmlns:a16="http://schemas.microsoft.com/office/drawing/2014/main" id="{E5F9420D-292B-E546-97D2-D2112561ADDF}"/>
              </a:ext>
            </a:extLst>
          </p:cNvPr>
          <p:cNvPicPr>
            <a:picLocks noChangeAspect="1"/>
          </p:cNvPicPr>
          <p:nvPr userDrawn="1"/>
        </p:nvPicPr>
        <p:blipFill>
          <a:blip r:embed="rId3"/>
          <a:stretch>
            <a:fillRect/>
          </a:stretch>
        </p:blipFill>
        <p:spPr>
          <a:xfrm>
            <a:off x="0" y="6716684"/>
            <a:ext cx="12192000" cy="141316"/>
          </a:xfrm>
          <a:prstGeom prst="rect">
            <a:avLst/>
          </a:prstGeom>
        </p:spPr>
      </p:pic>
    </p:spTree>
    <p:extLst>
      <p:ext uri="{BB962C8B-B14F-4D97-AF65-F5344CB8AC3E}">
        <p14:creationId xmlns:p14="http://schemas.microsoft.com/office/powerpoint/2010/main" val="12626179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cxnSp>
        <p:nvCxnSpPr>
          <p:cNvPr id="5" name="Straight Connector 4"/>
          <p:cNvCxnSpPr/>
          <p:nvPr/>
        </p:nvCxnSpPr>
        <p:spPr>
          <a:xfrm>
            <a:off x="1757363" y="3370263"/>
            <a:ext cx="5527675"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2" name="Title 1"/>
          <p:cNvSpPr>
            <a:spLocks noGrp="1"/>
          </p:cNvSpPr>
          <p:nvPr>
            <p:ph type="title"/>
          </p:nvPr>
        </p:nvSpPr>
        <p:spPr>
          <a:xfrm>
            <a:off x="1761599" y="1356380"/>
            <a:ext cx="5532328" cy="1830584"/>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7446532" y="1371346"/>
            <a:ext cx="3425600" cy="4629734"/>
          </a:xfrm>
          <a:solidFill>
            <a:schemeClr val="bg1">
              <a:lumMod val="85000"/>
            </a:schemeClr>
          </a:solidFill>
          <a:ln w="9525" cap="sq">
            <a:noFill/>
            <a:miter lim="800000"/>
          </a:ln>
          <a:effectLst/>
        </p:spPr>
        <p:txBody>
          <a:bodyPr rtlCol="0">
            <a:normAutofit/>
          </a:bodyPr>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endParaRPr lang="en-US" noProof="0" dirty="0"/>
          </a:p>
        </p:txBody>
      </p:sp>
      <p:sp>
        <p:nvSpPr>
          <p:cNvPr id="4" name="Text Placeholder 3"/>
          <p:cNvSpPr>
            <a:spLocks noGrp="1"/>
          </p:cNvSpPr>
          <p:nvPr>
            <p:ph type="body" sz="half" idx="2"/>
          </p:nvPr>
        </p:nvSpPr>
        <p:spPr>
          <a:xfrm>
            <a:off x="1760722" y="3372859"/>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7" name="Date Placeholder 4"/>
          <p:cNvSpPr>
            <a:spLocks noGrp="1"/>
          </p:cNvSpPr>
          <p:nvPr>
            <p:ph type="dt" sz="half" idx="10"/>
          </p:nvPr>
        </p:nvSpPr>
        <p:spPr>
          <a:xfrm>
            <a:off x="1757363" y="5681663"/>
            <a:ext cx="5527675" cy="319087"/>
          </a:xfrm>
        </p:spPr>
        <p:txBody>
          <a:bodyPr/>
          <a:lstStyle>
            <a:lvl1pPr algn="l">
              <a:defRPr smtClean="0"/>
            </a:lvl1pPr>
          </a:lstStyle>
          <a:p>
            <a:pPr>
              <a:defRPr/>
            </a:pPr>
            <a:fld id="{8252F9F6-6827-574A-8B6A-BCD2A5D02258}" type="datetimeFigureOut">
              <a:rPr lang="en-US"/>
              <a:pPr>
                <a:defRPr/>
              </a:pPr>
              <a:t>8/27/2024</a:t>
            </a:fld>
            <a:endParaRPr lang="en-US"/>
          </a:p>
        </p:txBody>
      </p:sp>
      <p:sp>
        <p:nvSpPr>
          <p:cNvPr id="8" name="Slide Number Placeholder 6"/>
          <p:cNvSpPr>
            <a:spLocks noGrp="1"/>
          </p:cNvSpPr>
          <p:nvPr>
            <p:ph type="sldNum" sz="quarter" idx="11"/>
          </p:nvPr>
        </p:nvSpPr>
        <p:spPr>
          <a:xfrm>
            <a:off x="790575" y="1009650"/>
            <a:ext cx="811213" cy="503238"/>
          </a:xfrm>
        </p:spPr>
        <p:txBody>
          <a:bodyPr/>
          <a:lstStyle>
            <a:lvl1pPr>
              <a:defRPr/>
            </a:lvl1pPr>
          </a:lstStyle>
          <a:p>
            <a:pPr>
              <a:defRPr/>
            </a:pPr>
            <a:fld id="{71E8CDFD-3EBD-4543-A0D3-D456903F38BB}" type="slidenum">
              <a:rPr lang="en-US"/>
              <a:pPr>
                <a:defRPr/>
              </a:pPr>
              <a:t>‹#›</a:t>
            </a:fld>
            <a:endParaRPr lang="en-US"/>
          </a:p>
        </p:txBody>
      </p:sp>
      <p:pic>
        <p:nvPicPr>
          <p:cNvPr id="9" name="Picture 4" descr="Image result for sprep logo">
            <a:extLst>
              <a:ext uri="{FF2B5EF4-FFF2-40B4-BE49-F238E27FC236}">
                <a16:creationId xmlns:a16="http://schemas.microsoft.com/office/drawing/2014/main" id="{C9507AF7-150D-0246-8166-7C00EB989453}"/>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0149840" y="6093478"/>
            <a:ext cx="1291426" cy="532634"/>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9">
            <a:extLst>
              <a:ext uri="{FF2B5EF4-FFF2-40B4-BE49-F238E27FC236}">
                <a16:creationId xmlns:a16="http://schemas.microsoft.com/office/drawing/2014/main" id="{5D615C3D-A9A8-1840-B071-A3F69FDE3798}"/>
              </a:ext>
            </a:extLst>
          </p:cNvPr>
          <p:cNvPicPr>
            <a:picLocks noChangeAspect="1"/>
          </p:cNvPicPr>
          <p:nvPr userDrawn="1"/>
        </p:nvPicPr>
        <p:blipFill>
          <a:blip r:embed="rId3"/>
          <a:stretch>
            <a:fillRect/>
          </a:stretch>
        </p:blipFill>
        <p:spPr>
          <a:xfrm>
            <a:off x="0" y="6716684"/>
            <a:ext cx="12192000" cy="141316"/>
          </a:xfrm>
          <a:prstGeom prst="rect">
            <a:avLst/>
          </a:prstGeom>
        </p:spPr>
      </p:pic>
    </p:spTree>
    <p:extLst>
      <p:ext uri="{BB962C8B-B14F-4D97-AF65-F5344CB8AC3E}">
        <p14:creationId xmlns:p14="http://schemas.microsoft.com/office/powerpoint/2010/main" val="15347763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450975" y="1554163"/>
            <a:ext cx="9604375" cy="1047750"/>
          </a:xfrm>
          <a:prstGeom prst="rect">
            <a:avLst/>
          </a:prstGeom>
        </p:spPr>
        <p:txBody>
          <a:bodyPr vert="horz" lIns="91440" tIns="45720" rIns="91440" bIns="45720" rtlCol="0" anchor="t">
            <a:normAutofit/>
          </a:bodyPr>
          <a:lstStyle/>
          <a:p>
            <a:r>
              <a:rPr lang="en-US" dirty="0"/>
              <a:t>Click to edit Master title style</a:t>
            </a:r>
          </a:p>
        </p:txBody>
      </p:sp>
      <p:sp>
        <p:nvSpPr>
          <p:cNvPr id="1027" name="Text Placeholder 2"/>
          <p:cNvSpPr>
            <a:spLocks noGrp="1"/>
          </p:cNvSpPr>
          <p:nvPr>
            <p:ph type="body" idx="1"/>
          </p:nvPr>
        </p:nvSpPr>
        <p:spPr bwMode="auto">
          <a:xfrm>
            <a:off x="1450975" y="2763838"/>
            <a:ext cx="9604375" cy="3451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p>
            <a:pPr lvl="0"/>
            <a:r>
              <a:rPr lang="en-US" altLang="x-none"/>
              <a:t>Edit Master text styles</a:t>
            </a:r>
          </a:p>
          <a:p>
            <a:pPr lvl="1"/>
            <a:r>
              <a:rPr lang="en-US" altLang="x-none"/>
              <a:t>Second level</a:t>
            </a:r>
          </a:p>
          <a:p>
            <a:pPr lvl="2"/>
            <a:r>
              <a:rPr lang="en-US" altLang="x-none"/>
              <a:t>Third level</a:t>
            </a:r>
          </a:p>
          <a:p>
            <a:pPr lvl="3"/>
            <a:r>
              <a:rPr lang="en-US" altLang="x-none"/>
              <a:t>Fourth level</a:t>
            </a:r>
          </a:p>
          <a:p>
            <a:pPr lvl="4"/>
            <a:r>
              <a:rPr lang="en-US" altLang="x-none"/>
              <a:t>Fifth level</a:t>
            </a:r>
          </a:p>
        </p:txBody>
      </p:sp>
      <p:sp>
        <p:nvSpPr>
          <p:cNvPr id="4" name="Date Placeholder 3"/>
          <p:cNvSpPr>
            <a:spLocks noGrp="1"/>
          </p:cNvSpPr>
          <p:nvPr>
            <p:ph type="dt" sz="half" idx="2"/>
          </p:nvPr>
        </p:nvSpPr>
        <p:spPr>
          <a:xfrm>
            <a:off x="7554913" y="330200"/>
            <a:ext cx="3500437" cy="309563"/>
          </a:xfrm>
          <a:prstGeom prst="rect">
            <a:avLst/>
          </a:prstGeom>
        </p:spPr>
        <p:txBody>
          <a:bodyPr vert="horz" lIns="91440" tIns="45720" rIns="91440" bIns="45720" rtlCol="0" anchor="ctr"/>
          <a:lstStyle>
            <a:lvl1pPr algn="r" eaLnBrk="1" fontAlgn="auto" hangingPunct="1">
              <a:spcBef>
                <a:spcPts val="0"/>
              </a:spcBef>
              <a:spcAft>
                <a:spcPts val="0"/>
              </a:spcAft>
              <a:defRPr sz="1000" smtClean="0">
                <a:solidFill>
                  <a:schemeClr val="tx1">
                    <a:tint val="75000"/>
                  </a:schemeClr>
                </a:solidFill>
                <a:latin typeface="+mn-lt"/>
              </a:defRPr>
            </a:lvl1pPr>
          </a:lstStyle>
          <a:p>
            <a:pPr>
              <a:defRPr/>
            </a:pPr>
            <a:fld id="{8D5F0A44-B135-5B42-9FB1-725CFCA6855F}" type="datetimeFigureOut">
              <a:rPr lang="en-US"/>
              <a:pPr>
                <a:defRPr/>
              </a:pPr>
              <a:t>8/27/2024</a:t>
            </a:fld>
            <a:endParaRPr lang="en-US"/>
          </a:p>
        </p:txBody>
      </p:sp>
      <p:sp>
        <p:nvSpPr>
          <p:cNvPr id="5" name="Footer Placeholder 4"/>
          <p:cNvSpPr>
            <a:spLocks noGrp="1"/>
          </p:cNvSpPr>
          <p:nvPr>
            <p:ph type="ftr" sz="quarter" idx="3"/>
          </p:nvPr>
        </p:nvSpPr>
        <p:spPr>
          <a:xfrm>
            <a:off x="1450975" y="328613"/>
            <a:ext cx="5938838" cy="309562"/>
          </a:xfrm>
          <a:prstGeom prst="rect">
            <a:avLst/>
          </a:prstGeom>
        </p:spPr>
        <p:txBody>
          <a:bodyPr vert="horz" lIns="91440" tIns="45720" rIns="91440" bIns="45720" rtlCol="0" anchor="ctr"/>
          <a:lstStyle>
            <a:lvl1pPr algn="l" eaLnBrk="1" fontAlgn="auto" hangingPunct="1">
              <a:spcBef>
                <a:spcPts val="0"/>
              </a:spcBef>
              <a:spcAft>
                <a:spcPts val="0"/>
              </a:spcAft>
              <a:defRPr sz="1000">
                <a:solidFill>
                  <a:schemeClr val="tx1">
                    <a:tint val="75000"/>
                  </a:schemeClr>
                </a:solidFill>
                <a:latin typeface="+mn-lt"/>
              </a:defRPr>
            </a:lvl1pPr>
          </a:lstStyle>
          <a:p>
            <a:pPr>
              <a:defRPr/>
            </a:pPr>
            <a:endParaRPr lang="en-US"/>
          </a:p>
        </p:txBody>
      </p:sp>
      <p:sp>
        <p:nvSpPr>
          <p:cNvPr id="6" name="Slide Number Placeholder 5"/>
          <p:cNvSpPr>
            <a:spLocks noGrp="1"/>
          </p:cNvSpPr>
          <p:nvPr>
            <p:ph type="sldNum" sz="quarter" idx="4"/>
          </p:nvPr>
        </p:nvSpPr>
        <p:spPr>
          <a:xfrm>
            <a:off x="479425" y="798513"/>
            <a:ext cx="811213" cy="504825"/>
          </a:xfrm>
          <a:prstGeom prst="rect">
            <a:avLst/>
          </a:prstGeom>
        </p:spPr>
        <p:txBody>
          <a:bodyPr vert="horz" lIns="91440" tIns="45720" rIns="91440" bIns="45720" rtlCol="0" anchor="t"/>
          <a:lstStyle>
            <a:lvl1pPr algn="r" eaLnBrk="1" fontAlgn="auto" hangingPunct="1">
              <a:spcBef>
                <a:spcPts val="0"/>
              </a:spcBef>
              <a:spcAft>
                <a:spcPts val="0"/>
              </a:spcAft>
              <a:defRPr sz="2800" smtClean="0">
                <a:solidFill>
                  <a:schemeClr val="accent1"/>
                </a:solidFill>
                <a:latin typeface="+mn-lt"/>
              </a:defRPr>
            </a:lvl1pPr>
          </a:lstStyle>
          <a:p>
            <a:pPr>
              <a:defRPr/>
            </a:pPr>
            <a:fld id="{2B84E5BC-4661-D947-ABB7-6C70FDC307F9}" type="slidenum">
              <a:rPr lang="en-US"/>
              <a:pPr>
                <a:defRPr/>
              </a:pPr>
              <a:t>‹#›</a:t>
            </a:fld>
            <a:endParaRPr lang="en-US" dirty="0"/>
          </a:p>
        </p:txBody>
      </p:sp>
      <p:cxnSp>
        <p:nvCxnSpPr>
          <p:cNvPr id="10" name="Straight Connector 9"/>
          <p:cNvCxnSpPr/>
          <p:nvPr/>
        </p:nvCxnSpPr>
        <p:spPr>
          <a:xfrm>
            <a:off x="0" y="6127750"/>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pic>
        <p:nvPicPr>
          <p:cNvPr id="1032" name="Picture 10"/>
          <p:cNvPicPr>
            <a:picLocks noChangeAspect="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10129838" y="331788"/>
            <a:ext cx="1619250" cy="657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83" r:id="rId1"/>
    <p:sldLayoutId id="2147483689" r:id="rId2"/>
    <p:sldLayoutId id="2147483684" r:id="rId3"/>
    <p:sldLayoutId id="2147483685" r:id="rId4"/>
    <p:sldLayoutId id="2147483686" r:id="rId5"/>
    <p:sldLayoutId id="2147483687" r:id="rId6"/>
    <p:sldLayoutId id="2147483688" r:id="rId7"/>
    <p:sldLayoutId id="2147483690" r:id="rId8"/>
    <p:sldLayoutId id="2147483691" r:id="rId9"/>
    <p:sldLayoutId id="2147483692" r:id="rId10"/>
    <p:sldLayoutId id="2147483693" r:id="rId11"/>
  </p:sldLayoutIdLst>
  <p:txStyles>
    <p:titleStyle>
      <a:lvl1pPr algn="l" rtl="0" eaLnBrk="1" fontAlgn="base" hangingPunct="1">
        <a:lnSpc>
          <a:spcPct val="90000"/>
        </a:lnSpc>
        <a:spcBef>
          <a:spcPct val="0"/>
        </a:spcBef>
        <a:spcAft>
          <a:spcPct val="0"/>
        </a:spcAft>
        <a:defRPr sz="3200" kern="1200" cap="all">
          <a:solidFill>
            <a:schemeClr val="tx1"/>
          </a:solidFill>
          <a:latin typeface="+mj-lt"/>
          <a:ea typeface="+mj-ea"/>
          <a:cs typeface="+mj-cs"/>
        </a:defRPr>
      </a:lvl1pPr>
      <a:lvl2pPr algn="l" rtl="0" eaLnBrk="1" fontAlgn="base" hangingPunct="1">
        <a:lnSpc>
          <a:spcPct val="90000"/>
        </a:lnSpc>
        <a:spcBef>
          <a:spcPct val="0"/>
        </a:spcBef>
        <a:spcAft>
          <a:spcPct val="0"/>
        </a:spcAft>
        <a:defRPr sz="3200">
          <a:solidFill>
            <a:schemeClr val="tx1"/>
          </a:solidFill>
          <a:latin typeface="Gill Sans MT" charset="0"/>
        </a:defRPr>
      </a:lvl2pPr>
      <a:lvl3pPr algn="l" rtl="0" eaLnBrk="1" fontAlgn="base" hangingPunct="1">
        <a:lnSpc>
          <a:spcPct val="90000"/>
        </a:lnSpc>
        <a:spcBef>
          <a:spcPct val="0"/>
        </a:spcBef>
        <a:spcAft>
          <a:spcPct val="0"/>
        </a:spcAft>
        <a:defRPr sz="3200">
          <a:solidFill>
            <a:schemeClr val="tx1"/>
          </a:solidFill>
          <a:latin typeface="Gill Sans MT" charset="0"/>
        </a:defRPr>
      </a:lvl3pPr>
      <a:lvl4pPr algn="l" rtl="0" eaLnBrk="1" fontAlgn="base" hangingPunct="1">
        <a:lnSpc>
          <a:spcPct val="90000"/>
        </a:lnSpc>
        <a:spcBef>
          <a:spcPct val="0"/>
        </a:spcBef>
        <a:spcAft>
          <a:spcPct val="0"/>
        </a:spcAft>
        <a:defRPr sz="3200">
          <a:solidFill>
            <a:schemeClr val="tx1"/>
          </a:solidFill>
          <a:latin typeface="Gill Sans MT" charset="0"/>
        </a:defRPr>
      </a:lvl4pPr>
      <a:lvl5pPr algn="l" rtl="0" eaLnBrk="1" fontAlgn="base" hangingPunct="1">
        <a:lnSpc>
          <a:spcPct val="90000"/>
        </a:lnSpc>
        <a:spcBef>
          <a:spcPct val="0"/>
        </a:spcBef>
        <a:spcAft>
          <a:spcPct val="0"/>
        </a:spcAft>
        <a:defRPr sz="3200">
          <a:solidFill>
            <a:schemeClr val="tx1"/>
          </a:solidFill>
          <a:latin typeface="Gill Sans MT" charset="0"/>
        </a:defRPr>
      </a:lvl5pPr>
      <a:lvl6pPr marL="457200" algn="l" rtl="0" eaLnBrk="1" fontAlgn="base" hangingPunct="1">
        <a:lnSpc>
          <a:spcPct val="90000"/>
        </a:lnSpc>
        <a:spcBef>
          <a:spcPct val="0"/>
        </a:spcBef>
        <a:spcAft>
          <a:spcPct val="0"/>
        </a:spcAft>
        <a:defRPr sz="3200">
          <a:solidFill>
            <a:schemeClr val="tx1"/>
          </a:solidFill>
          <a:latin typeface="Gill Sans MT" charset="0"/>
        </a:defRPr>
      </a:lvl6pPr>
      <a:lvl7pPr marL="914400" algn="l" rtl="0" eaLnBrk="1" fontAlgn="base" hangingPunct="1">
        <a:lnSpc>
          <a:spcPct val="90000"/>
        </a:lnSpc>
        <a:spcBef>
          <a:spcPct val="0"/>
        </a:spcBef>
        <a:spcAft>
          <a:spcPct val="0"/>
        </a:spcAft>
        <a:defRPr sz="3200">
          <a:solidFill>
            <a:schemeClr val="tx1"/>
          </a:solidFill>
          <a:latin typeface="Gill Sans MT" charset="0"/>
        </a:defRPr>
      </a:lvl7pPr>
      <a:lvl8pPr marL="1371600" algn="l" rtl="0" eaLnBrk="1" fontAlgn="base" hangingPunct="1">
        <a:lnSpc>
          <a:spcPct val="90000"/>
        </a:lnSpc>
        <a:spcBef>
          <a:spcPct val="0"/>
        </a:spcBef>
        <a:spcAft>
          <a:spcPct val="0"/>
        </a:spcAft>
        <a:defRPr sz="3200">
          <a:solidFill>
            <a:schemeClr val="tx1"/>
          </a:solidFill>
          <a:latin typeface="Gill Sans MT" charset="0"/>
        </a:defRPr>
      </a:lvl8pPr>
      <a:lvl9pPr marL="1828800" algn="l" rtl="0" eaLnBrk="1" fontAlgn="base" hangingPunct="1">
        <a:lnSpc>
          <a:spcPct val="90000"/>
        </a:lnSpc>
        <a:spcBef>
          <a:spcPct val="0"/>
        </a:spcBef>
        <a:spcAft>
          <a:spcPct val="0"/>
        </a:spcAft>
        <a:defRPr sz="3200">
          <a:solidFill>
            <a:schemeClr val="tx1"/>
          </a:solidFill>
          <a:latin typeface="Gill Sans MT" charset="0"/>
        </a:defRPr>
      </a:lvl9pPr>
    </p:titleStyle>
    <p:bodyStyle>
      <a:lvl1pPr marL="228600" indent="-228600" algn="l" rtl="0" eaLnBrk="1" fontAlgn="base" hangingPunct="1">
        <a:lnSpc>
          <a:spcPct val="120000"/>
        </a:lnSpc>
        <a:spcBef>
          <a:spcPts val="1000"/>
        </a:spcBef>
        <a:spcAft>
          <a:spcPct val="0"/>
        </a:spcAft>
        <a:buClr>
          <a:schemeClr val="accent1"/>
        </a:buClr>
        <a:buSzPct val="100000"/>
        <a:buFont typeface="Arial" charset="0"/>
        <a:buChar char="•"/>
        <a:defRPr sz="2000" kern="1200">
          <a:solidFill>
            <a:schemeClr val="tx1"/>
          </a:solidFill>
          <a:latin typeface="+mn-lt"/>
          <a:ea typeface="+mn-ea"/>
          <a:cs typeface="+mn-cs"/>
        </a:defRPr>
      </a:lvl1pPr>
      <a:lvl2pPr marL="685800" indent="-228600" algn="l" rtl="0" eaLnBrk="1" fontAlgn="base" hangingPunct="1">
        <a:lnSpc>
          <a:spcPct val="120000"/>
        </a:lnSpc>
        <a:spcBef>
          <a:spcPts val="500"/>
        </a:spcBef>
        <a:spcAft>
          <a:spcPct val="0"/>
        </a:spcAft>
        <a:buClr>
          <a:schemeClr val="accent1"/>
        </a:buClr>
        <a:buSzPct val="100000"/>
        <a:buFont typeface="Arial" charset="0"/>
        <a:buChar char="•"/>
        <a:defRPr kern="1200">
          <a:solidFill>
            <a:schemeClr val="tx1"/>
          </a:solidFill>
          <a:latin typeface="+mn-lt"/>
          <a:ea typeface="+mn-ea"/>
          <a:cs typeface="+mn-cs"/>
        </a:defRPr>
      </a:lvl2pPr>
      <a:lvl3pPr marL="1143000" indent="-228600" algn="l" rtl="0" eaLnBrk="1" fontAlgn="base" hangingPunct="1">
        <a:lnSpc>
          <a:spcPct val="120000"/>
        </a:lnSpc>
        <a:spcBef>
          <a:spcPts val="500"/>
        </a:spcBef>
        <a:spcAft>
          <a:spcPct val="0"/>
        </a:spcAft>
        <a:buClr>
          <a:schemeClr val="accent1"/>
        </a:buClr>
        <a:buSzPct val="100000"/>
        <a:buFont typeface="Arial" charset="0"/>
        <a:buChar char="•"/>
        <a:defRPr sz="1600" kern="1200">
          <a:solidFill>
            <a:schemeClr val="tx1"/>
          </a:solidFill>
          <a:latin typeface="+mn-lt"/>
          <a:ea typeface="+mn-ea"/>
          <a:cs typeface="+mn-cs"/>
        </a:defRPr>
      </a:lvl3pPr>
      <a:lvl4pPr marL="1600200" indent="-228600" algn="l" rtl="0" eaLnBrk="1" fontAlgn="base" hangingPunct="1">
        <a:lnSpc>
          <a:spcPct val="120000"/>
        </a:lnSpc>
        <a:spcBef>
          <a:spcPts val="500"/>
        </a:spcBef>
        <a:spcAft>
          <a:spcPct val="0"/>
        </a:spcAft>
        <a:buClr>
          <a:schemeClr val="accent1"/>
        </a:buClr>
        <a:buSzPct val="100000"/>
        <a:buFont typeface="Arial" charset="0"/>
        <a:buChar char="•"/>
        <a:defRPr sz="1400" kern="1200">
          <a:solidFill>
            <a:schemeClr val="tx1"/>
          </a:solidFill>
          <a:latin typeface="+mn-lt"/>
          <a:ea typeface="+mn-ea"/>
          <a:cs typeface="+mn-cs"/>
        </a:defRPr>
      </a:lvl4pPr>
      <a:lvl5pPr marL="2057400" indent="-228600" algn="l" rtl="0" eaLnBrk="1" fontAlgn="base" hangingPunct="1">
        <a:lnSpc>
          <a:spcPct val="120000"/>
        </a:lnSpc>
        <a:spcBef>
          <a:spcPts val="500"/>
        </a:spcBef>
        <a:spcAft>
          <a:spcPct val="0"/>
        </a:spcAft>
        <a:buClr>
          <a:schemeClr val="accent1"/>
        </a:buClr>
        <a:buSzPct val="100000"/>
        <a:buFont typeface="Arial" charset="0"/>
        <a:buChar char="•"/>
        <a:defRPr sz="1200" kern="1200">
          <a:solidFill>
            <a:schemeClr val="tx1"/>
          </a:solidFill>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828006" y="4965700"/>
            <a:ext cx="8637588" cy="977900"/>
          </a:xfrm>
        </p:spPr>
        <p:txBody>
          <a:bodyPr rtlCol="0">
            <a:noAutofit/>
          </a:bodyPr>
          <a:lstStyle/>
          <a:p>
            <a:pPr algn="ctr">
              <a:lnSpc>
                <a:spcPct val="100000"/>
              </a:lnSpc>
            </a:pPr>
            <a:r>
              <a:rPr lang="en-GB" sz="2400" b="1" dirty="0">
                <a:latin typeface="Calibri" panose="020F0502020204030204" pitchFamily="34" charset="0"/>
                <a:cs typeface="Calibri" panose="020F0502020204030204" pitchFamily="34" charset="0"/>
              </a:rPr>
              <a:t>Session: capacity development and institutional strengthening</a:t>
            </a:r>
            <a:endParaRPr lang="en-GB" sz="2400" b="1" cap="none" dirty="0">
              <a:latin typeface="Calibri Light" panose="020F0302020204030204" pitchFamily="34" charset="0"/>
              <a:cs typeface="Calibri Light" panose="020F0302020204030204" pitchFamily="34" charset="0"/>
            </a:endParaRPr>
          </a:p>
        </p:txBody>
      </p:sp>
      <p:sp>
        <p:nvSpPr>
          <p:cNvPr id="7" name="Title 1">
            <a:extLst>
              <a:ext uri="{FF2B5EF4-FFF2-40B4-BE49-F238E27FC236}">
                <a16:creationId xmlns:a16="http://schemas.microsoft.com/office/drawing/2014/main" id="{ED64467E-E613-445E-8FCB-BC143F0A6FFC}"/>
              </a:ext>
            </a:extLst>
          </p:cNvPr>
          <p:cNvSpPr>
            <a:spLocks noGrp="1"/>
          </p:cNvSpPr>
          <p:nvPr>
            <p:ph type="ctrTitle"/>
          </p:nvPr>
        </p:nvSpPr>
        <p:spPr>
          <a:xfrm>
            <a:off x="1574800" y="1852613"/>
            <a:ext cx="9144000" cy="2387600"/>
          </a:xfrm>
        </p:spPr>
        <p:txBody>
          <a:bodyPr>
            <a:normAutofit/>
          </a:bodyPr>
          <a:lstStyle/>
          <a:p>
            <a:pPr algn="ctr"/>
            <a:r>
              <a:rPr lang="en-GB" sz="4000" b="1" cap="none" dirty="0">
                <a:latin typeface="Calibri Light" panose="020F0302020204030204" pitchFamily="34" charset="0"/>
                <a:cs typeface="Calibri Light" panose="020F0302020204030204" pitchFamily="34" charset="0"/>
              </a:rPr>
              <a:t>FSM NAP Project National Inception and Implementation Planning Workshop</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A7C66FE7-8E71-8669-975D-615FF2CB4E95}"/>
              </a:ext>
            </a:extLst>
          </p:cNvPr>
          <p:cNvSpPr>
            <a:spLocks noGrp="1"/>
          </p:cNvSpPr>
          <p:nvPr>
            <p:ph type="body" sz="quarter" idx="11"/>
          </p:nvPr>
        </p:nvSpPr>
        <p:spPr>
          <a:xfrm>
            <a:off x="557048" y="1165224"/>
            <a:ext cx="10784462" cy="4930775"/>
          </a:xfrm>
        </p:spPr>
        <p:txBody>
          <a:bodyPr/>
          <a:lstStyle/>
          <a:p>
            <a:r>
              <a:rPr lang="en-US" sz="2400" dirty="0"/>
              <a:t>The NAP process can build on existing capacity development (institutional) arrangements, rather than start from scratch and establish completely new strategies. </a:t>
            </a:r>
          </a:p>
          <a:p>
            <a:pPr marL="457200" indent="-457200">
              <a:buAutoNum type="arabicPeriod"/>
            </a:pPr>
            <a:r>
              <a:rPr lang="en-US" sz="2400" dirty="0"/>
              <a:t>What is already happening (baseline)? </a:t>
            </a:r>
          </a:p>
          <a:p>
            <a:pPr marL="457200" indent="-457200">
              <a:buAutoNum type="arabicPeriod"/>
            </a:pPr>
            <a:r>
              <a:rPr lang="en-US" sz="2400" dirty="0"/>
              <a:t> What is missing (gaps)? </a:t>
            </a:r>
          </a:p>
          <a:p>
            <a:pPr marL="457200" indent="-457200">
              <a:buAutoNum type="arabicPeriod"/>
            </a:pPr>
            <a:r>
              <a:rPr lang="en-US" sz="2400" dirty="0"/>
              <a:t>What can be done (actions) to address the gaps and improve the capacity of individuals, </a:t>
            </a:r>
            <a:r>
              <a:rPr lang="en-US" sz="2400" dirty="0" err="1"/>
              <a:t>organisations</a:t>
            </a:r>
            <a:r>
              <a:rPr lang="en-US" sz="2400" dirty="0"/>
              <a:t> and the community to function effectively - to implement actions addressing the objectives of the FSM NAP. </a:t>
            </a:r>
          </a:p>
          <a:p>
            <a:pPr marL="457200" indent="-457200">
              <a:buAutoNum type="arabicPeriod"/>
            </a:pPr>
            <a:r>
              <a:rPr lang="en-US" sz="2400" dirty="0"/>
              <a:t>What should we look at to make sure that the desired changes are happening? (indicators for MEL) </a:t>
            </a:r>
            <a:endParaRPr lang="en-AU" sz="2400" dirty="0"/>
          </a:p>
        </p:txBody>
      </p:sp>
      <p:sp>
        <p:nvSpPr>
          <p:cNvPr id="3" name="Text Placeholder 2">
            <a:extLst>
              <a:ext uri="{FF2B5EF4-FFF2-40B4-BE49-F238E27FC236}">
                <a16:creationId xmlns:a16="http://schemas.microsoft.com/office/drawing/2014/main" id="{66192FCB-42CE-3DE2-CEE0-7708A329AD77}"/>
              </a:ext>
            </a:extLst>
          </p:cNvPr>
          <p:cNvSpPr>
            <a:spLocks noGrp="1"/>
          </p:cNvSpPr>
          <p:nvPr>
            <p:ph type="body" sz="quarter" idx="12"/>
          </p:nvPr>
        </p:nvSpPr>
        <p:spPr>
          <a:xfrm>
            <a:off x="462455" y="231887"/>
            <a:ext cx="10879055" cy="766595"/>
          </a:xfrm>
        </p:spPr>
        <p:txBody>
          <a:bodyPr/>
          <a:lstStyle/>
          <a:p>
            <a:r>
              <a:rPr lang="en-US" b="1" dirty="0"/>
              <a:t>Capacity development methodology </a:t>
            </a:r>
            <a:endParaRPr lang="en-AU" b="1" dirty="0"/>
          </a:p>
        </p:txBody>
      </p:sp>
    </p:spTree>
    <p:extLst>
      <p:ext uri="{BB962C8B-B14F-4D97-AF65-F5344CB8AC3E}">
        <p14:creationId xmlns:p14="http://schemas.microsoft.com/office/powerpoint/2010/main" val="2691478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83E67A74-FA5A-8F3C-02F5-3711E50F2B26}"/>
              </a:ext>
            </a:extLst>
          </p:cNvPr>
          <p:cNvSpPr>
            <a:spLocks noGrp="1"/>
          </p:cNvSpPr>
          <p:nvPr>
            <p:ph type="body" sz="quarter" idx="11"/>
          </p:nvPr>
        </p:nvSpPr>
        <p:spPr>
          <a:xfrm>
            <a:off x="315311" y="1617170"/>
            <a:ext cx="10469152" cy="4668016"/>
          </a:xfrm>
        </p:spPr>
        <p:txBody>
          <a:bodyPr/>
          <a:lstStyle/>
          <a:p>
            <a:pPr marL="457200" indent="-457200">
              <a:buAutoNum type="arabicPeriod"/>
            </a:pPr>
            <a:r>
              <a:rPr lang="en-US" dirty="0"/>
              <a:t>What capacity development actions have been implemented in the past but DID NOT work? (not effective in making change)</a:t>
            </a:r>
          </a:p>
          <a:p>
            <a:pPr lvl="1"/>
            <a:r>
              <a:rPr lang="en-US" sz="2000" dirty="0"/>
              <a:t>What was the TYPE or METHOD? (</a:t>
            </a:r>
            <a:r>
              <a:rPr lang="en-US" sz="2000" dirty="0" err="1"/>
              <a:t>eg</a:t>
            </a:r>
            <a:r>
              <a:rPr lang="en-US" sz="2000" dirty="0"/>
              <a:t>: Training, workshop, coaching, mentoring, professional attachment, technical assistance) </a:t>
            </a:r>
          </a:p>
          <a:p>
            <a:pPr lvl="1"/>
            <a:r>
              <a:rPr lang="en-US" sz="2000" dirty="0"/>
              <a:t>What project/organization was this capacity development action/s associated with? </a:t>
            </a:r>
          </a:p>
          <a:p>
            <a:pPr lvl="1"/>
            <a:r>
              <a:rPr lang="en-US" sz="2000" dirty="0"/>
              <a:t>Describe why this capacity development strategy did not work? </a:t>
            </a:r>
          </a:p>
          <a:p>
            <a:pPr marL="0" indent="0">
              <a:buNone/>
            </a:pPr>
            <a:r>
              <a:rPr lang="en-US" dirty="0"/>
              <a:t>2. What capacity development initiatives have been implemented in the past that DID WORK (effective in making change) </a:t>
            </a:r>
          </a:p>
          <a:p>
            <a:pPr lvl="1"/>
            <a:r>
              <a:rPr lang="en-US" sz="2000" dirty="0"/>
              <a:t>What was the TYPE or METHOD? </a:t>
            </a:r>
          </a:p>
          <a:p>
            <a:pPr lvl="1"/>
            <a:r>
              <a:rPr lang="en-US" sz="2000" dirty="0"/>
              <a:t>What project/organization was this capacity development action/s associated with? </a:t>
            </a:r>
          </a:p>
          <a:p>
            <a:pPr lvl="1"/>
            <a:r>
              <a:rPr lang="en-US" sz="2000" dirty="0"/>
              <a:t>Describe why this capacity development strategy did work?</a:t>
            </a:r>
            <a:endParaRPr lang="en-AU" sz="2000" dirty="0"/>
          </a:p>
        </p:txBody>
      </p:sp>
      <p:sp>
        <p:nvSpPr>
          <p:cNvPr id="3" name="Text Placeholder 2">
            <a:extLst>
              <a:ext uri="{FF2B5EF4-FFF2-40B4-BE49-F238E27FC236}">
                <a16:creationId xmlns:a16="http://schemas.microsoft.com/office/drawing/2014/main" id="{F7B276DA-E736-ED2D-872B-4EE73299A0B9}"/>
              </a:ext>
            </a:extLst>
          </p:cNvPr>
          <p:cNvSpPr>
            <a:spLocks noGrp="1"/>
          </p:cNvSpPr>
          <p:nvPr>
            <p:ph type="body" sz="quarter" idx="12"/>
          </p:nvPr>
        </p:nvSpPr>
        <p:spPr>
          <a:xfrm>
            <a:off x="504497" y="231887"/>
            <a:ext cx="10837013" cy="1109549"/>
          </a:xfrm>
        </p:spPr>
        <p:txBody>
          <a:bodyPr/>
          <a:lstStyle/>
          <a:p>
            <a:r>
              <a:rPr lang="en-US" b="1" dirty="0"/>
              <a:t>Activity 1: Capacity development - what has happened in the past?</a:t>
            </a:r>
            <a:endParaRPr lang="en-AU" b="1" dirty="0"/>
          </a:p>
        </p:txBody>
      </p:sp>
    </p:spTree>
    <p:extLst>
      <p:ext uri="{BB962C8B-B14F-4D97-AF65-F5344CB8AC3E}">
        <p14:creationId xmlns:p14="http://schemas.microsoft.com/office/powerpoint/2010/main" val="348015951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E16E0643-DE01-16E2-A933-88E6808928DC}"/>
              </a:ext>
            </a:extLst>
          </p:cNvPr>
          <p:cNvSpPr>
            <a:spLocks noGrp="1"/>
          </p:cNvSpPr>
          <p:nvPr>
            <p:ph type="body" sz="quarter" idx="11"/>
          </p:nvPr>
        </p:nvSpPr>
        <p:spPr>
          <a:xfrm>
            <a:off x="283779" y="914400"/>
            <a:ext cx="11057731" cy="5255172"/>
          </a:xfrm>
        </p:spPr>
        <p:txBody>
          <a:bodyPr/>
          <a:lstStyle/>
          <a:p>
            <a:pPr marL="0" indent="0">
              <a:buNone/>
            </a:pPr>
            <a:r>
              <a:rPr lang="en-US" dirty="0"/>
              <a:t>1. </a:t>
            </a:r>
            <a:r>
              <a:rPr lang="en-US" sz="2800" dirty="0"/>
              <a:t>What capacity development initiatives are you aware of that are currently happening in FSM– (These may be for individuals and/or institutions). </a:t>
            </a:r>
          </a:p>
          <a:p>
            <a:pPr lvl="1"/>
            <a:r>
              <a:rPr lang="en-US" sz="2800" dirty="0"/>
              <a:t>What is the TYPE or METHOD being used? </a:t>
            </a:r>
          </a:p>
          <a:p>
            <a:pPr lvl="1"/>
            <a:r>
              <a:rPr lang="en-US" sz="2800" dirty="0"/>
              <a:t>What is the agency/organization/project associated with the capacity building action? </a:t>
            </a:r>
          </a:p>
          <a:p>
            <a:pPr lvl="1"/>
            <a:r>
              <a:rPr lang="en-US" sz="2800" dirty="0"/>
              <a:t>How long has this been happening? </a:t>
            </a:r>
          </a:p>
          <a:p>
            <a:pPr lvl="1"/>
            <a:r>
              <a:rPr lang="en-US" sz="2800" dirty="0"/>
              <a:t>What is the AIM of the capacity building action? </a:t>
            </a:r>
          </a:p>
          <a:p>
            <a:pPr lvl="1"/>
            <a:r>
              <a:rPr lang="en-US" sz="2800" dirty="0"/>
              <a:t>Describe whether this action is working or not? (i.e. effective in making change)</a:t>
            </a:r>
            <a:endParaRPr lang="en-AU" sz="2800" dirty="0"/>
          </a:p>
        </p:txBody>
      </p:sp>
      <p:sp>
        <p:nvSpPr>
          <p:cNvPr id="3" name="Text Placeholder 2">
            <a:extLst>
              <a:ext uri="{FF2B5EF4-FFF2-40B4-BE49-F238E27FC236}">
                <a16:creationId xmlns:a16="http://schemas.microsoft.com/office/drawing/2014/main" id="{E746C6D5-9515-0372-7707-FE1774C8782E}"/>
              </a:ext>
            </a:extLst>
          </p:cNvPr>
          <p:cNvSpPr>
            <a:spLocks noGrp="1"/>
          </p:cNvSpPr>
          <p:nvPr>
            <p:ph type="body" sz="quarter" idx="12"/>
          </p:nvPr>
        </p:nvSpPr>
        <p:spPr>
          <a:xfrm>
            <a:off x="420414" y="0"/>
            <a:ext cx="11603420" cy="1040524"/>
          </a:xfrm>
        </p:spPr>
        <p:txBody>
          <a:bodyPr/>
          <a:lstStyle/>
          <a:p>
            <a:r>
              <a:rPr lang="en-US" sz="3000" b="1" dirty="0"/>
              <a:t>Activity 2: Capacity development: - What is currently happening?</a:t>
            </a:r>
            <a:endParaRPr lang="en-AU" sz="3000" b="1" dirty="0"/>
          </a:p>
        </p:txBody>
      </p:sp>
    </p:spTree>
    <p:extLst>
      <p:ext uri="{BB962C8B-B14F-4D97-AF65-F5344CB8AC3E}">
        <p14:creationId xmlns:p14="http://schemas.microsoft.com/office/powerpoint/2010/main" val="18996261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42C36E53-F616-2056-CE27-78B2140B8AA6}"/>
              </a:ext>
            </a:extLst>
          </p:cNvPr>
          <p:cNvSpPr>
            <a:spLocks noGrp="1"/>
          </p:cNvSpPr>
          <p:nvPr>
            <p:ph type="body" sz="quarter" idx="11"/>
          </p:nvPr>
        </p:nvSpPr>
        <p:spPr>
          <a:xfrm>
            <a:off x="367861" y="829934"/>
            <a:ext cx="11561379" cy="5549845"/>
          </a:xfrm>
        </p:spPr>
        <p:txBody>
          <a:bodyPr/>
          <a:lstStyle/>
          <a:p>
            <a:pPr marL="0" indent="0">
              <a:buNone/>
            </a:pPr>
            <a:r>
              <a:rPr lang="en-US" sz="2400" dirty="0"/>
              <a:t>Identify skills and knowledge gaps for individuals that currently exist? </a:t>
            </a:r>
          </a:p>
          <a:p>
            <a:pPr marL="0" indent="0">
              <a:buNone/>
            </a:pPr>
            <a:r>
              <a:rPr lang="en-US" sz="2400" dirty="0"/>
              <a:t>In other words what skills and knowledge do you need individuals to have to undertake adaptation actions and strategies (as per current policies, frameworks, plans) &amp; projects)? </a:t>
            </a:r>
          </a:p>
          <a:p>
            <a:pPr marL="0" indent="0">
              <a:buNone/>
            </a:pPr>
            <a:r>
              <a:rPr lang="en-US" sz="2400" dirty="0"/>
              <a:t>These could be colleagues in your workplace or other workplaces/agencies or individuals in the community. </a:t>
            </a:r>
          </a:p>
          <a:p>
            <a:pPr>
              <a:buFont typeface="Wingdings" panose="05000000000000000000" pitchFamily="2" charset="2"/>
              <a:buChar char="Ø"/>
            </a:pPr>
            <a:r>
              <a:rPr lang="en-US" sz="2400" dirty="0"/>
              <a:t>Identify at least 3 existing gaps for individuals? </a:t>
            </a:r>
          </a:p>
          <a:p>
            <a:pPr>
              <a:buFont typeface="Wingdings" panose="05000000000000000000" pitchFamily="2" charset="2"/>
              <a:buChar char="Ø"/>
            </a:pPr>
            <a:r>
              <a:rPr lang="en-US" sz="2400" dirty="0"/>
              <a:t>Suggest some capacity development strategies to address each of these gaps? (note: this could be to continue an existing strategy if it is working)</a:t>
            </a:r>
          </a:p>
          <a:p>
            <a:pPr>
              <a:buFont typeface="Wingdings" panose="05000000000000000000" pitchFamily="2" charset="2"/>
              <a:buChar char="Ø"/>
            </a:pPr>
            <a:r>
              <a:rPr lang="en-US" sz="2400" dirty="0"/>
              <a:t>How can you measure the effectiveness of each suggested strategy? In other words what could be the indicator to show if the strategy has worked? (a change ?)</a:t>
            </a:r>
            <a:endParaRPr lang="en-AU" sz="2400" dirty="0"/>
          </a:p>
        </p:txBody>
      </p:sp>
      <p:sp>
        <p:nvSpPr>
          <p:cNvPr id="3" name="Text Placeholder 2">
            <a:extLst>
              <a:ext uri="{FF2B5EF4-FFF2-40B4-BE49-F238E27FC236}">
                <a16:creationId xmlns:a16="http://schemas.microsoft.com/office/drawing/2014/main" id="{574229DE-57EC-4DBC-B247-F37BB0C78408}"/>
              </a:ext>
            </a:extLst>
          </p:cNvPr>
          <p:cNvSpPr>
            <a:spLocks noGrp="1"/>
          </p:cNvSpPr>
          <p:nvPr>
            <p:ph type="body" sz="quarter" idx="12"/>
          </p:nvPr>
        </p:nvSpPr>
        <p:spPr>
          <a:xfrm>
            <a:off x="546538" y="231888"/>
            <a:ext cx="10794972" cy="598046"/>
          </a:xfrm>
        </p:spPr>
        <p:txBody>
          <a:bodyPr/>
          <a:lstStyle/>
          <a:p>
            <a:r>
              <a:rPr lang="en-US" b="1" dirty="0"/>
              <a:t>Activity 3: Capacity Development – What are the gaps?</a:t>
            </a:r>
            <a:endParaRPr lang="en-AU" b="1" dirty="0"/>
          </a:p>
        </p:txBody>
      </p:sp>
    </p:spTree>
    <p:extLst>
      <p:ext uri="{BB962C8B-B14F-4D97-AF65-F5344CB8AC3E}">
        <p14:creationId xmlns:p14="http://schemas.microsoft.com/office/powerpoint/2010/main" val="6810513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4A5E213D-2319-E195-6272-753E7ED9FC4A}"/>
              </a:ext>
            </a:extLst>
          </p:cNvPr>
          <p:cNvSpPr>
            <a:spLocks noGrp="1"/>
          </p:cNvSpPr>
          <p:nvPr>
            <p:ph type="body" sz="quarter" idx="11"/>
          </p:nvPr>
        </p:nvSpPr>
        <p:spPr>
          <a:xfrm>
            <a:off x="168166" y="1165224"/>
            <a:ext cx="11666482" cy="5046389"/>
          </a:xfrm>
        </p:spPr>
        <p:txBody>
          <a:bodyPr/>
          <a:lstStyle/>
          <a:p>
            <a:r>
              <a:rPr lang="en-US" sz="2800" dirty="0"/>
              <a:t>Understanding capacity development needs and gaps and learnings from experiences</a:t>
            </a:r>
          </a:p>
          <a:p>
            <a:r>
              <a:rPr lang="en-US" sz="2800" dirty="0"/>
              <a:t>Practical actions to address the capacity development</a:t>
            </a:r>
          </a:p>
          <a:p>
            <a:r>
              <a:rPr lang="en-US" sz="2800" dirty="0"/>
              <a:t>Linking capacity development actions to the Monitoring and Evaluation Framework for the project and NAP</a:t>
            </a:r>
          </a:p>
          <a:p>
            <a:endParaRPr lang="en-AU" sz="2800" dirty="0"/>
          </a:p>
          <a:p>
            <a:endParaRPr lang="en-AU" dirty="0"/>
          </a:p>
        </p:txBody>
      </p:sp>
      <p:sp>
        <p:nvSpPr>
          <p:cNvPr id="3" name="Text Placeholder 2">
            <a:extLst>
              <a:ext uri="{FF2B5EF4-FFF2-40B4-BE49-F238E27FC236}">
                <a16:creationId xmlns:a16="http://schemas.microsoft.com/office/drawing/2014/main" id="{A9E536FE-1B10-7158-75F1-B35F680B0193}"/>
              </a:ext>
            </a:extLst>
          </p:cNvPr>
          <p:cNvSpPr>
            <a:spLocks noGrp="1"/>
          </p:cNvSpPr>
          <p:nvPr>
            <p:ph type="body" sz="quarter" idx="12"/>
          </p:nvPr>
        </p:nvSpPr>
        <p:spPr/>
        <p:txBody>
          <a:bodyPr/>
          <a:lstStyle/>
          <a:p>
            <a:r>
              <a:rPr lang="en-US" b="1" dirty="0"/>
              <a:t>Objectives of the session</a:t>
            </a:r>
            <a:endParaRPr lang="en-AU" b="1" dirty="0"/>
          </a:p>
        </p:txBody>
      </p:sp>
    </p:spTree>
    <p:extLst>
      <p:ext uri="{BB962C8B-B14F-4D97-AF65-F5344CB8AC3E}">
        <p14:creationId xmlns:p14="http://schemas.microsoft.com/office/powerpoint/2010/main" val="15943138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E032BC34-DCDF-5DA3-2460-EB4C644E87A4}"/>
              </a:ext>
            </a:extLst>
          </p:cNvPr>
          <p:cNvSpPr>
            <a:spLocks noGrp="1"/>
          </p:cNvSpPr>
          <p:nvPr>
            <p:ph type="body" sz="quarter" idx="11"/>
          </p:nvPr>
        </p:nvSpPr>
        <p:spPr>
          <a:xfrm>
            <a:off x="210207" y="1165225"/>
            <a:ext cx="11131303" cy="5140982"/>
          </a:xfrm>
        </p:spPr>
        <p:txBody>
          <a:bodyPr/>
          <a:lstStyle/>
          <a:p>
            <a:r>
              <a:rPr lang="en-US" sz="2400" dirty="0">
                <a:effectLst/>
                <a:latin typeface="+mj-lt"/>
                <a:ea typeface="Malgun Gothic" panose="020B0503020000020004" pitchFamily="34" charset="-127"/>
              </a:rPr>
              <a:t>The primary barriers to adaptation planning in FSM are: </a:t>
            </a:r>
          </a:p>
          <a:p>
            <a:pPr marL="0" indent="0">
              <a:buNone/>
            </a:pPr>
            <a:r>
              <a:rPr lang="en-US" sz="2400" dirty="0">
                <a:latin typeface="+mj-lt"/>
                <a:ea typeface="Malgun Gothic" panose="020B0503020000020004" pitchFamily="34" charset="-127"/>
              </a:rPr>
              <a:t>	</a:t>
            </a:r>
            <a:r>
              <a:rPr lang="en-US" sz="2400" dirty="0">
                <a:effectLst/>
                <a:latin typeface="+mj-lt"/>
                <a:ea typeface="Malgun Gothic" panose="020B0503020000020004" pitchFamily="34" charset="-127"/>
              </a:rPr>
              <a:t>(a) the limited policy coordination between the national, state and 	local level, and 	a need to streamline adaptation planning across all States</a:t>
            </a:r>
          </a:p>
          <a:p>
            <a:pPr marL="0" indent="0">
              <a:buNone/>
            </a:pPr>
            <a:r>
              <a:rPr lang="en-US" sz="2400" dirty="0">
                <a:effectLst/>
                <a:latin typeface="+mj-lt"/>
                <a:ea typeface="Malgun Gothic" panose="020B0503020000020004" pitchFamily="34" charset="-127"/>
              </a:rPr>
              <a:t>	(b) the lack of capacity (includes expertise, skillsets, systems, policies, 	technology and processes) at National and State level to undertake 	effective adaptation planning and actions. </a:t>
            </a:r>
          </a:p>
          <a:p>
            <a:pPr marL="0" indent="0">
              <a:buNone/>
            </a:pPr>
            <a:endParaRPr lang="en-US" sz="2400" dirty="0">
              <a:effectLst/>
              <a:latin typeface="+mj-lt"/>
              <a:ea typeface="Malgun Gothic" panose="020B0503020000020004" pitchFamily="34" charset="-127"/>
            </a:endParaRPr>
          </a:p>
          <a:p>
            <a:pPr marL="0" indent="0">
              <a:buNone/>
            </a:pPr>
            <a:r>
              <a:rPr lang="en-US" sz="2400" dirty="0">
                <a:effectLst/>
                <a:latin typeface="+mj-lt"/>
                <a:ea typeface="Malgun Gothic" panose="020B0503020000020004" pitchFamily="34" charset="-127"/>
              </a:rPr>
              <a:t>The project aims to strengthen the coordination mechanisms and frameworks and build the capacity across stakeholders to participate in and undertake adaptation planning and effectively action the plans. </a:t>
            </a:r>
            <a:endParaRPr lang="en-US" sz="2400" dirty="0">
              <a:latin typeface="+mj-lt"/>
              <a:ea typeface="Malgun Gothic" panose="020B0503020000020004" pitchFamily="34" charset="-127"/>
            </a:endParaRPr>
          </a:p>
          <a:p>
            <a:pPr marL="0" indent="0">
              <a:buNone/>
            </a:pPr>
            <a:endParaRPr lang="en-US" sz="2800" dirty="0">
              <a:effectLst/>
              <a:latin typeface="+mj-lt"/>
              <a:ea typeface="Malgun Gothic" panose="020B0503020000020004" pitchFamily="34" charset="-127"/>
            </a:endParaRPr>
          </a:p>
        </p:txBody>
      </p:sp>
      <p:sp>
        <p:nvSpPr>
          <p:cNvPr id="3" name="Text Placeholder 2">
            <a:extLst>
              <a:ext uri="{FF2B5EF4-FFF2-40B4-BE49-F238E27FC236}">
                <a16:creationId xmlns:a16="http://schemas.microsoft.com/office/drawing/2014/main" id="{22FDEACF-3D38-E787-1B0D-A8C2AEAE497D}"/>
              </a:ext>
            </a:extLst>
          </p:cNvPr>
          <p:cNvSpPr>
            <a:spLocks noGrp="1"/>
          </p:cNvSpPr>
          <p:nvPr>
            <p:ph type="body" sz="quarter" idx="12"/>
          </p:nvPr>
        </p:nvSpPr>
        <p:spPr/>
        <p:txBody>
          <a:bodyPr/>
          <a:lstStyle/>
          <a:p>
            <a:r>
              <a:rPr lang="en-US" b="1" dirty="0"/>
              <a:t>Capacity development Issue (baseline)  </a:t>
            </a:r>
            <a:endParaRPr lang="en-AU" b="1" dirty="0"/>
          </a:p>
        </p:txBody>
      </p:sp>
    </p:spTree>
    <p:extLst>
      <p:ext uri="{BB962C8B-B14F-4D97-AF65-F5344CB8AC3E}">
        <p14:creationId xmlns:p14="http://schemas.microsoft.com/office/powerpoint/2010/main" val="19854005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E032BC34-DCDF-5DA3-2460-EB4C644E87A4}"/>
              </a:ext>
            </a:extLst>
          </p:cNvPr>
          <p:cNvSpPr>
            <a:spLocks noGrp="1"/>
          </p:cNvSpPr>
          <p:nvPr>
            <p:ph type="body" sz="quarter" idx="11"/>
          </p:nvPr>
        </p:nvSpPr>
        <p:spPr>
          <a:xfrm>
            <a:off x="451945" y="1165224"/>
            <a:ext cx="10889565" cy="4636485"/>
          </a:xfrm>
        </p:spPr>
        <p:txBody>
          <a:bodyPr/>
          <a:lstStyle/>
          <a:p>
            <a:pPr marL="0" indent="0">
              <a:buNone/>
            </a:pPr>
            <a:r>
              <a:rPr lang="en-US" sz="2800" dirty="0"/>
              <a:t>Capacity developing refers to developing skills and knowledge of individuals, and systems, processes and practices of institutions and communities to be functioning as needed to achieve desired outcomes (goals, mission, </a:t>
            </a:r>
            <a:r>
              <a:rPr lang="en-US" sz="2800" dirty="0" err="1"/>
              <a:t>etc</a:t>
            </a:r>
            <a:r>
              <a:rPr lang="en-US" sz="2800" dirty="0"/>
              <a:t>). </a:t>
            </a:r>
          </a:p>
          <a:p>
            <a:pPr marL="0" indent="0">
              <a:buNone/>
            </a:pPr>
            <a:endParaRPr lang="en-US" sz="2800" dirty="0"/>
          </a:p>
          <a:p>
            <a:pPr marL="0" indent="0">
              <a:buNone/>
            </a:pPr>
            <a:r>
              <a:rPr lang="en-US" sz="2800" dirty="0"/>
              <a:t>INSTITUTIONAL STRENGTHENING is part of CAPACITY DEVELOPMENT with ‘institution’ referring to government and non-government </a:t>
            </a:r>
            <a:r>
              <a:rPr lang="en-US" sz="2800" dirty="0" err="1"/>
              <a:t>organisations</a:t>
            </a:r>
            <a:r>
              <a:rPr lang="en-US" sz="2800" dirty="0"/>
              <a:t>, agencies, faith-based and community groups. </a:t>
            </a:r>
            <a:endParaRPr lang="en-AU" sz="2800" dirty="0"/>
          </a:p>
        </p:txBody>
      </p:sp>
      <p:sp>
        <p:nvSpPr>
          <p:cNvPr id="3" name="Text Placeholder 2">
            <a:extLst>
              <a:ext uri="{FF2B5EF4-FFF2-40B4-BE49-F238E27FC236}">
                <a16:creationId xmlns:a16="http://schemas.microsoft.com/office/drawing/2014/main" id="{22FDEACF-3D38-E787-1B0D-A8C2AEAE497D}"/>
              </a:ext>
            </a:extLst>
          </p:cNvPr>
          <p:cNvSpPr>
            <a:spLocks noGrp="1"/>
          </p:cNvSpPr>
          <p:nvPr>
            <p:ph type="body" sz="quarter" idx="12"/>
          </p:nvPr>
        </p:nvSpPr>
        <p:spPr/>
        <p:txBody>
          <a:bodyPr/>
          <a:lstStyle/>
          <a:p>
            <a:r>
              <a:rPr lang="en-US" sz="3200" dirty="0"/>
              <a:t>What does CAPACITY DEVELOPMENT actually mean? </a:t>
            </a:r>
          </a:p>
        </p:txBody>
      </p:sp>
    </p:spTree>
    <p:extLst>
      <p:ext uri="{BB962C8B-B14F-4D97-AF65-F5344CB8AC3E}">
        <p14:creationId xmlns:p14="http://schemas.microsoft.com/office/powerpoint/2010/main" val="10880392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F93D1D91-9D9F-F18F-70BE-8D0F4657FB8D}"/>
              </a:ext>
            </a:extLst>
          </p:cNvPr>
          <p:cNvSpPr>
            <a:spLocks noGrp="1"/>
          </p:cNvSpPr>
          <p:nvPr>
            <p:ph type="body" sz="quarter" idx="11"/>
          </p:nvPr>
        </p:nvSpPr>
        <p:spPr>
          <a:xfrm>
            <a:off x="409903" y="1587062"/>
            <a:ext cx="10931607" cy="5039049"/>
          </a:xfrm>
        </p:spPr>
        <p:txBody>
          <a:bodyPr/>
          <a:lstStyle/>
          <a:p>
            <a:r>
              <a:rPr lang="en-US" sz="2800" dirty="0"/>
              <a:t>Individuals (Human Capacity) - Aim to change </a:t>
            </a:r>
            <a:r>
              <a:rPr lang="en-US" sz="2800" dirty="0" err="1"/>
              <a:t>behaviours</a:t>
            </a:r>
            <a:r>
              <a:rPr lang="en-US" sz="2800" dirty="0"/>
              <a:t> (and understandings). Most often addressed through imparting knowledge and developing skills through education and training.</a:t>
            </a:r>
          </a:p>
          <a:p>
            <a:r>
              <a:rPr lang="en-US" sz="2800" dirty="0"/>
              <a:t>Institutional (</a:t>
            </a:r>
            <a:r>
              <a:rPr lang="en-US" sz="2800" dirty="0" err="1"/>
              <a:t>Organisational</a:t>
            </a:r>
            <a:r>
              <a:rPr lang="en-US" sz="2800" dirty="0"/>
              <a:t> Strengthening</a:t>
            </a:r>
            <a:r>
              <a:rPr lang="en-US" sz="2800"/>
              <a:t>) - Focus </a:t>
            </a:r>
            <a:r>
              <a:rPr lang="en-US" sz="2800" dirty="0"/>
              <a:t>on </a:t>
            </a:r>
            <a:r>
              <a:rPr lang="en-US" sz="2800" dirty="0" err="1"/>
              <a:t>organisational</a:t>
            </a:r>
            <a:r>
              <a:rPr lang="en-US" sz="2800" dirty="0"/>
              <a:t> performance and ability to adapt to change. Includes its individuals and groups as well as relationships with other sectors and institutions. Often addressed through policy frameworks, planning and practices (</a:t>
            </a:r>
            <a:r>
              <a:rPr lang="en-US" sz="2800" dirty="0" err="1"/>
              <a:t>eg</a:t>
            </a:r>
            <a:r>
              <a:rPr lang="en-US" sz="2800" dirty="0"/>
              <a:t>: meetings, multisector trainings, research)</a:t>
            </a:r>
            <a:endParaRPr lang="en-AU" sz="2800" dirty="0"/>
          </a:p>
        </p:txBody>
      </p:sp>
      <p:sp>
        <p:nvSpPr>
          <p:cNvPr id="3" name="Text Placeholder 2">
            <a:extLst>
              <a:ext uri="{FF2B5EF4-FFF2-40B4-BE49-F238E27FC236}">
                <a16:creationId xmlns:a16="http://schemas.microsoft.com/office/drawing/2014/main" id="{7E5FD61B-A130-50A1-72B9-62DDF00A3A5F}"/>
              </a:ext>
            </a:extLst>
          </p:cNvPr>
          <p:cNvSpPr>
            <a:spLocks noGrp="1"/>
          </p:cNvSpPr>
          <p:nvPr>
            <p:ph type="body" sz="quarter" idx="12"/>
          </p:nvPr>
        </p:nvSpPr>
        <p:spPr/>
        <p:txBody>
          <a:bodyPr/>
          <a:lstStyle/>
          <a:p>
            <a:r>
              <a:rPr lang="en-US" b="1" dirty="0"/>
              <a:t>Capacity Development &amp; Institutional Strengthening: common understandings </a:t>
            </a:r>
          </a:p>
        </p:txBody>
      </p:sp>
    </p:spTree>
    <p:extLst>
      <p:ext uri="{BB962C8B-B14F-4D97-AF65-F5344CB8AC3E}">
        <p14:creationId xmlns:p14="http://schemas.microsoft.com/office/powerpoint/2010/main" val="13994452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6C8DB94D-DC7D-101D-5F87-A83CDF8B7C76}"/>
              </a:ext>
            </a:extLst>
          </p:cNvPr>
          <p:cNvSpPr>
            <a:spLocks noGrp="1"/>
          </p:cNvSpPr>
          <p:nvPr>
            <p:ph type="body" sz="quarter" idx="11"/>
          </p:nvPr>
        </p:nvSpPr>
        <p:spPr>
          <a:xfrm>
            <a:off x="199697" y="829934"/>
            <a:ext cx="11645462" cy="5234535"/>
          </a:xfrm>
        </p:spPr>
        <p:txBody>
          <a:bodyPr/>
          <a:lstStyle/>
          <a:p>
            <a:pPr marL="457200" indent="-457200">
              <a:buAutoNum type="arabicPeriod"/>
            </a:pPr>
            <a:r>
              <a:rPr lang="en-US" sz="2200" dirty="0"/>
              <a:t>Establish the baseline – what is currently happening? </a:t>
            </a:r>
          </a:p>
          <a:p>
            <a:pPr marL="457200" indent="-457200">
              <a:buAutoNum type="arabicPeriod"/>
            </a:pPr>
            <a:r>
              <a:rPr lang="en-US" sz="2200" dirty="0"/>
              <a:t>Undertake a (needs and capacity) gap analysis of expertise and skillsets of individuals, target groups and institutions/</a:t>
            </a:r>
            <a:r>
              <a:rPr lang="en-US" sz="2200" dirty="0" err="1"/>
              <a:t>organisations</a:t>
            </a:r>
            <a:r>
              <a:rPr lang="en-US" sz="2200" dirty="0"/>
              <a:t>. </a:t>
            </a:r>
          </a:p>
          <a:p>
            <a:pPr marL="457200" indent="-457200">
              <a:buAutoNum type="arabicPeriod"/>
            </a:pPr>
            <a:r>
              <a:rPr lang="en-US" sz="2200" dirty="0"/>
              <a:t>Development of capacity building program to support the NAP - incorporating capacity building initiatives into adaptation strategies and actions. </a:t>
            </a:r>
          </a:p>
          <a:p>
            <a:pPr marL="457200" indent="-457200">
              <a:buAutoNum type="arabicPeriod"/>
            </a:pPr>
            <a:r>
              <a:rPr lang="en-US" sz="2200" dirty="0"/>
              <a:t>Development of indicators for MEL addressing capacity development processes and outcomes </a:t>
            </a:r>
          </a:p>
          <a:p>
            <a:pPr marL="0" indent="0">
              <a:buNone/>
            </a:pPr>
            <a:endParaRPr lang="en-US" sz="2200" dirty="0"/>
          </a:p>
          <a:p>
            <a:pPr marL="0" indent="0">
              <a:buNone/>
            </a:pPr>
            <a:r>
              <a:rPr lang="en-US" sz="2200" dirty="0"/>
              <a:t>Our discussion today will adopt a holistic approach with a close link between all 4 steps. For example; there may be an existing capacity building strategy that is effective and could be extended to a wider audience (multi-sectors, individuals or groups). The newly developed strategy will need to be developed with consideration of the need to monitor and evaluate. </a:t>
            </a:r>
            <a:endParaRPr lang="en-AU" sz="2200" dirty="0"/>
          </a:p>
        </p:txBody>
      </p:sp>
      <p:sp>
        <p:nvSpPr>
          <p:cNvPr id="3" name="Text Placeholder 2">
            <a:extLst>
              <a:ext uri="{FF2B5EF4-FFF2-40B4-BE49-F238E27FC236}">
                <a16:creationId xmlns:a16="http://schemas.microsoft.com/office/drawing/2014/main" id="{F0427E77-22D9-26D6-A34B-891D63A8ADDB}"/>
              </a:ext>
            </a:extLst>
          </p:cNvPr>
          <p:cNvSpPr>
            <a:spLocks noGrp="1"/>
          </p:cNvSpPr>
          <p:nvPr>
            <p:ph type="body" sz="quarter" idx="12"/>
          </p:nvPr>
        </p:nvSpPr>
        <p:spPr/>
        <p:txBody>
          <a:bodyPr/>
          <a:lstStyle/>
          <a:p>
            <a:r>
              <a:rPr lang="en-US" b="1" dirty="0"/>
              <a:t>Capacity development methodology</a:t>
            </a:r>
            <a:endParaRPr lang="en-AU" b="1" dirty="0"/>
          </a:p>
        </p:txBody>
      </p:sp>
    </p:spTree>
    <p:extLst>
      <p:ext uri="{BB962C8B-B14F-4D97-AF65-F5344CB8AC3E}">
        <p14:creationId xmlns:p14="http://schemas.microsoft.com/office/powerpoint/2010/main" val="31641081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B3EB0724-B608-CDE6-383C-65AF48A41E27}"/>
              </a:ext>
            </a:extLst>
          </p:cNvPr>
          <p:cNvSpPr>
            <a:spLocks noGrp="1"/>
          </p:cNvSpPr>
          <p:nvPr>
            <p:ph type="body" sz="quarter" idx="12"/>
          </p:nvPr>
        </p:nvSpPr>
        <p:spPr>
          <a:xfrm>
            <a:off x="515007" y="89371"/>
            <a:ext cx="8187559" cy="598046"/>
          </a:xfrm>
        </p:spPr>
        <p:txBody>
          <a:bodyPr/>
          <a:lstStyle/>
          <a:p>
            <a:r>
              <a:rPr lang="en-US" b="1" dirty="0"/>
              <a:t>Capacity development process</a:t>
            </a:r>
            <a:endParaRPr lang="en-AU" b="1" dirty="0"/>
          </a:p>
        </p:txBody>
      </p:sp>
      <p:sp>
        <p:nvSpPr>
          <p:cNvPr id="4" name="Oval 3">
            <a:extLst>
              <a:ext uri="{FF2B5EF4-FFF2-40B4-BE49-F238E27FC236}">
                <a16:creationId xmlns:a16="http://schemas.microsoft.com/office/drawing/2014/main" id="{4835866E-082F-866C-D94E-7126424116A0}"/>
              </a:ext>
            </a:extLst>
          </p:cNvPr>
          <p:cNvSpPr/>
          <p:nvPr/>
        </p:nvSpPr>
        <p:spPr>
          <a:xfrm>
            <a:off x="4056993" y="672086"/>
            <a:ext cx="1692165" cy="1692742"/>
          </a:xfrm>
          <a:prstGeom prst="ellips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400" dirty="0"/>
              <a:t>Individual &amp; Institutions needs analysis</a:t>
            </a:r>
            <a:endParaRPr lang="en-AU" sz="1400" dirty="0"/>
          </a:p>
        </p:txBody>
      </p:sp>
      <p:sp>
        <p:nvSpPr>
          <p:cNvPr id="5" name="Text Placeholder 4">
            <a:extLst>
              <a:ext uri="{FF2B5EF4-FFF2-40B4-BE49-F238E27FC236}">
                <a16:creationId xmlns:a16="http://schemas.microsoft.com/office/drawing/2014/main" id="{F0BBE2F5-9AC0-E733-2D7B-54DD8963A599}"/>
              </a:ext>
            </a:extLst>
          </p:cNvPr>
          <p:cNvSpPr>
            <a:spLocks noGrp="1"/>
          </p:cNvSpPr>
          <p:nvPr>
            <p:ph type="body" sz="quarter" idx="11"/>
          </p:nvPr>
        </p:nvSpPr>
        <p:spPr>
          <a:xfrm>
            <a:off x="6221663" y="2062656"/>
            <a:ext cx="2091560" cy="1366344"/>
          </a:xfrm>
          <a:prstGeom prst="ellips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1400" dirty="0"/>
              <a:t>Institutions &amp; Individuals capacity GAPs analysis</a:t>
            </a:r>
            <a:endParaRPr lang="en-AU" sz="1400" dirty="0"/>
          </a:p>
        </p:txBody>
      </p:sp>
      <p:sp>
        <p:nvSpPr>
          <p:cNvPr id="6" name="Oval 5">
            <a:extLst>
              <a:ext uri="{FF2B5EF4-FFF2-40B4-BE49-F238E27FC236}">
                <a16:creationId xmlns:a16="http://schemas.microsoft.com/office/drawing/2014/main" id="{1214D178-FD52-BF8D-315E-5E3E6B94B9EA}"/>
              </a:ext>
            </a:extLst>
          </p:cNvPr>
          <p:cNvSpPr/>
          <p:nvPr/>
        </p:nvSpPr>
        <p:spPr>
          <a:xfrm>
            <a:off x="6648253" y="4218200"/>
            <a:ext cx="2459421" cy="1714888"/>
          </a:xfrm>
          <a:prstGeom prst="ellips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400" dirty="0"/>
              <a:t>Capacity development strategy integrated in NAP</a:t>
            </a:r>
            <a:endParaRPr lang="en-AU" sz="1400" dirty="0"/>
          </a:p>
        </p:txBody>
      </p:sp>
      <p:sp>
        <p:nvSpPr>
          <p:cNvPr id="7" name="Oval 6">
            <a:extLst>
              <a:ext uri="{FF2B5EF4-FFF2-40B4-BE49-F238E27FC236}">
                <a16:creationId xmlns:a16="http://schemas.microsoft.com/office/drawing/2014/main" id="{28B1756D-D9B4-54AC-BD04-71CD35828927}"/>
              </a:ext>
            </a:extLst>
          </p:cNvPr>
          <p:cNvSpPr/>
          <p:nvPr/>
        </p:nvSpPr>
        <p:spPr>
          <a:xfrm>
            <a:off x="3920358" y="5069536"/>
            <a:ext cx="1870841" cy="1460937"/>
          </a:xfrm>
          <a:prstGeom prst="ellips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400" dirty="0"/>
              <a:t>Implementation of capacity development as part of NAP</a:t>
            </a:r>
            <a:endParaRPr lang="en-AU" sz="1400" dirty="0"/>
          </a:p>
        </p:txBody>
      </p:sp>
      <p:sp>
        <p:nvSpPr>
          <p:cNvPr id="8" name="Oval 7">
            <a:extLst>
              <a:ext uri="{FF2B5EF4-FFF2-40B4-BE49-F238E27FC236}">
                <a16:creationId xmlns:a16="http://schemas.microsoft.com/office/drawing/2014/main" id="{63904969-1DF3-53C5-4903-311B2AF27954}"/>
              </a:ext>
            </a:extLst>
          </p:cNvPr>
          <p:cNvSpPr/>
          <p:nvPr/>
        </p:nvSpPr>
        <p:spPr>
          <a:xfrm>
            <a:off x="1436321" y="4218200"/>
            <a:ext cx="1671145" cy="1460936"/>
          </a:xfrm>
          <a:prstGeom prst="ellips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t>MEL system applied</a:t>
            </a:r>
            <a:endParaRPr lang="en-AU" dirty="0"/>
          </a:p>
        </p:txBody>
      </p:sp>
      <p:sp>
        <p:nvSpPr>
          <p:cNvPr id="9" name="Oval 8">
            <a:extLst>
              <a:ext uri="{FF2B5EF4-FFF2-40B4-BE49-F238E27FC236}">
                <a16:creationId xmlns:a16="http://schemas.microsoft.com/office/drawing/2014/main" id="{6244718F-14F4-8481-C95A-7DF74A698271}"/>
              </a:ext>
            </a:extLst>
          </p:cNvPr>
          <p:cNvSpPr/>
          <p:nvPr/>
        </p:nvSpPr>
        <p:spPr>
          <a:xfrm>
            <a:off x="1634818" y="2110492"/>
            <a:ext cx="2091560" cy="1366344"/>
          </a:xfrm>
          <a:prstGeom prst="ellips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400" dirty="0"/>
              <a:t>Review and revision</a:t>
            </a:r>
            <a:endParaRPr lang="en-AU" sz="1400" dirty="0"/>
          </a:p>
        </p:txBody>
      </p:sp>
      <p:sp>
        <p:nvSpPr>
          <p:cNvPr id="11" name="Arrow: Left-Right 10">
            <a:extLst>
              <a:ext uri="{FF2B5EF4-FFF2-40B4-BE49-F238E27FC236}">
                <a16:creationId xmlns:a16="http://schemas.microsoft.com/office/drawing/2014/main" id="{F88B6DFF-2DDA-1054-2BE8-8E2564F62596}"/>
              </a:ext>
            </a:extLst>
          </p:cNvPr>
          <p:cNvSpPr/>
          <p:nvPr/>
        </p:nvSpPr>
        <p:spPr>
          <a:xfrm rot="20227193">
            <a:off x="3153103" y="1788464"/>
            <a:ext cx="903890" cy="417665"/>
          </a:xfrm>
          <a:prstGeom prst="leftRightArrow">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2" name="Arrow: Left-Right 11">
            <a:extLst>
              <a:ext uri="{FF2B5EF4-FFF2-40B4-BE49-F238E27FC236}">
                <a16:creationId xmlns:a16="http://schemas.microsoft.com/office/drawing/2014/main" id="{CD89F428-3512-0DC2-407D-C6CB051ED104}"/>
              </a:ext>
            </a:extLst>
          </p:cNvPr>
          <p:cNvSpPr/>
          <p:nvPr/>
        </p:nvSpPr>
        <p:spPr>
          <a:xfrm rot="1550832">
            <a:off x="5596300" y="1837249"/>
            <a:ext cx="1030931" cy="332997"/>
          </a:xfrm>
          <a:prstGeom prst="leftRightArrow">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5" name="Arrow: Left-Right 14">
            <a:extLst>
              <a:ext uri="{FF2B5EF4-FFF2-40B4-BE49-F238E27FC236}">
                <a16:creationId xmlns:a16="http://schemas.microsoft.com/office/drawing/2014/main" id="{40AE9DB9-AF15-19A5-6CF3-EEE8E03288A7}"/>
              </a:ext>
            </a:extLst>
          </p:cNvPr>
          <p:cNvSpPr/>
          <p:nvPr/>
        </p:nvSpPr>
        <p:spPr>
          <a:xfrm rot="4731755">
            <a:off x="7471271" y="3581284"/>
            <a:ext cx="1216152" cy="484632"/>
          </a:xfrm>
          <a:prstGeom prst="leftRightArrow">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6" name="Arrow: Left-Right 15">
            <a:extLst>
              <a:ext uri="{FF2B5EF4-FFF2-40B4-BE49-F238E27FC236}">
                <a16:creationId xmlns:a16="http://schemas.microsoft.com/office/drawing/2014/main" id="{0FB0E396-B633-C8A6-8D2D-96DFBB5EBDE9}"/>
              </a:ext>
            </a:extLst>
          </p:cNvPr>
          <p:cNvSpPr/>
          <p:nvPr/>
        </p:nvSpPr>
        <p:spPr>
          <a:xfrm>
            <a:off x="5791199" y="5435692"/>
            <a:ext cx="1061545" cy="364312"/>
          </a:xfrm>
          <a:prstGeom prst="leftRightArrow">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7" name="Arrow: Left-Right 16">
            <a:extLst>
              <a:ext uri="{FF2B5EF4-FFF2-40B4-BE49-F238E27FC236}">
                <a16:creationId xmlns:a16="http://schemas.microsoft.com/office/drawing/2014/main" id="{5190F706-034D-D6BF-26ED-D948B4F113BA}"/>
              </a:ext>
            </a:extLst>
          </p:cNvPr>
          <p:cNvSpPr/>
          <p:nvPr/>
        </p:nvSpPr>
        <p:spPr>
          <a:xfrm rot="1807353">
            <a:off x="2912598" y="5482499"/>
            <a:ext cx="1020355" cy="224376"/>
          </a:xfrm>
          <a:prstGeom prst="lef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8" name="Arrow: Left-Right 17">
            <a:extLst>
              <a:ext uri="{FF2B5EF4-FFF2-40B4-BE49-F238E27FC236}">
                <a16:creationId xmlns:a16="http://schemas.microsoft.com/office/drawing/2014/main" id="{499DD8AC-BDAD-0FC6-26C2-2E641425E5A7}"/>
              </a:ext>
            </a:extLst>
          </p:cNvPr>
          <p:cNvSpPr/>
          <p:nvPr/>
        </p:nvSpPr>
        <p:spPr>
          <a:xfrm rot="6411510">
            <a:off x="1727316" y="3552744"/>
            <a:ext cx="859785" cy="518707"/>
          </a:xfrm>
          <a:prstGeom prst="leftRightArrow">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AU"/>
          </a:p>
        </p:txBody>
      </p:sp>
    </p:spTree>
    <p:extLst>
      <p:ext uri="{BB962C8B-B14F-4D97-AF65-F5344CB8AC3E}">
        <p14:creationId xmlns:p14="http://schemas.microsoft.com/office/powerpoint/2010/main" val="37758998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689AE1ED-9C3C-0B56-21FC-A35C5B63F29D}"/>
              </a:ext>
            </a:extLst>
          </p:cNvPr>
          <p:cNvSpPr>
            <a:spLocks noGrp="1"/>
          </p:cNvSpPr>
          <p:nvPr>
            <p:ph type="body" sz="quarter" idx="11"/>
          </p:nvPr>
        </p:nvSpPr>
        <p:spPr>
          <a:xfrm>
            <a:off x="283779" y="924910"/>
            <a:ext cx="11214538" cy="5559973"/>
          </a:xfrm>
        </p:spPr>
        <p:txBody>
          <a:bodyPr/>
          <a:lstStyle/>
          <a:p>
            <a:r>
              <a:rPr lang="en-US" sz="2400" dirty="0"/>
              <a:t>Effective capacity building strategies have outcomes which reflect </a:t>
            </a:r>
            <a:r>
              <a:rPr lang="en-US" sz="2400" b="1" dirty="0"/>
              <a:t>change in </a:t>
            </a:r>
            <a:r>
              <a:rPr lang="en-US" sz="2400" b="1" dirty="0" err="1"/>
              <a:t>behaviour</a:t>
            </a:r>
            <a:r>
              <a:rPr lang="en-US" sz="2400" b="1" dirty="0"/>
              <a:t> and learning</a:t>
            </a:r>
            <a:r>
              <a:rPr lang="en-US" sz="2400" dirty="0"/>
              <a:t>. This is a difficult abstract concept to measure.</a:t>
            </a:r>
          </a:p>
          <a:p>
            <a:r>
              <a:rPr lang="en-US" sz="2400" dirty="0"/>
              <a:t>Need to look at </a:t>
            </a:r>
            <a:r>
              <a:rPr lang="en-US" sz="2400" b="1" dirty="0"/>
              <a:t>people and systems and how they work together </a:t>
            </a:r>
            <a:r>
              <a:rPr lang="en-US" sz="2400" dirty="0"/>
              <a:t>– this can be hard as there may not be obvious outcomes. </a:t>
            </a:r>
            <a:r>
              <a:rPr lang="en-US" sz="2400" i="1" dirty="0" err="1"/>
              <a:t>eg</a:t>
            </a:r>
            <a:r>
              <a:rPr lang="en-US" sz="2400" i="1" dirty="0"/>
              <a:t>: attending training is a capacity development process but sharing the training with colleagues and networks and changing practices is an outcome. </a:t>
            </a:r>
          </a:p>
          <a:p>
            <a:r>
              <a:rPr lang="en-US" sz="2400" dirty="0"/>
              <a:t>When thinking about the strategies/actions to build capacity we need to keep in mind there will be a system for Monitoring and Evaluating these actions. </a:t>
            </a:r>
          </a:p>
          <a:p>
            <a:r>
              <a:rPr lang="en-US" sz="2400" dirty="0"/>
              <a:t>Fundamental principle is to think SMART for the actions and indicators (of effectiveness) that will be measurable (Specific, Measurable, Achievable, Relevant and Time-bound) outcomes</a:t>
            </a:r>
            <a:endParaRPr lang="en-AU" sz="2400" dirty="0"/>
          </a:p>
        </p:txBody>
      </p:sp>
      <p:sp>
        <p:nvSpPr>
          <p:cNvPr id="3" name="Text Placeholder 2">
            <a:extLst>
              <a:ext uri="{FF2B5EF4-FFF2-40B4-BE49-F238E27FC236}">
                <a16:creationId xmlns:a16="http://schemas.microsoft.com/office/drawing/2014/main" id="{EF4E30C8-70DF-4807-8D7B-918A295D63DD}"/>
              </a:ext>
            </a:extLst>
          </p:cNvPr>
          <p:cNvSpPr>
            <a:spLocks noGrp="1"/>
          </p:cNvSpPr>
          <p:nvPr>
            <p:ph type="body" sz="quarter" idx="12"/>
          </p:nvPr>
        </p:nvSpPr>
        <p:spPr/>
        <p:txBody>
          <a:bodyPr/>
          <a:lstStyle/>
          <a:p>
            <a:r>
              <a:rPr lang="en-US" b="1" dirty="0"/>
              <a:t>Capacity development and MEL</a:t>
            </a:r>
            <a:endParaRPr lang="en-AU" b="1" dirty="0"/>
          </a:p>
        </p:txBody>
      </p:sp>
    </p:spTree>
    <p:extLst>
      <p:ext uri="{BB962C8B-B14F-4D97-AF65-F5344CB8AC3E}">
        <p14:creationId xmlns:p14="http://schemas.microsoft.com/office/powerpoint/2010/main" val="10485662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F14B9CF-4D7C-694A-A7C8-5287C24911AF}"/>
              </a:ext>
            </a:extLst>
          </p:cNvPr>
          <p:cNvSpPr>
            <a:spLocks noGrp="1"/>
          </p:cNvSpPr>
          <p:nvPr>
            <p:ph type="body" sz="quarter" idx="11"/>
          </p:nvPr>
        </p:nvSpPr>
        <p:spPr>
          <a:xfrm>
            <a:off x="126124" y="829934"/>
            <a:ext cx="11708523" cy="5454869"/>
          </a:xfrm>
        </p:spPr>
        <p:txBody>
          <a:bodyPr/>
          <a:lstStyle/>
          <a:p>
            <a:r>
              <a:rPr lang="en-US" sz="1700" b="1" dirty="0">
                <a:latin typeface="+mj-lt"/>
              </a:rPr>
              <a:t>Scenario: </a:t>
            </a:r>
            <a:r>
              <a:rPr lang="en-US" sz="1700" dirty="0">
                <a:latin typeface="+mj-lt"/>
              </a:rPr>
              <a:t>Bob is overworked with too many responsibilities, direct reports and tasks . Bob is likely to be contributing to inefficiencies in the agency/organization. The situation with Bob is also likely to be affecting morale, staff commitment to the organization, turnover, succession, and a host of other issues. </a:t>
            </a:r>
          </a:p>
          <a:p>
            <a:r>
              <a:rPr lang="en-US" sz="1700" b="1" dirty="0">
                <a:latin typeface="+mj-lt"/>
              </a:rPr>
              <a:t>Individual and/or institutional capacity development? </a:t>
            </a:r>
          </a:p>
          <a:p>
            <a:r>
              <a:rPr lang="en-US" sz="1700" dirty="0">
                <a:latin typeface="+mj-lt"/>
              </a:rPr>
              <a:t>An institutional focused action could be:</a:t>
            </a:r>
          </a:p>
          <a:p>
            <a:pPr lvl="1">
              <a:buFont typeface="Wingdings" panose="05000000000000000000" pitchFamily="2" charset="2"/>
              <a:buChar char="Ø"/>
            </a:pPr>
            <a:r>
              <a:rPr lang="en-US" sz="1700" dirty="0">
                <a:latin typeface="+mj-lt"/>
              </a:rPr>
              <a:t>To redesign the organization structure and/or employ an additional manager to take some of the load. </a:t>
            </a:r>
          </a:p>
          <a:p>
            <a:pPr lvl="1">
              <a:buFont typeface="Wingdings" panose="05000000000000000000" pitchFamily="2" charset="2"/>
              <a:buChar char="Ø"/>
            </a:pPr>
            <a:r>
              <a:rPr lang="en-US" sz="1700" dirty="0">
                <a:latin typeface="+mj-lt"/>
              </a:rPr>
              <a:t>Will this be an effective capacity development (institutional strengthening) action? </a:t>
            </a:r>
          </a:p>
          <a:p>
            <a:r>
              <a:rPr lang="en-US" sz="1700" dirty="0">
                <a:latin typeface="+mj-lt"/>
              </a:rPr>
              <a:t>An individual focused action could be:</a:t>
            </a:r>
          </a:p>
          <a:p>
            <a:pPr lvl="1">
              <a:buFont typeface="Wingdings" panose="05000000000000000000" pitchFamily="2" charset="2"/>
              <a:buChar char="Ø"/>
            </a:pPr>
            <a:r>
              <a:rPr lang="en-US" sz="1700" dirty="0">
                <a:latin typeface="+mj-lt"/>
              </a:rPr>
              <a:t>Perhaps Bob is not delegating so the strategy could be to provide some training or coaching for the manager to develop these skills? </a:t>
            </a:r>
          </a:p>
          <a:p>
            <a:pPr lvl="1">
              <a:buFont typeface="Wingdings" panose="05000000000000000000" pitchFamily="2" charset="2"/>
              <a:buChar char="Ø"/>
            </a:pPr>
            <a:r>
              <a:rPr lang="en-US" sz="1700" dirty="0">
                <a:latin typeface="+mj-lt"/>
              </a:rPr>
              <a:t>OR Perhaps Bob has the skills to delegate and manage but does not trust others to do the work? If the real issue is trust, no amount of organization redesign or individual training is going to make a difference. </a:t>
            </a:r>
          </a:p>
          <a:p>
            <a:r>
              <a:rPr lang="en-US" sz="1700" b="1" dirty="0">
                <a:latin typeface="+mj-lt"/>
              </a:rPr>
              <a:t>CONCLUSION: </a:t>
            </a:r>
            <a:r>
              <a:rPr lang="en-US" sz="1700" dirty="0">
                <a:latin typeface="+mj-lt"/>
              </a:rPr>
              <a:t>Need input from the people involved to identify effective capacity development! The outcome we need is for Bob to change his </a:t>
            </a:r>
            <a:r>
              <a:rPr lang="en-US" sz="1700" dirty="0" err="1">
                <a:latin typeface="+mj-lt"/>
              </a:rPr>
              <a:t>behaviour</a:t>
            </a:r>
            <a:r>
              <a:rPr lang="en-US" sz="1700" dirty="0">
                <a:latin typeface="+mj-lt"/>
              </a:rPr>
              <a:t> so the agency operates more efficiently which would be to meet it’s targets (</a:t>
            </a:r>
            <a:r>
              <a:rPr lang="en-US" sz="1700" dirty="0" err="1">
                <a:latin typeface="+mj-lt"/>
              </a:rPr>
              <a:t>eg</a:t>
            </a:r>
            <a:r>
              <a:rPr lang="en-US" sz="1700" dirty="0">
                <a:latin typeface="+mj-lt"/>
              </a:rPr>
              <a:t>: obtain funds, produce reports</a:t>
            </a:r>
            <a:endParaRPr lang="en-AU" sz="1700" dirty="0">
              <a:latin typeface="+mj-lt"/>
            </a:endParaRPr>
          </a:p>
        </p:txBody>
      </p:sp>
      <p:sp>
        <p:nvSpPr>
          <p:cNvPr id="3" name="Text Placeholder 2">
            <a:extLst>
              <a:ext uri="{FF2B5EF4-FFF2-40B4-BE49-F238E27FC236}">
                <a16:creationId xmlns:a16="http://schemas.microsoft.com/office/drawing/2014/main" id="{8F994F6E-B7D6-F487-BDD7-82DF058073DD}"/>
              </a:ext>
            </a:extLst>
          </p:cNvPr>
          <p:cNvSpPr>
            <a:spLocks noGrp="1"/>
          </p:cNvSpPr>
          <p:nvPr>
            <p:ph type="body" sz="quarter" idx="12"/>
          </p:nvPr>
        </p:nvSpPr>
        <p:spPr>
          <a:xfrm>
            <a:off x="283779" y="231888"/>
            <a:ext cx="11057731" cy="598046"/>
          </a:xfrm>
        </p:spPr>
        <p:txBody>
          <a:bodyPr/>
          <a:lstStyle/>
          <a:p>
            <a:r>
              <a:rPr lang="en-US" b="1" dirty="0"/>
              <a:t>Capacity development challenges</a:t>
            </a:r>
            <a:endParaRPr lang="en-AU" b="1" dirty="0"/>
          </a:p>
        </p:txBody>
      </p:sp>
    </p:spTree>
    <p:extLst>
      <p:ext uri="{BB962C8B-B14F-4D97-AF65-F5344CB8AC3E}">
        <p14:creationId xmlns:p14="http://schemas.microsoft.com/office/powerpoint/2010/main" val="508056713"/>
      </p:ext>
    </p:extLst>
  </p:cSld>
  <p:clrMapOvr>
    <a:masterClrMapping/>
  </p:clrMapOvr>
</p:sld>
</file>

<file path=ppt/theme/theme1.xml><?xml version="1.0" encoding="utf-8"?>
<a:theme xmlns:a="http://schemas.openxmlformats.org/drawingml/2006/main" name="SPC 2018">
  <a:themeElements>
    <a:clrScheme name="SPREP">
      <a:dk1>
        <a:srgbClr val="000000"/>
      </a:dk1>
      <a:lt1>
        <a:srgbClr val="FFFFFF"/>
      </a:lt1>
      <a:dk2>
        <a:srgbClr val="0054A8"/>
      </a:dk2>
      <a:lt2>
        <a:srgbClr val="E7E6E6"/>
      </a:lt2>
      <a:accent1>
        <a:srgbClr val="0054A3"/>
      </a:accent1>
      <a:accent2>
        <a:srgbClr val="008081"/>
      </a:accent2>
      <a:accent3>
        <a:srgbClr val="E25C48"/>
      </a:accent3>
      <a:accent4>
        <a:srgbClr val="BD2771"/>
      </a:accent4>
      <a:accent5>
        <a:srgbClr val="45CAA7"/>
      </a:accent5>
      <a:accent6>
        <a:srgbClr val="70AD47"/>
      </a:accent6>
      <a:hlink>
        <a:srgbClr val="F1B643"/>
      </a:hlink>
      <a:folHlink>
        <a:srgbClr val="77D016"/>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SPC PowerPoint Presentation General 2018-Template.pot" id="{CB7023E7-A1D3-8D4D-B3D2-0780D789CC01}" vid="{97A6A182-5F2E-5C4B-AC7F-B55E16D30D25}"/>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6618FD81601BD3498BD1DAF29FB6A794" ma:contentTypeVersion="4" ma:contentTypeDescription="Create a new document." ma:contentTypeScope="" ma:versionID="f52f2debee97bdd7cc9063fab655c52f">
  <xsd:schema xmlns:xsd="http://www.w3.org/2001/XMLSchema" xmlns:xs="http://www.w3.org/2001/XMLSchema" xmlns:p="http://schemas.microsoft.com/office/2006/metadata/properties" xmlns:ns1="http://schemas.microsoft.com/sharepoint/v3" xmlns:ns2="a6acfc2c-56c5-486c-9fe1-3d9ad76934b8" targetNamespace="http://schemas.microsoft.com/office/2006/metadata/properties" ma:root="true" ma:fieldsID="30739a52007422c493b31cab96acf3e5" ns1:_="" ns2:_="">
    <xsd:import namespace="http://schemas.microsoft.com/sharepoint/v3"/>
    <xsd:import namespace="a6acfc2c-56c5-486c-9fe1-3d9ad76934b8"/>
    <xsd:element name="properties">
      <xsd:complexType>
        <xsd:sequence>
          <xsd:element name="documentManagement">
            <xsd:complexType>
              <xsd:all>
                <xsd:element ref="ns1:PublishingStartDate" minOccurs="0"/>
                <xsd:element ref="ns1:PublishingExpirationDate" minOccurs="0"/>
                <xsd:element ref="ns2:MediaServiceMetadata" minOccurs="0"/>
                <xsd:element ref="ns2:MediaServiceFastMetadata"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Scheduling Start Date is a site column created by the Publishing feature. It is used to specify the date and time on which this page will first appear to site visitors." ma:hidden="true" ma:internalName="PublishingStartDate">
      <xsd:simpleType>
        <xsd:restriction base="dms:Unknown"/>
      </xsd:simpleType>
    </xsd:element>
    <xsd:element name="PublishingExpirationDate" ma:index="9" nillable="true" ma:displayName="Scheduling End Date" ma:description="Scheduling End Date is a site column created by the Publishing feature. It is used to specify the date and time on which this page will no longer appear to site visitors." ma:hidden="true"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a6acfc2c-56c5-486c-9fe1-3d9ad76934b8" elementFormDefault="qualified">
    <xsd:import namespace="http://schemas.microsoft.com/office/2006/documentManagement/types"/>
    <xsd:import namespace="http://schemas.microsoft.com/office/infopath/2007/PartnerControls"/>
    <xsd:element name="MediaServiceMetadata" ma:index="10" nillable="true" ma:displayName="MediaServiceMetadata" ma:description="" ma:hidden="true" ma:internalName="MediaServiceMetadata" ma:readOnly="true">
      <xsd:simpleType>
        <xsd:restriction base="dms:Note"/>
      </xsd:simpleType>
    </xsd:element>
    <xsd:element name="MediaServiceFastMetadata" ma:index="11" nillable="true" ma:displayName="MediaServiceFastMetadata" ma:description="" ma:hidden="true" ma:internalName="MediaServiceFastMetadata" ma:readOnly="true">
      <xsd:simpleType>
        <xsd:restriction base="dms:Note"/>
      </xsd:simpleType>
    </xsd:element>
    <xsd:element name="MediaServiceDateTaken" ma:index="12" nillable="true" ma:displayName="MediaServiceDateTaken" ma:description="" ma:hidden="true" ma:internalName="MediaServiceDateTake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25AEAB03-E4D1-43E2-8DF6-F39C2AB7F5C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a6acfc2c-56c5-486c-9fe1-3d9ad76934b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5B2ECB37-E8A8-4704-9AC5-5E7EF91A5267}">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SPC PowerPoint Presentation General 2018-Template.pot</Template>
  <TotalTime>766</TotalTime>
  <Words>1319</Words>
  <Application>Microsoft Office PowerPoint</Application>
  <PresentationFormat>Widescreen</PresentationFormat>
  <Paragraphs>77</Paragraphs>
  <Slides>13</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13</vt:i4>
      </vt:variant>
    </vt:vector>
  </HeadingPairs>
  <TitlesOfParts>
    <vt:vector size="19" baseType="lpstr">
      <vt:lpstr>Arial</vt:lpstr>
      <vt:lpstr>Calibri</vt:lpstr>
      <vt:lpstr>Calibri Light</vt:lpstr>
      <vt:lpstr>Gill Sans MT</vt:lpstr>
      <vt:lpstr>Wingdings</vt:lpstr>
      <vt:lpstr>SPC 2018</vt:lpstr>
      <vt:lpstr>FSM NAP Project National Inception and Implementation Planning Workshop</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SPC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Global Climate Change Alliance Plus Scaling Up Pacific Adaptation GCCA+ SUPA ENV/2017/40482</dc:title>
  <dc:creator>Local Administrator</dc:creator>
  <cp:lastModifiedBy>Filomena Nelson</cp:lastModifiedBy>
  <cp:revision>24</cp:revision>
  <dcterms:created xsi:type="dcterms:W3CDTF">2018-01-22T02:58:38Z</dcterms:created>
  <dcterms:modified xsi:type="dcterms:W3CDTF">2024-08-26T21:31:52Z</dcterms:modified>
</cp:coreProperties>
</file>