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3"/>
  </p:sldMasterIdLst>
  <p:notesMasterIdLst>
    <p:notesMasterId r:id="rId9"/>
  </p:notesMasterIdLst>
  <p:handoutMasterIdLst>
    <p:handoutMasterId r:id="rId10"/>
  </p:handoutMasterIdLst>
  <p:sldIdLst>
    <p:sldId id="256" r:id="rId4"/>
    <p:sldId id="262" r:id="rId5"/>
    <p:sldId id="264" r:id="rId6"/>
    <p:sldId id="263" r:id="rId7"/>
    <p:sldId id="267" r:id="rId8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ill Sans MT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ill Sans MT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ill Sans MT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ill Sans MT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D64E5D7-2DD5-4CF7-A923-10403143C5FD}" v="7" dt="2024-08-26T21:41:47.73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270"/>
    <p:restoredTop sz="94679"/>
  </p:normalViewPr>
  <p:slideViewPr>
    <p:cSldViewPr snapToGrid="0" snapToObjects="1">
      <p:cViewPr varScale="1">
        <p:scale>
          <a:sx n="61" d="100"/>
          <a:sy n="61" d="100"/>
        </p:scale>
        <p:origin x="91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313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ilomena Nelson" userId="e8cfe39e-e167-4914-8c2a-06ac5cba1cd2" providerId="ADAL" clId="{9D64E5D7-2DD5-4CF7-A923-10403143C5FD}"/>
    <pc:docChg chg="custSel addSld delSld modSld">
      <pc:chgData name="Filomena Nelson" userId="e8cfe39e-e167-4914-8c2a-06ac5cba1cd2" providerId="ADAL" clId="{9D64E5D7-2DD5-4CF7-A923-10403143C5FD}" dt="2024-08-26T21:41:50.118" v="892" actId="47"/>
      <pc:docMkLst>
        <pc:docMk/>
      </pc:docMkLst>
      <pc:sldChg chg="modSp mod">
        <pc:chgData name="Filomena Nelson" userId="e8cfe39e-e167-4914-8c2a-06ac5cba1cd2" providerId="ADAL" clId="{9D64E5D7-2DD5-4CF7-A923-10403143C5FD}" dt="2024-08-26T12:08:28.424" v="884" actId="20577"/>
        <pc:sldMkLst>
          <pc:docMk/>
          <pc:sldMk cId="0" sldId="256"/>
        </pc:sldMkLst>
        <pc:spChg chg="mod">
          <ac:chgData name="Filomena Nelson" userId="e8cfe39e-e167-4914-8c2a-06ac5cba1cd2" providerId="ADAL" clId="{9D64E5D7-2DD5-4CF7-A923-10403143C5FD}" dt="2024-08-26T12:08:28.424" v="884" actId="20577"/>
          <ac:spMkLst>
            <pc:docMk/>
            <pc:sldMk cId="0" sldId="256"/>
            <ac:spMk id="3" creationId="{00000000-0000-0000-0000-000000000000}"/>
          </ac:spMkLst>
        </pc:spChg>
      </pc:sldChg>
      <pc:sldChg chg="modSp mod">
        <pc:chgData name="Filomena Nelson" userId="e8cfe39e-e167-4914-8c2a-06ac5cba1cd2" providerId="ADAL" clId="{9D64E5D7-2DD5-4CF7-A923-10403143C5FD}" dt="2024-08-26T12:01:58.615" v="835" actId="20577"/>
        <pc:sldMkLst>
          <pc:docMk/>
          <pc:sldMk cId="1594313841" sldId="262"/>
        </pc:sldMkLst>
        <pc:spChg chg="mod">
          <ac:chgData name="Filomena Nelson" userId="e8cfe39e-e167-4914-8c2a-06ac5cba1cd2" providerId="ADAL" clId="{9D64E5D7-2DD5-4CF7-A923-10403143C5FD}" dt="2024-08-26T12:01:58.615" v="835" actId="20577"/>
          <ac:spMkLst>
            <pc:docMk/>
            <pc:sldMk cId="1594313841" sldId="262"/>
            <ac:spMk id="2" creationId="{4A5E213D-2319-E195-6272-753E7ED9FC4A}"/>
          </ac:spMkLst>
        </pc:spChg>
      </pc:sldChg>
      <pc:sldChg chg="modSp new mod">
        <pc:chgData name="Filomena Nelson" userId="e8cfe39e-e167-4914-8c2a-06ac5cba1cd2" providerId="ADAL" clId="{9D64E5D7-2DD5-4CF7-A923-10403143C5FD}" dt="2024-08-26T21:41:47.736" v="891" actId="14100"/>
        <pc:sldMkLst>
          <pc:docMk/>
          <pc:sldMk cId="1335131357" sldId="263"/>
        </pc:sldMkLst>
        <pc:spChg chg="mod">
          <ac:chgData name="Filomena Nelson" userId="e8cfe39e-e167-4914-8c2a-06ac5cba1cd2" providerId="ADAL" clId="{9D64E5D7-2DD5-4CF7-A923-10403143C5FD}" dt="2024-08-26T21:41:47.736" v="891" actId="14100"/>
          <ac:spMkLst>
            <pc:docMk/>
            <pc:sldMk cId="1335131357" sldId="263"/>
            <ac:spMk id="2" creationId="{0B2C878A-50BB-71E0-7D52-96DF75571ADA}"/>
          </ac:spMkLst>
        </pc:spChg>
        <pc:spChg chg="mod">
          <ac:chgData name="Filomena Nelson" userId="e8cfe39e-e167-4914-8c2a-06ac5cba1cd2" providerId="ADAL" clId="{9D64E5D7-2DD5-4CF7-A923-10403143C5FD}" dt="2024-08-26T11:56:16.834" v="338" actId="113"/>
          <ac:spMkLst>
            <pc:docMk/>
            <pc:sldMk cId="1335131357" sldId="263"/>
            <ac:spMk id="3" creationId="{0D895969-13C7-81C3-FE7A-222D61F01B63}"/>
          </ac:spMkLst>
        </pc:spChg>
      </pc:sldChg>
      <pc:sldChg chg="modSp new mod">
        <pc:chgData name="Filomena Nelson" userId="e8cfe39e-e167-4914-8c2a-06ac5cba1cd2" providerId="ADAL" clId="{9D64E5D7-2DD5-4CF7-A923-10403143C5FD}" dt="2024-08-26T12:08:17.668" v="881" actId="6549"/>
        <pc:sldMkLst>
          <pc:docMk/>
          <pc:sldMk cId="1724170182" sldId="264"/>
        </pc:sldMkLst>
        <pc:spChg chg="mod">
          <ac:chgData name="Filomena Nelson" userId="e8cfe39e-e167-4914-8c2a-06ac5cba1cd2" providerId="ADAL" clId="{9D64E5D7-2DD5-4CF7-A923-10403143C5FD}" dt="2024-08-26T12:08:13.633" v="880" actId="6549"/>
          <ac:spMkLst>
            <pc:docMk/>
            <pc:sldMk cId="1724170182" sldId="264"/>
            <ac:spMk id="2" creationId="{1FC9495E-BFA3-3234-373F-9CB6CEA01A22}"/>
          </ac:spMkLst>
        </pc:spChg>
        <pc:spChg chg="mod">
          <ac:chgData name="Filomena Nelson" userId="e8cfe39e-e167-4914-8c2a-06ac5cba1cd2" providerId="ADAL" clId="{9D64E5D7-2DD5-4CF7-A923-10403143C5FD}" dt="2024-08-26T12:08:17.668" v="881" actId="6549"/>
          <ac:spMkLst>
            <pc:docMk/>
            <pc:sldMk cId="1724170182" sldId="264"/>
            <ac:spMk id="3" creationId="{6034AFA2-F6D2-F24D-8031-E4CA5670D41A}"/>
          </ac:spMkLst>
        </pc:spChg>
      </pc:sldChg>
      <pc:sldChg chg="modSp new del mod">
        <pc:chgData name="Filomena Nelson" userId="e8cfe39e-e167-4914-8c2a-06ac5cba1cd2" providerId="ADAL" clId="{9D64E5D7-2DD5-4CF7-A923-10403143C5FD}" dt="2024-08-26T21:41:50.118" v="892" actId="47"/>
        <pc:sldMkLst>
          <pc:docMk/>
          <pc:sldMk cId="2462831341" sldId="265"/>
        </pc:sldMkLst>
        <pc:spChg chg="mod">
          <ac:chgData name="Filomena Nelson" userId="e8cfe39e-e167-4914-8c2a-06ac5cba1cd2" providerId="ADAL" clId="{9D64E5D7-2DD5-4CF7-A923-10403143C5FD}" dt="2024-08-26T21:41:15.148" v="887" actId="14100"/>
          <ac:spMkLst>
            <pc:docMk/>
            <pc:sldMk cId="2462831341" sldId="265"/>
            <ac:spMk id="2" creationId="{3D30EC5A-962E-DC56-416E-912B0831194D}"/>
          </ac:spMkLst>
        </pc:spChg>
        <pc:spChg chg="mod">
          <ac:chgData name="Filomena Nelson" userId="e8cfe39e-e167-4914-8c2a-06ac5cba1cd2" providerId="ADAL" clId="{9D64E5D7-2DD5-4CF7-A923-10403143C5FD}" dt="2024-08-26T11:56:12.086" v="337" actId="113"/>
          <ac:spMkLst>
            <pc:docMk/>
            <pc:sldMk cId="2462831341" sldId="265"/>
            <ac:spMk id="3" creationId="{F5E18275-1E19-283B-7ACA-C98B680B3166}"/>
          </ac:spMkLst>
        </pc:spChg>
      </pc:sldChg>
      <pc:sldChg chg="modSp new del mod">
        <pc:chgData name="Filomena Nelson" userId="e8cfe39e-e167-4914-8c2a-06ac5cba1cd2" providerId="ADAL" clId="{9D64E5D7-2DD5-4CF7-A923-10403143C5FD}" dt="2024-08-26T21:41:16.849" v="888" actId="47"/>
        <pc:sldMkLst>
          <pc:docMk/>
          <pc:sldMk cId="599071497" sldId="266"/>
        </pc:sldMkLst>
        <pc:spChg chg="mod">
          <ac:chgData name="Filomena Nelson" userId="e8cfe39e-e167-4914-8c2a-06ac5cba1cd2" providerId="ADAL" clId="{9D64E5D7-2DD5-4CF7-A923-10403143C5FD}" dt="2024-08-26T11:55:47.992" v="332" actId="20577"/>
          <ac:spMkLst>
            <pc:docMk/>
            <pc:sldMk cId="599071497" sldId="266"/>
            <ac:spMk id="2" creationId="{F219CD6F-8F88-67AA-DD52-3CAB5D631935}"/>
          </ac:spMkLst>
        </pc:spChg>
        <pc:spChg chg="mod">
          <ac:chgData name="Filomena Nelson" userId="e8cfe39e-e167-4914-8c2a-06ac5cba1cd2" providerId="ADAL" clId="{9D64E5D7-2DD5-4CF7-A923-10403143C5FD}" dt="2024-08-26T11:56:01.644" v="333" actId="113"/>
          <ac:spMkLst>
            <pc:docMk/>
            <pc:sldMk cId="599071497" sldId="266"/>
            <ac:spMk id="3" creationId="{62739A5E-9D6E-31F7-9FA4-5FFA2C88A821}"/>
          </ac:spMkLst>
        </pc:spChg>
      </pc:sldChg>
      <pc:sldChg chg="del">
        <pc:chgData name="Filomena Nelson" userId="e8cfe39e-e167-4914-8c2a-06ac5cba1cd2" providerId="ADAL" clId="{9D64E5D7-2DD5-4CF7-A923-10403143C5FD}" dt="2024-08-26T11:46:01.993" v="48" actId="47"/>
        <pc:sldMkLst>
          <pc:docMk/>
          <pc:sldMk cId="3516960455" sldId="266"/>
        </pc:sldMkLst>
      </pc:sldChg>
      <pc:sldChg chg="modSp new mod">
        <pc:chgData name="Filomena Nelson" userId="e8cfe39e-e167-4914-8c2a-06ac5cba1cd2" providerId="ADAL" clId="{9D64E5D7-2DD5-4CF7-A923-10403143C5FD}" dt="2024-08-26T12:01:22.260" v="808" actId="113"/>
        <pc:sldMkLst>
          <pc:docMk/>
          <pc:sldMk cId="2180117174" sldId="267"/>
        </pc:sldMkLst>
        <pc:spChg chg="mod">
          <ac:chgData name="Filomena Nelson" userId="e8cfe39e-e167-4914-8c2a-06ac5cba1cd2" providerId="ADAL" clId="{9D64E5D7-2DD5-4CF7-A923-10403143C5FD}" dt="2024-08-26T12:00:37.862" v="807" actId="14100"/>
          <ac:spMkLst>
            <pc:docMk/>
            <pc:sldMk cId="2180117174" sldId="267"/>
            <ac:spMk id="2" creationId="{C1310C67-85DD-BCCF-82DF-CC1F6C267A4E}"/>
          </ac:spMkLst>
        </pc:spChg>
        <pc:spChg chg="mod">
          <ac:chgData name="Filomena Nelson" userId="e8cfe39e-e167-4914-8c2a-06ac5cba1cd2" providerId="ADAL" clId="{9D64E5D7-2DD5-4CF7-A923-10403143C5FD}" dt="2024-08-26T12:01:22.260" v="808" actId="113"/>
          <ac:spMkLst>
            <pc:docMk/>
            <pc:sldMk cId="2180117174" sldId="267"/>
            <ac:spMk id="3" creationId="{2118B125-AE10-C89C-3F43-55A74DAFF4D9}"/>
          </ac:spMkLst>
        </pc:spChg>
      </pc:sldChg>
      <pc:sldChg chg="del">
        <pc:chgData name="Filomena Nelson" userId="e8cfe39e-e167-4914-8c2a-06ac5cba1cd2" providerId="ADAL" clId="{9D64E5D7-2DD5-4CF7-A923-10403143C5FD}" dt="2024-08-26T11:46:02.597" v="49" actId="47"/>
        <pc:sldMkLst>
          <pc:docMk/>
          <pc:sldMk cId="2721708638" sldId="267"/>
        </pc:sldMkLst>
      </pc:sldChg>
      <pc:sldChg chg="del">
        <pc:chgData name="Filomena Nelson" userId="e8cfe39e-e167-4914-8c2a-06ac5cba1cd2" providerId="ADAL" clId="{9D64E5D7-2DD5-4CF7-A923-10403143C5FD}" dt="2024-08-26T11:46:01.480" v="47" actId="47"/>
        <pc:sldMkLst>
          <pc:docMk/>
          <pc:sldMk cId="2877301784" sldId="268"/>
        </pc:sldMkLst>
      </pc:sldChg>
      <pc:sldChg chg="del">
        <pc:chgData name="Filomena Nelson" userId="e8cfe39e-e167-4914-8c2a-06ac5cba1cd2" providerId="ADAL" clId="{9D64E5D7-2DD5-4CF7-A923-10403143C5FD}" dt="2024-08-26T11:45:59.696" v="44" actId="47"/>
        <pc:sldMkLst>
          <pc:docMk/>
          <pc:sldMk cId="1350601201" sldId="269"/>
        </pc:sldMkLst>
      </pc:sldChg>
      <pc:sldChg chg="del">
        <pc:chgData name="Filomena Nelson" userId="e8cfe39e-e167-4914-8c2a-06ac5cba1cd2" providerId="ADAL" clId="{9D64E5D7-2DD5-4CF7-A923-10403143C5FD}" dt="2024-08-26T11:46:00.993" v="46" actId="47"/>
        <pc:sldMkLst>
          <pc:docMk/>
          <pc:sldMk cId="1582304137" sldId="270"/>
        </pc:sldMkLst>
      </pc:sldChg>
      <pc:sldChg chg="del">
        <pc:chgData name="Filomena Nelson" userId="e8cfe39e-e167-4914-8c2a-06ac5cba1cd2" providerId="ADAL" clId="{9D64E5D7-2DD5-4CF7-A923-10403143C5FD}" dt="2024-08-26T11:46:00.208" v="45" actId="47"/>
        <pc:sldMkLst>
          <pc:docMk/>
          <pc:sldMk cId="3042666843" sldId="271"/>
        </pc:sldMkLst>
      </pc:sldChg>
      <pc:sldChg chg="del">
        <pc:chgData name="Filomena Nelson" userId="e8cfe39e-e167-4914-8c2a-06ac5cba1cd2" providerId="ADAL" clId="{9D64E5D7-2DD5-4CF7-A923-10403143C5FD}" dt="2024-08-26T11:45:57.588" v="43" actId="47"/>
        <pc:sldMkLst>
          <pc:docMk/>
          <pc:sldMk cId="2560854707" sldId="272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05E47313-E683-2B40-9EDB-D6D75C802D64}" type="datetimeFigureOut">
              <a:rPr lang="en-US"/>
              <a:pPr>
                <a:defRPr/>
              </a:pPr>
              <a:t>8/27/2024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FF20E469-AA72-4F44-8C25-14905BDC79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4FAA32B-A102-5143-AF5F-CAFA926AB647}" type="datetimeFigureOut">
              <a:rPr lang="en-US"/>
              <a:pPr>
                <a:defRPr/>
              </a:pPr>
              <a:t>8/27/2024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EF7D2ECC-9605-BA4C-B11C-F9E0248EA7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blue and white background&#10;&#10;Description automatically generated">
            <a:extLst>
              <a:ext uri="{FF2B5EF4-FFF2-40B4-BE49-F238E27FC236}">
                <a16:creationId xmlns:a16="http://schemas.microsoft.com/office/drawing/2014/main" id="{078B1DF6-D315-9F57-8EC8-6671BF85845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44112"/>
          <a:stretch/>
        </p:blipFill>
        <p:spPr>
          <a:xfrm>
            <a:off x="0" y="0"/>
            <a:ext cx="12192000" cy="3832823"/>
          </a:xfrm>
          <a:prstGeom prst="rect">
            <a:avLst/>
          </a:prstGeom>
        </p:spPr>
      </p:pic>
      <p:cxnSp>
        <p:nvCxnSpPr>
          <p:cNvPr id="4" name="Straight Connector 3"/>
          <p:cNvCxnSpPr/>
          <p:nvPr/>
        </p:nvCxnSpPr>
        <p:spPr>
          <a:xfrm>
            <a:off x="1771650" y="5049809"/>
            <a:ext cx="8637588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71826" y="2316369"/>
            <a:ext cx="8637073" cy="2541431"/>
          </a:xfrm>
        </p:spPr>
        <p:txBody>
          <a:bodyPr bIns="0" anchor="b"/>
          <a:lstStyle>
            <a:lvl1pPr algn="l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71827" y="5281757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08800" y="1844647"/>
            <a:ext cx="3500438" cy="3095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1AE60C-9469-E545-9CCF-884146D162FF}" type="datetimeFigureOut">
              <a:rPr lang="en-US"/>
              <a:pPr>
                <a:defRPr/>
              </a:pPr>
              <a:t>8/27/2024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70063" y="1843059"/>
            <a:ext cx="4973637" cy="3095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163" y="2312959"/>
            <a:ext cx="811212" cy="5032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743CF4-A2B4-9B4C-B1A4-72055ECF6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" name="Picture 4" descr="Image result for sprep logo">
            <a:extLst>
              <a:ext uri="{FF2B5EF4-FFF2-40B4-BE49-F238E27FC236}">
                <a16:creationId xmlns:a16="http://schemas.microsoft.com/office/drawing/2014/main" id="{FE491497-C3F5-26E6-706D-9D336AE08FF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440" y="517809"/>
            <a:ext cx="2406638" cy="992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CC21EE16-A336-4C50-15ED-FFD24861138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6716684"/>
            <a:ext cx="12192000" cy="141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2064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1284288" y="2657475"/>
            <a:ext cx="960755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3799" y="1528217"/>
            <a:ext cx="9603275" cy="104923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83799" y="2739430"/>
            <a:ext cx="9603275" cy="3450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312738" y="798513"/>
            <a:ext cx="811212" cy="5048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8F508C-9E88-D847-BCC7-916B93CE53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7" name="Picture 4" descr="Image result for sprep logo">
            <a:extLst>
              <a:ext uri="{FF2B5EF4-FFF2-40B4-BE49-F238E27FC236}">
                <a16:creationId xmlns:a16="http://schemas.microsoft.com/office/drawing/2014/main" id="{27CF8105-4C43-DC4A-8D9C-ED3100BBD4D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07195" y="303294"/>
            <a:ext cx="1934071" cy="797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5832099-2ABC-734A-9352-5E7D28EFC89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2192000" cy="141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0517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9461500" y="1520825"/>
            <a:ext cx="0" cy="466090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62253" y="1521082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53769" y="1521082"/>
            <a:ext cx="7551264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511175" y="1520825"/>
            <a:ext cx="811213" cy="5032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79CE48-C0E1-F547-991C-AB7AA8127E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7" name="Picture 4" descr="Image result for sprep logo">
            <a:extLst>
              <a:ext uri="{FF2B5EF4-FFF2-40B4-BE49-F238E27FC236}">
                <a16:creationId xmlns:a16="http://schemas.microsoft.com/office/drawing/2014/main" id="{6A61A633-28FE-5743-9B33-FE5C14A4B64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07195" y="303294"/>
            <a:ext cx="1934071" cy="797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A82D2A9-FD2F-F04D-B62E-9407E7C1EA0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2192000" cy="141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808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479425" y="1008063"/>
            <a:ext cx="811213" cy="5048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10F307-EEFE-2443-9B6C-E5F4F5AC06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6" name="Picture 4" descr="Image result for sprep 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07195" y="5828426"/>
            <a:ext cx="1934071" cy="797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1069258" y="1165225"/>
            <a:ext cx="10272252" cy="4351338"/>
          </a:xfrm>
        </p:spPr>
        <p:txBody>
          <a:bodyPr/>
          <a:lstStyle>
            <a:lvl1pPr>
              <a:buClr>
                <a:schemeClr val="accent2"/>
              </a:buClr>
              <a:defRPr/>
            </a:lvl1pPr>
            <a:lvl2pPr>
              <a:buClr>
                <a:schemeClr val="accent2"/>
              </a:buClr>
              <a:defRPr/>
            </a:lvl2pPr>
            <a:lvl3pPr>
              <a:buClr>
                <a:schemeClr val="accent2"/>
              </a:buClr>
              <a:defRPr/>
            </a:lvl3pPr>
            <a:lvl4pPr>
              <a:buClr>
                <a:schemeClr val="accent2"/>
              </a:buClr>
              <a:defRPr/>
            </a:lvl4pPr>
            <a:lvl5pPr>
              <a:buClr>
                <a:schemeClr val="accent2"/>
              </a:buClr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2" hasCustomPrompt="1"/>
          </p:nvPr>
        </p:nvSpPr>
        <p:spPr>
          <a:xfrm>
            <a:off x="1069258" y="231888"/>
            <a:ext cx="10272252" cy="598046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F3A15A9-E6FE-2E46-B833-35B974563D5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6716684"/>
            <a:ext cx="12192000" cy="141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899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1287463" y="2892425"/>
            <a:ext cx="1015359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2188" y="1763109"/>
            <a:ext cx="10149078" cy="104923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2188" y="2974322"/>
            <a:ext cx="10149078" cy="34506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361950" y="1008063"/>
            <a:ext cx="811213" cy="5048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876E57-1B39-654F-9ADC-71DB155A8D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7" name="Picture 4" descr="Image result for sprep logo">
            <a:extLst>
              <a:ext uri="{FF2B5EF4-FFF2-40B4-BE49-F238E27FC236}">
                <a16:creationId xmlns:a16="http://schemas.microsoft.com/office/drawing/2014/main" id="{016B15EF-8DF8-4545-B8A0-D4AAEB44EB6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07195" y="303294"/>
            <a:ext cx="1934071" cy="797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2678937-FCC5-1D4E-82A6-1AB8A7856D6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2192000" cy="141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6576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1773238" y="4014788"/>
            <a:ext cx="862965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3021" y="1965855"/>
            <a:ext cx="8643154" cy="1887950"/>
          </a:xfrm>
        </p:spPr>
        <p:txBody>
          <a:bodyPr anchor="b"/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3021" y="4015920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798513" y="1008063"/>
            <a:ext cx="811212" cy="5048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7E3223-319B-8040-B4AA-0DF833A504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1" name="Picture 4" descr="Image result for sprep logo">
            <a:extLst>
              <a:ext uri="{FF2B5EF4-FFF2-40B4-BE49-F238E27FC236}">
                <a16:creationId xmlns:a16="http://schemas.microsoft.com/office/drawing/2014/main" id="{CCAD09AF-AF66-0644-9B9E-28CADA37BDD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07195" y="5828426"/>
            <a:ext cx="1934071" cy="797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270606E3-3AE6-9744-8054-284E3423336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6716684"/>
            <a:ext cx="12192000" cy="141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2497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1293813" y="2359025"/>
            <a:ext cx="960755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9826" y="1316618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87940" y="2522607"/>
            <a:ext cx="4645152" cy="34485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54380" y="2529072"/>
            <a:ext cx="4645152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320675" y="1311275"/>
            <a:ext cx="811213" cy="5032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058DFB-2A04-CB47-A316-831E97DFDE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2" name="Picture 4" descr="Image result for sprep logo">
            <a:extLst>
              <a:ext uri="{FF2B5EF4-FFF2-40B4-BE49-F238E27FC236}">
                <a16:creationId xmlns:a16="http://schemas.microsoft.com/office/drawing/2014/main" id="{1BF30270-C58A-CC48-B624-E385E07D0C5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07195" y="5828426"/>
            <a:ext cx="1934071" cy="797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67F44A35-9F8E-6244-8AD3-31C4FCCFEC0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6716684"/>
            <a:ext cx="12192000" cy="141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8840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311275" y="2551113"/>
            <a:ext cx="960755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4578" y="1508839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04578" y="2724225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04578" y="3528945"/>
            <a:ext cx="4645152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749" y="2727679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749" y="3526167"/>
            <a:ext cx="46451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338138" y="1008063"/>
            <a:ext cx="809625" cy="5048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27D89F-532B-6347-A2FB-BAE34AC01C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4" name="Picture 4" descr="Image result for sprep logo">
            <a:extLst>
              <a:ext uri="{FF2B5EF4-FFF2-40B4-BE49-F238E27FC236}">
                <a16:creationId xmlns:a16="http://schemas.microsoft.com/office/drawing/2014/main" id="{8F80C8B9-1D18-5141-A907-B598FFE68A3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07195" y="5828426"/>
            <a:ext cx="1934071" cy="797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74D2909A-2C71-4345-BB47-545D3E2E3F4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6716684"/>
            <a:ext cx="12192000" cy="141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890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1292225" y="2560638"/>
            <a:ext cx="960755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2188" y="1528217"/>
            <a:ext cx="9603275" cy="104923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319088" y="1017588"/>
            <a:ext cx="809625" cy="5032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A374DC-830D-474D-B9DA-5C4A432A87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6" name="Picture 4" descr="Image result for sprep logo">
            <a:extLst>
              <a:ext uri="{FF2B5EF4-FFF2-40B4-BE49-F238E27FC236}">
                <a16:creationId xmlns:a16="http://schemas.microsoft.com/office/drawing/2014/main" id="{2212D36E-6CA0-3348-8184-975A1444DF7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07195" y="5828426"/>
            <a:ext cx="1934071" cy="797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F624C83-37B4-F04D-89AF-DA5161B2623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6716684"/>
            <a:ext cx="12192000" cy="141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2251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1296988" y="3917950"/>
            <a:ext cx="327025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3669" y="1512038"/>
            <a:ext cx="3273099" cy="2247117"/>
          </a:xfrm>
        </p:spPr>
        <p:txBody>
          <a:bodyPr anchor="b"/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92712" y="1512039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3669" y="3918556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328613" y="1000125"/>
            <a:ext cx="811212" cy="5032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E6C303-F46B-3543-8BF2-F991068859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" name="Picture 4" descr="Image result for sprep logo">
            <a:extLst>
              <a:ext uri="{FF2B5EF4-FFF2-40B4-BE49-F238E27FC236}">
                <a16:creationId xmlns:a16="http://schemas.microsoft.com/office/drawing/2014/main" id="{5B67D4EE-D1A6-5B4E-A041-38727C65B36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07195" y="5828426"/>
            <a:ext cx="1934071" cy="797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5F9420D-292B-E546-97D2-D2112561ADD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6716684"/>
            <a:ext cx="12192000" cy="141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2617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1757363" y="3370263"/>
            <a:ext cx="552767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1599" y="1356380"/>
            <a:ext cx="5532328" cy="18305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46532" y="1371346"/>
            <a:ext cx="3425600" cy="4629734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rtlCol="0">
            <a:norm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60722" y="3372859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1757363" y="5681663"/>
            <a:ext cx="5527675" cy="319087"/>
          </a:xfrm>
        </p:spPr>
        <p:txBody>
          <a:bodyPr/>
          <a:lstStyle>
            <a:lvl1pPr algn="l">
              <a:defRPr smtClean="0"/>
            </a:lvl1pPr>
          </a:lstStyle>
          <a:p>
            <a:pPr>
              <a:defRPr/>
            </a:pPr>
            <a:fld id="{8252F9F6-6827-574A-8B6A-BCD2A5D02258}" type="datetimeFigureOut">
              <a:rPr lang="en-US"/>
              <a:pPr>
                <a:defRPr/>
              </a:pPr>
              <a:t>8/27/2024</a:t>
            </a:fld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790575" y="1009650"/>
            <a:ext cx="811213" cy="5032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E8CDFD-3EBD-4543-A0D3-D456903F38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9" name="Picture 4" descr="Image result for sprep logo">
            <a:extLst>
              <a:ext uri="{FF2B5EF4-FFF2-40B4-BE49-F238E27FC236}">
                <a16:creationId xmlns:a16="http://schemas.microsoft.com/office/drawing/2014/main" id="{C9507AF7-150D-0246-8166-7C00EB98945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9840" y="6093478"/>
            <a:ext cx="1291426" cy="532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D615C3D-A9A8-1840-B071-A3F69FDE379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6716684"/>
            <a:ext cx="12192000" cy="141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4776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0975" y="1554163"/>
            <a:ext cx="9604375" cy="104775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450975" y="2763838"/>
            <a:ext cx="9604375" cy="345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x-none"/>
              <a:t>Edit Master text styles</a:t>
            </a:r>
          </a:p>
          <a:p>
            <a:pPr lvl="1"/>
            <a:r>
              <a:rPr lang="en-US" altLang="x-none"/>
              <a:t>Second level</a:t>
            </a:r>
          </a:p>
          <a:p>
            <a:pPr lvl="2"/>
            <a:r>
              <a:rPr lang="en-US" altLang="x-none"/>
              <a:t>Third level</a:t>
            </a:r>
          </a:p>
          <a:p>
            <a:pPr lvl="3"/>
            <a:r>
              <a:rPr lang="en-US" altLang="x-none"/>
              <a:t>Fourth level</a:t>
            </a:r>
          </a:p>
          <a:p>
            <a:pPr lvl="4"/>
            <a:r>
              <a:rPr lang="en-US" altLang="x-none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913" y="330200"/>
            <a:ext cx="3500437" cy="3095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D5F0A44-B135-5B42-9FB1-725CFCA6855F}" type="datetimeFigureOut">
              <a:rPr lang="en-US"/>
              <a:pPr>
                <a:defRPr/>
              </a:pPr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0975" y="328613"/>
            <a:ext cx="5938838" cy="309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79425" y="798513"/>
            <a:ext cx="811213" cy="5048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2800" smtClean="0">
                <a:solidFill>
                  <a:schemeClr val="accent1"/>
                </a:solidFill>
                <a:latin typeface="+mn-lt"/>
              </a:defRPr>
            </a:lvl1pPr>
          </a:lstStyle>
          <a:p>
            <a:pPr>
              <a:defRPr/>
            </a:pPr>
            <a:fld id="{2B84E5BC-4661-D947-ABB7-6C70FDC307F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7750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29838" y="331788"/>
            <a:ext cx="161925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9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kern="1200" cap="all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Gill Sans MT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Gill Sans MT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Gill Sans MT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Gill Sans MT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Gill Sans MT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Gill Sans MT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Gill Sans MT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Gill Sans MT" charset="0"/>
        </a:defRPr>
      </a:lvl9pPr>
    </p:titleStyle>
    <p:bodyStyle>
      <a:lvl1pPr marL="228600" indent="-228600" algn="l" rtl="0" eaLnBrk="1" fontAlgn="base" hangingPunct="1">
        <a:lnSpc>
          <a:spcPct val="120000"/>
        </a:lnSpc>
        <a:spcBef>
          <a:spcPts val="1000"/>
        </a:spcBef>
        <a:spcAft>
          <a:spcPct val="0"/>
        </a:spcAft>
        <a:buClr>
          <a:schemeClr val="accent1"/>
        </a:buClr>
        <a:buSzPct val="100000"/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120000"/>
        </a:lnSpc>
        <a:spcBef>
          <a:spcPts val="500"/>
        </a:spcBef>
        <a:spcAft>
          <a:spcPct val="0"/>
        </a:spcAft>
        <a:buClr>
          <a:schemeClr val="accent1"/>
        </a:buClr>
        <a:buSzPct val="100000"/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120000"/>
        </a:lnSpc>
        <a:spcBef>
          <a:spcPts val="500"/>
        </a:spcBef>
        <a:spcAft>
          <a:spcPct val="0"/>
        </a:spcAft>
        <a:buClr>
          <a:schemeClr val="accent1"/>
        </a:buClr>
        <a:buSzPct val="100000"/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120000"/>
        </a:lnSpc>
        <a:spcBef>
          <a:spcPts val="500"/>
        </a:spcBef>
        <a:spcAft>
          <a:spcPct val="0"/>
        </a:spcAft>
        <a:buClr>
          <a:schemeClr val="accent1"/>
        </a:buClr>
        <a:buSzPct val="100000"/>
        <a:buFont typeface="Arial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120000"/>
        </a:lnSpc>
        <a:spcBef>
          <a:spcPts val="500"/>
        </a:spcBef>
        <a:spcAft>
          <a:spcPct val="0"/>
        </a:spcAft>
        <a:buClr>
          <a:schemeClr val="accent1"/>
        </a:buClr>
        <a:buSzPct val="100000"/>
        <a:buFont typeface="Arial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006" y="4965700"/>
            <a:ext cx="8637588" cy="977900"/>
          </a:xfrm>
        </p:spPr>
        <p:txBody>
          <a:bodyPr rtlCol="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GB" sz="2400" b="1" dirty="0">
                <a:latin typeface="Calibri" panose="020F0502020204030204" pitchFamily="34" charset="0"/>
                <a:cs typeface="Calibri" panose="020F0502020204030204" pitchFamily="34" charset="0"/>
              </a:rPr>
              <a:t>Session: </a:t>
            </a:r>
            <a:r>
              <a:rPr lang="en-GB" sz="2400" b="1" cap="none" dirty="0">
                <a:latin typeface="Calibri Light" panose="020F0302020204030204" pitchFamily="34" charset="0"/>
                <a:cs typeface="Calibri Light" panose="020F0302020204030204" pitchFamily="34" charset="0"/>
              </a:rPr>
              <a:t>Monitoring, Evaluation, and Learning (MEL)</a:t>
            </a:r>
            <a:endParaRPr lang="en-GB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ED64467E-E613-445E-8FCB-BC143F0A6F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74800" y="1852613"/>
            <a:ext cx="9144000" cy="2387600"/>
          </a:xfrm>
        </p:spPr>
        <p:txBody>
          <a:bodyPr>
            <a:normAutofit/>
          </a:bodyPr>
          <a:lstStyle/>
          <a:p>
            <a:pPr algn="ctr"/>
            <a:r>
              <a:rPr lang="en-GB" sz="4000" b="1" cap="none" dirty="0">
                <a:latin typeface="Calibri Light" panose="020F0302020204030204" pitchFamily="34" charset="0"/>
                <a:cs typeface="Calibri Light" panose="020F0302020204030204" pitchFamily="34" charset="0"/>
              </a:rPr>
              <a:t>FSM NAP Project National Inception and Implementation Planning Workshop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A5E213D-2319-E195-6272-753E7ED9FC4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68166" y="829934"/>
            <a:ext cx="11666482" cy="538167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3600" dirty="0"/>
              <a:t>Understanding of MEL frameworks and systems that are currently used in FSM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600" dirty="0"/>
              <a:t>Learning from experiences in application of MEL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600" dirty="0"/>
              <a:t>Understanding who should be involved MEL – development, implementation, </a:t>
            </a:r>
            <a:r>
              <a:rPr lang="en-US" sz="3600" dirty="0" err="1"/>
              <a:t>etc</a:t>
            </a:r>
            <a:endParaRPr lang="en-US" sz="3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3600" dirty="0"/>
              <a:t>Understanding the MEL gaps and needs </a:t>
            </a:r>
          </a:p>
          <a:p>
            <a:pPr marL="457200" lvl="1" indent="0">
              <a:buNone/>
            </a:pPr>
            <a:endParaRPr lang="en-US" sz="2200" dirty="0"/>
          </a:p>
          <a:p>
            <a:pPr marL="0" indent="0">
              <a:buNone/>
            </a:pPr>
            <a:endParaRPr lang="en-AU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E536FE-1B10-7158-75F1-B35F680B019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b="1" dirty="0"/>
              <a:t>Objectives of the session</a:t>
            </a:r>
            <a:endParaRPr lang="en-AU" b="1" dirty="0"/>
          </a:p>
        </p:txBody>
      </p:sp>
    </p:spTree>
    <p:extLst>
      <p:ext uri="{BB962C8B-B14F-4D97-AF65-F5344CB8AC3E}">
        <p14:creationId xmlns:p14="http://schemas.microsoft.com/office/powerpoint/2010/main" val="15943138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FC9495E-BFA3-3234-373F-9CB6CEA01A2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93986" y="1165224"/>
            <a:ext cx="10847524" cy="4920265"/>
          </a:xfrm>
        </p:spPr>
        <p:txBody>
          <a:bodyPr/>
          <a:lstStyle/>
          <a:p>
            <a:r>
              <a:rPr lang="en-US" sz="2800" dirty="0"/>
              <a:t>Monitor – tracking of progress with implementing actions (processes and outputs) and delivering results (outcome) and the ultimate goal (vision) </a:t>
            </a:r>
          </a:p>
          <a:p>
            <a:r>
              <a:rPr lang="en-US" sz="2800" dirty="0"/>
              <a:t>Evaluate – assessing the effectiveness of something, in this case the NAP process in delivering intended results </a:t>
            </a:r>
          </a:p>
          <a:p>
            <a:r>
              <a:rPr lang="en-US" sz="2800" dirty="0"/>
              <a:t>Learn – is about reducing risks from the NAP process and implementation of NAP and its results (e.g. what works, where, why and for whom)</a:t>
            </a:r>
            <a:endParaRPr lang="en-AU" sz="28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34AFA2-F6D2-F24D-8031-E4CA5670D41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93986" y="231888"/>
            <a:ext cx="10847524" cy="672002"/>
          </a:xfrm>
        </p:spPr>
        <p:txBody>
          <a:bodyPr/>
          <a:lstStyle/>
          <a:p>
            <a:r>
              <a:rPr lang="en-US" b="1" dirty="0"/>
              <a:t>Why monitor? Why evaluate? Why learn?</a:t>
            </a:r>
            <a:endParaRPr lang="en-AU" b="1" dirty="0"/>
          </a:p>
        </p:txBody>
      </p:sp>
    </p:spTree>
    <p:extLst>
      <p:ext uri="{BB962C8B-B14F-4D97-AF65-F5344CB8AC3E}">
        <p14:creationId xmlns:p14="http://schemas.microsoft.com/office/powerpoint/2010/main" val="17241701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B2C878A-50BB-71E0-7D52-96DF75571AD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09903" y="1165224"/>
            <a:ext cx="10931607" cy="5098941"/>
          </a:xfrm>
        </p:spPr>
        <p:txBody>
          <a:bodyPr/>
          <a:lstStyle/>
          <a:p>
            <a:r>
              <a:rPr lang="en-US" sz="3600" dirty="0"/>
              <a:t>Decide who will be involved in the development of the MEL Framework?</a:t>
            </a:r>
          </a:p>
          <a:p>
            <a:r>
              <a:rPr lang="en-US" sz="3600" dirty="0"/>
              <a:t>Identification of sectoral/thematic areas and other departments M&amp;E framework &amp; policies</a:t>
            </a:r>
          </a:p>
          <a:p>
            <a:r>
              <a:rPr lang="en-US" sz="3600" dirty="0"/>
              <a:t>Identify existing MEL systems used in FSM that are a success e.g. MEL framework used in projects, etc. that can be adapted for the NAP? </a:t>
            </a:r>
            <a:endParaRPr lang="en-AU" sz="3600" dirty="0"/>
          </a:p>
          <a:p>
            <a:endParaRPr lang="en-AU" sz="36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895969-13C7-81C3-FE7A-222D61F01B6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b="1" dirty="0"/>
              <a:t>Activity 1: MEL</a:t>
            </a:r>
            <a:endParaRPr lang="en-AU" b="1" dirty="0"/>
          </a:p>
        </p:txBody>
      </p:sp>
    </p:spTree>
    <p:extLst>
      <p:ext uri="{BB962C8B-B14F-4D97-AF65-F5344CB8AC3E}">
        <p14:creationId xmlns:p14="http://schemas.microsoft.com/office/powerpoint/2010/main" val="13351313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1310C67-85DD-BCCF-82DF-CC1F6C267A4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0413" y="935421"/>
            <a:ext cx="11056883" cy="5055476"/>
          </a:xfrm>
        </p:spPr>
        <p:txBody>
          <a:bodyPr/>
          <a:lstStyle/>
          <a:p>
            <a:r>
              <a:rPr lang="en-US" sz="3600" dirty="0"/>
              <a:t>Constraints with access , discoverability, storing and sharing of data and information</a:t>
            </a:r>
          </a:p>
          <a:p>
            <a:r>
              <a:rPr lang="en-US" sz="3600" dirty="0"/>
              <a:t>Learning from current and past experience </a:t>
            </a:r>
          </a:p>
          <a:p>
            <a:r>
              <a:rPr lang="en-US" sz="3600" dirty="0"/>
              <a:t>Weak information and knowledge management policies, procedures and technologies </a:t>
            </a:r>
          </a:p>
          <a:p>
            <a:r>
              <a:rPr lang="en-US" sz="3600" dirty="0"/>
              <a:t>Lack of skills to carry out MEL work</a:t>
            </a:r>
          </a:p>
          <a:p>
            <a:r>
              <a:rPr lang="en-US" sz="3600" dirty="0"/>
              <a:t>Lack/no MEL budget allocated </a:t>
            </a:r>
            <a:endParaRPr lang="en-AU" sz="36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18B125-AE10-C89C-3F43-55A74DAFF4D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b="1" dirty="0"/>
              <a:t>MEL – Gaps and Needs </a:t>
            </a:r>
            <a:endParaRPr lang="en-AU" b="1" dirty="0"/>
          </a:p>
        </p:txBody>
      </p:sp>
    </p:spTree>
    <p:extLst>
      <p:ext uri="{BB962C8B-B14F-4D97-AF65-F5344CB8AC3E}">
        <p14:creationId xmlns:p14="http://schemas.microsoft.com/office/powerpoint/2010/main" val="2180117174"/>
      </p:ext>
    </p:extLst>
  </p:cSld>
  <p:clrMapOvr>
    <a:masterClrMapping/>
  </p:clrMapOvr>
</p:sld>
</file>

<file path=ppt/theme/theme1.xml><?xml version="1.0" encoding="utf-8"?>
<a:theme xmlns:a="http://schemas.openxmlformats.org/drawingml/2006/main" name="SPC 2018">
  <a:themeElements>
    <a:clrScheme name="SPREP">
      <a:dk1>
        <a:srgbClr val="000000"/>
      </a:dk1>
      <a:lt1>
        <a:srgbClr val="FFFFFF"/>
      </a:lt1>
      <a:dk2>
        <a:srgbClr val="0054A8"/>
      </a:dk2>
      <a:lt2>
        <a:srgbClr val="E7E6E6"/>
      </a:lt2>
      <a:accent1>
        <a:srgbClr val="0054A3"/>
      </a:accent1>
      <a:accent2>
        <a:srgbClr val="008081"/>
      </a:accent2>
      <a:accent3>
        <a:srgbClr val="E25C48"/>
      </a:accent3>
      <a:accent4>
        <a:srgbClr val="BD2771"/>
      </a:accent4>
      <a:accent5>
        <a:srgbClr val="45CAA7"/>
      </a:accent5>
      <a:accent6>
        <a:srgbClr val="70AD47"/>
      </a:accent6>
      <a:hlink>
        <a:srgbClr val="F1B643"/>
      </a:hlink>
      <a:folHlink>
        <a:srgbClr val="77D016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PC PowerPoint Presentation General 2018-Template.pot" id="{CB7023E7-A1D3-8D4D-B3D2-0780D789CC01}" vid="{97A6A182-5F2E-5C4B-AC7F-B55E16D30D2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618FD81601BD3498BD1DAF29FB6A794" ma:contentTypeVersion="4" ma:contentTypeDescription="Create a new document." ma:contentTypeScope="" ma:versionID="f52f2debee97bdd7cc9063fab655c52f">
  <xsd:schema xmlns:xsd="http://www.w3.org/2001/XMLSchema" xmlns:xs="http://www.w3.org/2001/XMLSchema" xmlns:p="http://schemas.microsoft.com/office/2006/metadata/properties" xmlns:ns1="http://schemas.microsoft.com/sharepoint/v3" xmlns:ns2="a6acfc2c-56c5-486c-9fe1-3d9ad76934b8" targetNamespace="http://schemas.microsoft.com/office/2006/metadata/properties" ma:root="true" ma:fieldsID="30739a52007422c493b31cab96acf3e5" ns1:_="" ns2:_="">
    <xsd:import namespace="http://schemas.microsoft.com/sharepoint/v3"/>
    <xsd:import namespace="a6acfc2c-56c5-486c-9fe1-3d9ad76934b8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MediaServiceMetadata" minOccurs="0"/>
                <xsd:element ref="ns2:MediaServiceFastMetadata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acfc2c-56c5-486c-9fe1-3d9ad76934b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description="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B2ECB37-E8A8-4704-9AC5-5E7EF91A526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5AEAB03-E4D1-43E2-8DF6-F39C2AB7F5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a6acfc2c-56c5-486c-9fe1-3d9ad76934b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SPC PowerPoint Presentation General 2018-Template.pot</Template>
  <TotalTime>1371</TotalTime>
  <Words>257</Words>
  <Application>Microsoft Office PowerPoint</Application>
  <PresentationFormat>Widescreen</PresentationFormat>
  <Paragraphs>21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Gill Sans MT</vt:lpstr>
      <vt:lpstr>SPC 2018</vt:lpstr>
      <vt:lpstr>FSM NAP Project National Inception and Implementation Planning Workshop</vt:lpstr>
      <vt:lpstr>PowerPoint Presentation</vt:lpstr>
      <vt:lpstr>PowerPoint Presentation</vt:lpstr>
      <vt:lpstr>PowerPoint Presentation</vt:lpstr>
      <vt:lpstr>PowerPoint Presentation</vt:lpstr>
    </vt:vector>
  </TitlesOfParts>
  <Company>SPC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Global Climate Change Alliance Plus Scaling Up Pacific Adaptation GCCA+ SUPA ENV/2017/40482</dc:title>
  <dc:creator>Local Administrator</dc:creator>
  <cp:lastModifiedBy>Filomena Nelson</cp:lastModifiedBy>
  <cp:revision>25</cp:revision>
  <dcterms:created xsi:type="dcterms:W3CDTF">2018-01-22T02:58:38Z</dcterms:created>
  <dcterms:modified xsi:type="dcterms:W3CDTF">2024-08-26T21:41:56Z</dcterms:modified>
</cp:coreProperties>
</file>