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3"/>
  </p:sldMasterIdLst>
  <p:notesMasterIdLst>
    <p:notesMasterId r:id="rId10"/>
  </p:notesMasterIdLst>
  <p:handoutMasterIdLst>
    <p:handoutMasterId r:id="rId11"/>
  </p:handoutMasterIdLst>
  <p:sldIdLst>
    <p:sldId id="256" r:id="rId4"/>
    <p:sldId id="264" r:id="rId5"/>
    <p:sldId id="268" r:id="rId6"/>
    <p:sldId id="269" r:id="rId7"/>
    <p:sldId id="271" r:id="rId8"/>
    <p:sldId id="270" r:id="rId9"/>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Gill Sans MT" charset="0"/>
        <a:ea typeface="+mn-ea"/>
        <a:cs typeface="+mn-cs"/>
      </a:defRPr>
    </a:lvl1pPr>
    <a:lvl2pPr marL="457200" algn="l" rtl="0" eaLnBrk="0" fontAlgn="base" hangingPunct="0">
      <a:spcBef>
        <a:spcPct val="0"/>
      </a:spcBef>
      <a:spcAft>
        <a:spcPct val="0"/>
      </a:spcAft>
      <a:defRPr kern="1200">
        <a:solidFill>
          <a:schemeClr val="tx1"/>
        </a:solidFill>
        <a:latin typeface="Gill Sans MT" charset="0"/>
        <a:ea typeface="+mn-ea"/>
        <a:cs typeface="+mn-cs"/>
      </a:defRPr>
    </a:lvl2pPr>
    <a:lvl3pPr marL="914400" algn="l" rtl="0" eaLnBrk="0" fontAlgn="base" hangingPunct="0">
      <a:spcBef>
        <a:spcPct val="0"/>
      </a:spcBef>
      <a:spcAft>
        <a:spcPct val="0"/>
      </a:spcAft>
      <a:defRPr kern="1200">
        <a:solidFill>
          <a:schemeClr val="tx1"/>
        </a:solidFill>
        <a:latin typeface="Gill Sans MT" charset="0"/>
        <a:ea typeface="+mn-ea"/>
        <a:cs typeface="+mn-cs"/>
      </a:defRPr>
    </a:lvl3pPr>
    <a:lvl4pPr marL="1371600" algn="l" rtl="0" eaLnBrk="0" fontAlgn="base" hangingPunct="0">
      <a:spcBef>
        <a:spcPct val="0"/>
      </a:spcBef>
      <a:spcAft>
        <a:spcPct val="0"/>
      </a:spcAft>
      <a:defRPr kern="1200">
        <a:solidFill>
          <a:schemeClr val="tx1"/>
        </a:solidFill>
        <a:latin typeface="Gill Sans MT" charset="0"/>
        <a:ea typeface="+mn-ea"/>
        <a:cs typeface="+mn-cs"/>
      </a:defRPr>
    </a:lvl4pPr>
    <a:lvl5pPr marL="1828800" algn="l" rtl="0" eaLnBrk="0" fontAlgn="base" hangingPunct="0">
      <a:spcBef>
        <a:spcPct val="0"/>
      </a:spcBef>
      <a:spcAft>
        <a:spcPct val="0"/>
      </a:spcAft>
      <a:defRPr kern="1200">
        <a:solidFill>
          <a:schemeClr val="tx1"/>
        </a:solidFill>
        <a:latin typeface="Gill Sans MT" charset="0"/>
        <a:ea typeface="+mn-ea"/>
        <a:cs typeface="+mn-cs"/>
      </a:defRPr>
    </a:lvl5pPr>
    <a:lvl6pPr marL="2286000" algn="l" defTabSz="914400" rtl="0" eaLnBrk="1" latinLnBrk="0" hangingPunct="1">
      <a:defRPr kern="1200">
        <a:solidFill>
          <a:schemeClr val="tx1"/>
        </a:solidFill>
        <a:latin typeface="Gill Sans MT" charset="0"/>
        <a:ea typeface="+mn-ea"/>
        <a:cs typeface="+mn-cs"/>
      </a:defRPr>
    </a:lvl6pPr>
    <a:lvl7pPr marL="2743200" algn="l" defTabSz="914400" rtl="0" eaLnBrk="1" latinLnBrk="0" hangingPunct="1">
      <a:defRPr kern="1200">
        <a:solidFill>
          <a:schemeClr val="tx1"/>
        </a:solidFill>
        <a:latin typeface="Gill Sans MT" charset="0"/>
        <a:ea typeface="+mn-ea"/>
        <a:cs typeface="+mn-cs"/>
      </a:defRPr>
    </a:lvl7pPr>
    <a:lvl8pPr marL="3200400" algn="l" defTabSz="914400" rtl="0" eaLnBrk="1" latinLnBrk="0" hangingPunct="1">
      <a:defRPr kern="1200">
        <a:solidFill>
          <a:schemeClr val="tx1"/>
        </a:solidFill>
        <a:latin typeface="Gill Sans MT" charset="0"/>
        <a:ea typeface="+mn-ea"/>
        <a:cs typeface="+mn-cs"/>
      </a:defRPr>
    </a:lvl8pPr>
    <a:lvl9pPr marL="3657600" algn="l" defTabSz="914400" rtl="0" eaLnBrk="1" latinLnBrk="0" hangingPunct="1">
      <a:defRPr kern="1200">
        <a:solidFill>
          <a:schemeClr val="tx1"/>
        </a:solidFill>
        <a:latin typeface="Gill Sans MT"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601D21-766D-4937-9453-8AC415E2EB45}" v="17" dt="2024-08-26T12:45:07.4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0"/>
    <p:restoredTop sz="94679"/>
  </p:normalViewPr>
  <p:slideViewPr>
    <p:cSldViewPr snapToGrid="0" snapToObjects="1">
      <p:cViewPr varScale="1">
        <p:scale>
          <a:sx n="61" d="100"/>
          <a:sy n="61" d="100"/>
        </p:scale>
        <p:origin x="916" y="52"/>
      </p:cViewPr>
      <p:guideLst/>
    </p:cSldViewPr>
  </p:slideViewPr>
  <p:notesTextViewPr>
    <p:cViewPr>
      <p:scale>
        <a:sx n="1" d="1"/>
        <a:sy n="1" d="1"/>
      </p:scale>
      <p:origin x="0" y="0"/>
    </p:cViewPr>
  </p:notesTextViewPr>
  <p:notesViewPr>
    <p:cSldViewPr snapToGrid="0" snapToObjects="1">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lomena Nelson" userId="e8cfe39e-e167-4914-8c2a-06ac5cba1cd2" providerId="ADAL" clId="{EC601D21-766D-4937-9453-8AC415E2EB45}"/>
    <pc:docChg chg="custSel addSld delSld modSld">
      <pc:chgData name="Filomena Nelson" userId="e8cfe39e-e167-4914-8c2a-06ac5cba1cd2" providerId="ADAL" clId="{EC601D21-766D-4937-9453-8AC415E2EB45}" dt="2024-08-26T21:42:58.778" v="1730" actId="20577"/>
      <pc:docMkLst>
        <pc:docMk/>
      </pc:docMkLst>
      <pc:sldChg chg="modSp mod">
        <pc:chgData name="Filomena Nelson" userId="e8cfe39e-e167-4914-8c2a-06ac5cba1cd2" providerId="ADAL" clId="{EC601D21-766D-4937-9453-8AC415E2EB45}" dt="2024-08-26T12:11:15.933" v="45" actId="20577"/>
        <pc:sldMkLst>
          <pc:docMk/>
          <pc:sldMk cId="0" sldId="256"/>
        </pc:sldMkLst>
        <pc:spChg chg="mod">
          <ac:chgData name="Filomena Nelson" userId="e8cfe39e-e167-4914-8c2a-06ac5cba1cd2" providerId="ADAL" clId="{EC601D21-766D-4937-9453-8AC415E2EB45}" dt="2024-08-26T12:11:15.933" v="45" actId="20577"/>
          <ac:spMkLst>
            <pc:docMk/>
            <pc:sldMk cId="0" sldId="256"/>
            <ac:spMk id="3" creationId="{00000000-0000-0000-0000-000000000000}"/>
          </ac:spMkLst>
        </pc:spChg>
      </pc:sldChg>
      <pc:sldChg chg="del">
        <pc:chgData name="Filomena Nelson" userId="e8cfe39e-e167-4914-8c2a-06ac5cba1cd2" providerId="ADAL" clId="{EC601D21-766D-4937-9453-8AC415E2EB45}" dt="2024-08-26T12:45:24.177" v="1723" actId="2696"/>
        <pc:sldMkLst>
          <pc:docMk/>
          <pc:sldMk cId="1594313841" sldId="262"/>
        </pc:sldMkLst>
      </pc:sldChg>
      <pc:sldChg chg="del">
        <pc:chgData name="Filomena Nelson" userId="e8cfe39e-e167-4914-8c2a-06ac5cba1cd2" providerId="ADAL" clId="{EC601D21-766D-4937-9453-8AC415E2EB45}" dt="2024-08-26T12:23:24.599" v="641" actId="47"/>
        <pc:sldMkLst>
          <pc:docMk/>
          <pc:sldMk cId="1335131357" sldId="263"/>
        </pc:sldMkLst>
      </pc:sldChg>
      <pc:sldChg chg="modSp mod">
        <pc:chgData name="Filomena Nelson" userId="e8cfe39e-e167-4914-8c2a-06ac5cba1cd2" providerId="ADAL" clId="{EC601D21-766D-4937-9453-8AC415E2EB45}" dt="2024-08-26T12:46:10.147" v="1726" actId="20577"/>
        <pc:sldMkLst>
          <pc:docMk/>
          <pc:sldMk cId="1724170182" sldId="264"/>
        </pc:sldMkLst>
        <pc:spChg chg="mod">
          <ac:chgData name="Filomena Nelson" userId="e8cfe39e-e167-4914-8c2a-06ac5cba1cd2" providerId="ADAL" clId="{EC601D21-766D-4937-9453-8AC415E2EB45}" dt="2024-08-26T12:46:10.147" v="1726" actId="20577"/>
          <ac:spMkLst>
            <pc:docMk/>
            <pc:sldMk cId="1724170182" sldId="264"/>
            <ac:spMk id="2" creationId="{1FC9495E-BFA3-3234-373F-9CB6CEA01A22}"/>
          </ac:spMkLst>
        </pc:spChg>
        <pc:spChg chg="mod">
          <ac:chgData name="Filomena Nelson" userId="e8cfe39e-e167-4914-8c2a-06ac5cba1cd2" providerId="ADAL" clId="{EC601D21-766D-4937-9453-8AC415E2EB45}" dt="2024-08-26T12:14:29.957" v="195" actId="20577"/>
          <ac:spMkLst>
            <pc:docMk/>
            <pc:sldMk cId="1724170182" sldId="264"/>
            <ac:spMk id="3" creationId="{6034AFA2-F6D2-F24D-8031-E4CA5670D41A}"/>
          </ac:spMkLst>
        </pc:spChg>
      </pc:sldChg>
      <pc:sldChg chg="del">
        <pc:chgData name="Filomena Nelson" userId="e8cfe39e-e167-4914-8c2a-06ac5cba1cd2" providerId="ADAL" clId="{EC601D21-766D-4937-9453-8AC415E2EB45}" dt="2024-08-26T12:23:24.990" v="642" actId="47"/>
        <pc:sldMkLst>
          <pc:docMk/>
          <pc:sldMk cId="2462831341" sldId="265"/>
        </pc:sldMkLst>
      </pc:sldChg>
      <pc:sldChg chg="del">
        <pc:chgData name="Filomena Nelson" userId="e8cfe39e-e167-4914-8c2a-06ac5cba1cd2" providerId="ADAL" clId="{EC601D21-766D-4937-9453-8AC415E2EB45}" dt="2024-08-26T12:23:25.386" v="643" actId="47"/>
        <pc:sldMkLst>
          <pc:docMk/>
          <pc:sldMk cId="599071497" sldId="266"/>
        </pc:sldMkLst>
      </pc:sldChg>
      <pc:sldChg chg="del">
        <pc:chgData name="Filomena Nelson" userId="e8cfe39e-e167-4914-8c2a-06ac5cba1cd2" providerId="ADAL" clId="{EC601D21-766D-4937-9453-8AC415E2EB45}" dt="2024-08-26T12:23:26.558" v="644" actId="47"/>
        <pc:sldMkLst>
          <pc:docMk/>
          <pc:sldMk cId="2180117174" sldId="267"/>
        </pc:sldMkLst>
      </pc:sldChg>
      <pc:sldChg chg="modSp new mod">
        <pc:chgData name="Filomena Nelson" userId="e8cfe39e-e167-4914-8c2a-06ac5cba1cd2" providerId="ADAL" clId="{EC601D21-766D-4937-9453-8AC415E2EB45}" dt="2024-08-26T12:42:32.527" v="1696" actId="113"/>
        <pc:sldMkLst>
          <pc:docMk/>
          <pc:sldMk cId="3874839272" sldId="268"/>
        </pc:sldMkLst>
        <pc:spChg chg="mod">
          <ac:chgData name="Filomena Nelson" userId="e8cfe39e-e167-4914-8c2a-06ac5cba1cd2" providerId="ADAL" clId="{EC601D21-766D-4937-9453-8AC415E2EB45}" dt="2024-08-26T12:42:32.527" v="1696" actId="113"/>
          <ac:spMkLst>
            <pc:docMk/>
            <pc:sldMk cId="3874839272" sldId="268"/>
            <ac:spMk id="2" creationId="{1A9A5278-1259-79AC-C0FA-0F7F9EE4E355}"/>
          </ac:spMkLst>
        </pc:spChg>
      </pc:sldChg>
      <pc:sldChg chg="modSp new mod">
        <pc:chgData name="Filomena Nelson" userId="e8cfe39e-e167-4914-8c2a-06ac5cba1cd2" providerId="ADAL" clId="{EC601D21-766D-4937-9453-8AC415E2EB45}" dt="2024-08-26T21:42:58.778" v="1730" actId="20577"/>
        <pc:sldMkLst>
          <pc:docMk/>
          <pc:sldMk cId="2231528041" sldId="269"/>
        </pc:sldMkLst>
        <pc:spChg chg="mod">
          <ac:chgData name="Filomena Nelson" userId="e8cfe39e-e167-4914-8c2a-06ac5cba1cd2" providerId="ADAL" clId="{EC601D21-766D-4937-9453-8AC415E2EB45}" dt="2024-08-26T21:42:58.778" v="1730" actId="20577"/>
          <ac:spMkLst>
            <pc:docMk/>
            <pc:sldMk cId="2231528041" sldId="269"/>
            <ac:spMk id="2" creationId="{B850D4B7-0FEF-7571-EA49-1638D9E4D3A4}"/>
          </ac:spMkLst>
        </pc:spChg>
        <pc:spChg chg="mod">
          <ac:chgData name="Filomena Nelson" userId="e8cfe39e-e167-4914-8c2a-06ac5cba1cd2" providerId="ADAL" clId="{EC601D21-766D-4937-9453-8AC415E2EB45}" dt="2024-08-26T12:45:04.563" v="1721" actId="14100"/>
          <ac:spMkLst>
            <pc:docMk/>
            <pc:sldMk cId="2231528041" sldId="269"/>
            <ac:spMk id="3" creationId="{18D52C95-133F-830C-50B8-33EB0702AD0E}"/>
          </ac:spMkLst>
        </pc:spChg>
      </pc:sldChg>
      <pc:sldChg chg="modSp new mod">
        <pc:chgData name="Filomena Nelson" userId="e8cfe39e-e167-4914-8c2a-06ac5cba1cd2" providerId="ADAL" clId="{EC601D21-766D-4937-9453-8AC415E2EB45}" dt="2024-08-26T12:40:10.864" v="1651" actId="6549"/>
        <pc:sldMkLst>
          <pc:docMk/>
          <pc:sldMk cId="2397174323" sldId="270"/>
        </pc:sldMkLst>
        <pc:spChg chg="mod">
          <ac:chgData name="Filomena Nelson" userId="e8cfe39e-e167-4914-8c2a-06ac5cba1cd2" providerId="ADAL" clId="{EC601D21-766D-4937-9453-8AC415E2EB45}" dt="2024-08-26T12:40:10.864" v="1651" actId="6549"/>
          <ac:spMkLst>
            <pc:docMk/>
            <pc:sldMk cId="2397174323" sldId="270"/>
            <ac:spMk id="2" creationId="{C0D6167E-1B11-9001-AEE9-8ADA1EA738F5}"/>
          </ac:spMkLst>
        </pc:spChg>
        <pc:spChg chg="mod">
          <ac:chgData name="Filomena Nelson" userId="e8cfe39e-e167-4914-8c2a-06ac5cba1cd2" providerId="ADAL" clId="{EC601D21-766D-4937-9453-8AC415E2EB45}" dt="2024-08-26T12:37:21.764" v="1308" actId="20577"/>
          <ac:spMkLst>
            <pc:docMk/>
            <pc:sldMk cId="2397174323" sldId="270"/>
            <ac:spMk id="3" creationId="{8F7BBE80-B8A7-C975-6FB3-39137A8D84F0}"/>
          </ac:spMkLst>
        </pc:spChg>
      </pc:sldChg>
      <pc:sldChg chg="modSp new mod">
        <pc:chgData name="Filomena Nelson" userId="e8cfe39e-e167-4914-8c2a-06ac5cba1cd2" providerId="ADAL" clId="{EC601D21-766D-4937-9453-8AC415E2EB45}" dt="2024-08-26T12:32:53.684" v="934" actId="255"/>
        <pc:sldMkLst>
          <pc:docMk/>
          <pc:sldMk cId="678071232" sldId="271"/>
        </pc:sldMkLst>
        <pc:spChg chg="mod">
          <ac:chgData name="Filomena Nelson" userId="e8cfe39e-e167-4914-8c2a-06ac5cba1cd2" providerId="ADAL" clId="{EC601D21-766D-4937-9453-8AC415E2EB45}" dt="2024-08-26T12:32:53.684" v="934" actId="255"/>
          <ac:spMkLst>
            <pc:docMk/>
            <pc:sldMk cId="678071232" sldId="271"/>
            <ac:spMk id="2" creationId="{92C77A57-F403-1008-E7B7-97F40F0EC445}"/>
          </ac:spMkLst>
        </pc:spChg>
        <pc:spChg chg="mod">
          <ac:chgData name="Filomena Nelson" userId="e8cfe39e-e167-4914-8c2a-06ac5cba1cd2" providerId="ADAL" clId="{EC601D21-766D-4937-9453-8AC415E2EB45}" dt="2024-08-26T12:32:41.824" v="931" actId="14100"/>
          <ac:spMkLst>
            <pc:docMk/>
            <pc:sldMk cId="678071232" sldId="271"/>
            <ac:spMk id="3" creationId="{D24EE3FD-F82D-B826-D55A-B98A668EA99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05E47313-E683-2B40-9EDB-D6D75C802D64}" type="datetimeFigureOut">
              <a:rPr lang="en-US"/>
              <a:pPr>
                <a:defRPr/>
              </a:pPr>
              <a:t>8/27/2024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FF20E469-AA72-4F44-8C25-14905BDC79C2}"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C4FAA32B-A102-5143-AF5F-CAFA926AB647}" type="datetimeFigureOut">
              <a:rPr lang="en-US"/>
              <a:pPr>
                <a:defRPr/>
              </a:pPr>
              <a:t>8/27/2024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EF7D2ECC-9605-BA4C-B11C-F9E0248EA77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A blue and white background&#10;&#10;Description automatically generated">
            <a:extLst>
              <a:ext uri="{FF2B5EF4-FFF2-40B4-BE49-F238E27FC236}">
                <a16:creationId xmlns:a16="http://schemas.microsoft.com/office/drawing/2014/main" id="{078B1DF6-D315-9F57-8EC8-6671BF858458}"/>
              </a:ext>
            </a:extLst>
          </p:cNvPr>
          <p:cNvPicPr>
            <a:picLocks noChangeAspect="1"/>
          </p:cNvPicPr>
          <p:nvPr userDrawn="1"/>
        </p:nvPicPr>
        <p:blipFill rotWithShape="1">
          <a:blip r:embed="rId2"/>
          <a:srcRect t="44112"/>
          <a:stretch/>
        </p:blipFill>
        <p:spPr>
          <a:xfrm>
            <a:off x="0" y="0"/>
            <a:ext cx="12192000" cy="3832823"/>
          </a:xfrm>
          <a:prstGeom prst="rect">
            <a:avLst/>
          </a:prstGeom>
        </p:spPr>
      </p:pic>
      <p:cxnSp>
        <p:nvCxnSpPr>
          <p:cNvPr id="4" name="Straight Connector 3"/>
          <p:cNvCxnSpPr/>
          <p:nvPr/>
        </p:nvCxnSpPr>
        <p:spPr>
          <a:xfrm>
            <a:off x="1771650" y="5049809"/>
            <a:ext cx="8637588"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ctrTitle"/>
          </p:nvPr>
        </p:nvSpPr>
        <p:spPr>
          <a:xfrm>
            <a:off x="1771826" y="2316369"/>
            <a:ext cx="8637073" cy="2541431"/>
          </a:xfrm>
        </p:spPr>
        <p:txBody>
          <a:bodyPr bIns="0" anchor="b"/>
          <a:lstStyle>
            <a:lvl1pPr algn="l">
              <a:defRPr sz="6000"/>
            </a:lvl1pPr>
          </a:lstStyle>
          <a:p>
            <a:r>
              <a:rPr lang="en-US" dirty="0"/>
              <a:t>Click to edit Master title style</a:t>
            </a:r>
          </a:p>
        </p:txBody>
      </p:sp>
      <p:sp>
        <p:nvSpPr>
          <p:cNvPr id="3" name="Subtitle 2"/>
          <p:cNvSpPr>
            <a:spLocks noGrp="1"/>
          </p:cNvSpPr>
          <p:nvPr>
            <p:ph type="subTitle" idx="1"/>
          </p:nvPr>
        </p:nvSpPr>
        <p:spPr>
          <a:xfrm>
            <a:off x="1771827" y="5281757"/>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Date Placeholder 3"/>
          <p:cNvSpPr>
            <a:spLocks noGrp="1"/>
          </p:cNvSpPr>
          <p:nvPr>
            <p:ph type="dt" sz="half" idx="10"/>
          </p:nvPr>
        </p:nvSpPr>
        <p:spPr>
          <a:xfrm>
            <a:off x="6908800" y="1844647"/>
            <a:ext cx="3500438" cy="309562"/>
          </a:xfrm>
        </p:spPr>
        <p:txBody>
          <a:bodyPr/>
          <a:lstStyle>
            <a:lvl1pPr>
              <a:defRPr/>
            </a:lvl1pPr>
          </a:lstStyle>
          <a:p>
            <a:pPr>
              <a:defRPr/>
            </a:pPr>
            <a:fld id="{E11AE60C-9469-E545-9CCF-884146D162FF}" type="datetimeFigureOut">
              <a:rPr lang="en-US"/>
              <a:pPr>
                <a:defRPr/>
              </a:pPr>
              <a:t>8/27/2024</a:t>
            </a:fld>
            <a:endParaRPr lang="en-US"/>
          </a:p>
        </p:txBody>
      </p:sp>
      <p:sp>
        <p:nvSpPr>
          <p:cNvPr id="7" name="Footer Placeholder 4"/>
          <p:cNvSpPr>
            <a:spLocks noGrp="1"/>
          </p:cNvSpPr>
          <p:nvPr>
            <p:ph type="ftr" sz="quarter" idx="11"/>
          </p:nvPr>
        </p:nvSpPr>
        <p:spPr>
          <a:xfrm>
            <a:off x="1770063" y="1843059"/>
            <a:ext cx="4973637" cy="309563"/>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792163" y="2312959"/>
            <a:ext cx="811212" cy="503238"/>
          </a:xfrm>
        </p:spPr>
        <p:txBody>
          <a:bodyPr/>
          <a:lstStyle>
            <a:lvl1pPr>
              <a:defRPr/>
            </a:lvl1pPr>
          </a:lstStyle>
          <a:p>
            <a:pPr>
              <a:defRPr/>
            </a:pPr>
            <a:fld id="{DE743CF4-A2B4-9B4C-B1A4-72055ECF60F4}" type="slidenum">
              <a:rPr lang="en-US"/>
              <a:pPr>
                <a:defRPr/>
              </a:pPr>
              <a:t>‹#›</a:t>
            </a:fld>
            <a:endParaRPr lang="en-US"/>
          </a:p>
        </p:txBody>
      </p:sp>
      <p:pic>
        <p:nvPicPr>
          <p:cNvPr id="10" name="Picture 4" descr="Image result for sprep logo">
            <a:extLst>
              <a:ext uri="{FF2B5EF4-FFF2-40B4-BE49-F238E27FC236}">
                <a16:creationId xmlns:a16="http://schemas.microsoft.com/office/drawing/2014/main" id="{FE491497-C3F5-26E6-706D-9D336AE08FF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5440" y="517809"/>
            <a:ext cx="2406638" cy="99259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CC21EE16-A336-4C50-15ED-FFD248611383}"/>
              </a:ext>
            </a:extLst>
          </p:cNvPr>
          <p:cNvPicPr>
            <a:picLocks noChangeAspect="1"/>
          </p:cNvPicPr>
          <p:nvPr userDrawn="1"/>
        </p:nvPicPr>
        <p:blipFill>
          <a:blip r:embed="rId4"/>
          <a:stretch>
            <a:fillRect/>
          </a:stretch>
        </p:blipFill>
        <p:spPr>
          <a:xfrm>
            <a:off x="0" y="6716684"/>
            <a:ext cx="12192000" cy="141316"/>
          </a:xfrm>
          <a:prstGeom prst="rect">
            <a:avLst/>
          </a:prstGeom>
        </p:spPr>
      </p:pic>
    </p:spTree>
    <p:extLst>
      <p:ext uri="{BB962C8B-B14F-4D97-AF65-F5344CB8AC3E}">
        <p14:creationId xmlns:p14="http://schemas.microsoft.com/office/powerpoint/2010/main" val="1762064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cxnSp>
        <p:nvCxnSpPr>
          <p:cNvPr id="4" name="Straight Connector 3"/>
          <p:cNvCxnSpPr/>
          <p:nvPr/>
        </p:nvCxnSpPr>
        <p:spPr>
          <a:xfrm>
            <a:off x="1284288" y="2657475"/>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283799" y="1528217"/>
            <a:ext cx="9603275" cy="1049235"/>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283799" y="2739430"/>
            <a:ext cx="9603275" cy="3450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0"/>
          </p:nvPr>
        </p:nvSpPr>
        <p:spPr>
          <a:xfrm>
            <a:off x="312738" y="798513"/>
            <a:ext cx="811212" cy="504825"/>
          </a:xfrm>
        </p:spPr>
        <p:txBody>
          <a:bodyPr/>
          <a:lstStyle>
            <a:lvl1pPr>
              <a:defRPr/>
            </a:lvl1pPr>
          </a:lstStyle>
          <a:p>
            <a:pPr>
              <a:defRPr/>
            </a:pPr>
            <a:fld id="{FE8F508C-9E88-D847-BCC7-916B93CE535E}" type="slidenum">
              <a:rPr lang="en-US"/>
              <a:pPr>
                <a:defRPr/>
              </a:pPr>
              <a:t>‹#›</a:t>
            </a:fld>
            <a:endParaRPr lang="en-US"/>
          </a:p>
        </p:txBody>
      </p:sp>
      <p:pic>
        <p:nvPicPr>
          <p:cNvPr id="7" name="Picture 4" descr="Image result for sprep logo">
            <a:extLst>
              <a:ext uri="{FF2B5EF4-FFF2-40B4-BE49-F238E27FC236}">
                <a16:creationId xmlns:a16="http://schemas.microsoft.com/office/drawing/2014/main" id="{27CF8105-4C43-DC4A-8D9C-ED3100BBD4D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303294"/>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C5832099-2ABC-734A-9352-5E7D28EFC892}"/>
              </a:ext>
            </a:extLst>
          </p:cNvPr>
          <p:cNvPicPr>
            <a:picLocks noChangeAspect="1"/>
          </p:cNvPicPr>
          <p:nvPr userDrawn="1"/>
        </p:nvPicPr>
        <p:blipFill>
          <a:blip r:embed="rId3"/>
          <a:stretch>
            <a:fillRect/>
          </a:stretch>
        </p:blipFill>
        <p:spPr>
          <a:xfrm>
            <a:off x="0" y="0"/>
            <a:ext cx="12192000" cy="141316"/>
          </a:xfrm>
          <a:prstGeom prst="rect">
            <a:avLst/>
          </a:prstGeom>
        </p:spPr>
      </p:pic>
    </p:spTree>
    <p:extLst>
      <p:ext uri="{BB962C8B-B14F-4D97-AF65-F5344CB8AC3E}">
        <p14:creationId xmlns:p14="http://schemas.microsoft.com/office/powerpoint/2010/main" val="156051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4" name="Straight Connector 3"/>
          <p:cNvCxnSpPr/>
          <p:nvPr/>
        </p:nvCxnSpPr>
        <p:spPr>
          <a:xfrm>
            <a:off x="9461500" y="1520825"/>
            <a:ext cx="0" cy="466090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Vertical Title 1"/>
          <p:cNvSpPr>
            <a:spLocks noGrp="1"/>
          </p:cNvSpPr>
          <p:nvPr>
            <p:ph type="title" orient="vert"/>
          </p:nvPr>
        </p:nvSpPr>
        <p:spPr>
          <a:xfrm>
            <a:off x="9462253" y="1521082"/>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753769" y="1521082"/>
            <a:ext cx="7551264"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0"/>
          </p:nvPr>
        </p:nvSpPr>
        <p:spPr>
          <a:xfrm>
            <a:off x="511175" y="1520825"/>
            <a:ext cx="811213" cy="503238"/>
          </a:xfrm>
        </p:spPr>
        <p:txBody>
          <a:bodyPr/>
          <a:lstStyle>
            <a:lvl1pPr>
              <a:defRPr/>
            </a:lvl1pPr>
          </a:lstStyle>
          <a:p>
            <a:pPr>
              <a:defRPr/>
            </a:pPr>
            <a:fld id="{8A79CE48-C0E1-F547-991C-AB7AA8127E40}" type="slidenum">
              <a:rPr lang="en-US"/>
              <a:pPr>
                <a:defRPr/>
              </a:pPr>
              <a:t>‹#›</a:t>
            </a:fld>
            <a:endParaRPr lang="en-US"/>
          </a:p>
        </p:txBody>
      </p:sp>
      <p:pic>
        <p:nvPicPr>
          <p:cNvPr id="7" name="Picture 4" descr="Image result for sprep logo">
            <a:extLst>
              <a:ext uri="{FF2B5EF4-FFF2-40B4-BE49-F238E27FC236}">
                <a16:creationId xmlns:a16="http://schemas.microsoft.com/office/drawing/2014/main" id="{6A61A633-28FE-5743-9B33-FE5C14A4B64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303294"/>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6A82D2A9-FD2F-F04D-B62E-9407E7C1EA02}"/>
              </a:ext>
            </a:extLst>
          </p:cNvPr>
          <p:cNvPicPr>
            <a:picLocks noChangeAspect="1"/>
          </p:cNvPicPr>
          <p:nvPr userDrawn="1"/>
        </p:nvPicPr>
        <p:blipFill>
          <a:blip r:embed="rId3"/>
          <a:stretch>
            <a:fillRect/>
          </a:stretch>
        </p:blipFill>
        <p:spPr>
          <a:xfrm>
            <a:off x="0" y="0"/>
            <a:ext cx="12192000" cy="141316"/>
          </a:xfrm>
          <a:prstGeom prst="rect">
            <a:avLst/>
          </a:prstGeom>
        </p:spPr>
      </p:pic>
    </p:spTree>
    <p:extLst>
      <p:ext uri="{BB962C8B-B14F-4D97-AF65-F5344CB8AC3E}">
        <p14:creationId xmlns:p14="http://schemas.microsoft.com/office/powerpoint/2010/main" val="403808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a:xfrm>
            <a:off x="479425" y="1008063"/>
            <a:ext cx="811213" cy="504825"/>
          </a:xfrm>
        </p:spPr>
        <p:txBody>
          <a:bodyPr/>
          <a:lstStyle>
            <a:lvl1pPr>
              <a:defRPr/>
            </a:lvl1pPr>
          </a:lstStyle>
          <a:p>
            <a:pPr>
              <a:defRPr/>
            </a:pPr>
            <a:fld id="{E610F307-EEFE-2443-9B6C-E5F4F5AC06E0}" type="slidenum">
              <a:rPr lang="en-US"/>
              <a:pPr>
                <a:defRPr/>
              </a:pPr>
              <a:t>‹#›</a:t>
            </a:fld>
            <a:endParaRPr lang="en-US"/>
          </a:p>
        </p:txBody>
      </p:sp>
      <p:pic>
        <p:nvPicPr>
          <p:cNvPr id="6" name="Picture 4" descr="Image result for sprep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7"/>
          <p:cNvSpPr>
            <a:spLocks noGrp="1"/>
          </p:cNvSpPr>
          <p:nvPr>
            <p:ph type="body" sz="quarter" idx="11"/>
          </p:nvPr>
        </p:nvSpPr>
        <p:spPr>
          <a:xfrm>
            <a:off x="1069258" y="1165225"/>
            <a:ext cx="10272252" cy="4351338"/>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15" name="Text Placeholder 14"/>
          <p:cNvSpPr>
            <a:spLocks noGrp="1"/>
          </p:cNvSpPr>
          <p:nvPr>
            <p:ph type="body" sz="quarter" idx="12" hasCustomPrompt="1"/>
          </p:nvPr>
        </p:nvSpPr>
        <p:spPr>
          <a:xfrm>
            <a:off x="1069258" y="231888"/>
            <a:ext cx="10272252" cy="598046"/>
          </a:xfrm>
        </p:spPr>
        <p:txBody>
          <a:bodyPr/>
          <a:lstStyle>
            <a:lvl1pPr marL="0" indent="0">
              <a:buNone/>
              <a:defRPr sz="3200"/>
            </a:lvl1pPr>
          </a:lstStyle>
          <a:p>
            <a:pPr lvl="0"/>
            <a:r>
              <a:rPr lang="en-US" dirty="0"/>
              <a:t>EDIT MASTER TEXT STYLES</a:t>
            </a:r>
          </a:p>
        </p:txBody>
      </p:sp>
      <p:pic>
        <p:nvPicPr>
          <p:cNvPr id="9" name="Picture 8">
            <a:extLst>
              <a:ext uri="{FF2B5EF4-FFF2-40B4-BE49-F238E27FC236}">
                <a16:creationId xmlns:a16="http://schemas.microsoft.com/office/drawing/2014/main" id="{EF3A15A9-E6FE-2E46-B833-35B974563D5B}"/>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133389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287463" y="2892425"/>
            <a:ext cx="1015359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292188" y="1763109"/>
            <a:ext cx="10149078" cy="1049235"/>
          </a:xfrm>
        </p:spPr>
        <p:txBody>
          <a:bodyPr/>
          <a:lstStyle/>
          <a:p>
            <a:r>
              <a:rPr lang="en-US" dirty="0"/>
              <a:t>Click to edit Master title style</a:t>
            </a:r>
          </a:p>
        </p:txBody>
      </p:sp>
      <p:sp>
        <p:nvSpPr>
          <p:cNvPr id="3" name="Content Placeholder 2"/>
          <p:cNvSpPr>
            <a:spLocks noGrp="1"/>
          </p:cNvSpPr>
          <p:nvPr>
            <p:ph idx="1"/>
          </p:nvPr>
        </p:nvSpPr>
        <p:spPr>
          <a:xfrm>
            <a:off x="1292188" y="2974322"/>
            <a:ext cx="10149078" cy="34506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0"/>
          </p:nvPr>
        </p:nvSpPr>
        <p:spPr>
          <a:xfrm>
            <a:off x="361950" y="1008063"/>
            <a:ext cx="811213" cy="504825"/>
          </a:xfrm>
        </p:spPr>
        <p:txBody>
          <a:bodyPr/>
          <a:lstStyle>
            <a:lvl1pPr>
              <a:defRPr/>
            </a:lvl1pPr>
          </a:lstStyle>
          <a:p>
            <a:pPr>
              <a:defRPr/>
            </a:pPr>
            <a:fld id="{F3876E57-1B39-654F-9ADC-71DB155A8D4E}" type="slidenum">
              <a:rPr lang="en-US"/>
              <a:pPr>
                <a:defRPr/>
              </a:pPr>
              <a:t>‹#›</a:t>
            </a:fld>
            <a:endParaRPr lang="en-US"/>
          </a:p>
        </p:txBody>
      </p:sp>
      <p:pic>
        <p:nvPicPr>
          <p:cNvPr id="7" name="Picture 4" descr="Image result for sprep logo">
            <a:extLst>
              <a:ext uri="{FF2B5EF4-FFF2-40B4-BE49-F238E27FC236}">
                <a16:creationId xmlns:a16="http://schemas.microsoft.com/office/drawing/2014/main" id="{016B15EF-8DF8-4545-B8A0-D4AAEB44EB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303294"/>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E2678937-FCC5-1D4E-82A6-1AB8A7856D62}"/>
              </a:ext>
            </a:extLst>
          </p:cNvPr>
          <p:cNvPicPr>
            <a:picLocks noChangeAspect="1"/>
          </p:cNvPicPr>
          <p:nvPr userDrawn="1"/>
        </p:nvPicPr>
        <p:blipFill>
          <a:blip r:embed="rId3"/>
          <a:stretch>
            <a:fillRect/>
          </a:stretch>
        </p:blipFill>
        <p:spPr>
          <a:xfrm>
            <a:off x="0" y="0"/>
            <a:ext cx="12192000" cy="141316"/>
          </a:xfrm>
          <a:prstGeom prst="rect">
            <a:avLst/>
          </a:prstGeom>
        </p:spPr>
      </p:pic>
    </p:spTree>
    <p:extLst>
      <p:ext uri="{BB962C8B-B14F-4D97-AF65-F5344CB8AC3E}">
        <p14:creationId xmlns:p14="http://schemas.microsoft.com/office/powerpoint/2010/main" val="1226576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1773238" y="4014788"/>
            <a:ext cx="86296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773021" y="1965855"/>
            <a:ext cx="8643154" cy="1887950"/>
          </a:xfrm>
        </p:spPr>
        <p:txBody>
          <a:bodyPr anchor="b"/>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773021" y="4015920"/>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0"/>
          </p:nvPr>
        </p:nvSpPr>
        <p:spPr>
          <a:xfrm>
            <a:off x="798513" y="1008063"/>
            <a:ext cx="811212" cy="504825"/>
          </a:xfrm>
        </p:spPr>
        <p:txBody>
          <a:bodyPr/>
          <a:lstStyle>
            <a:lvl1pPr>
              <a:defRPr/>
            </a:lvl1pPr>
          </a:lstStyle>
          <a:p>
            <a:pPr>
              <a:defRPr/>
            </a:pPr>
            <a:fld id="{F07E3223-319B-8040-B4AA-0DF833A50494}" type="slidenum">
              <a:rPr lang="en-US"/>
              <a:pPr>
                <a:defRPr/>
              </a:pPr>
              <a:t>‹#›</a:t>
            </a:fld>
            <a:endParaRPr lang="en-US"/>
          </a:p>
        </p:txBody>
      </p:sp>
      <p:pic>
        <p:nvPicPr>
          <p:cNvPr id="11" name="Picture 4" descr="Image result for sprep logo">
            <a:extLst>
              <a:ext uri="{FF2B5EF4-FFF2-40B4-BE49-F238E27FC236}">
                <a16:creationId xmlns:a16="http://schemas.microsoft.com/office/drawing/2014/main" id="{CCAD09AF-AF66-0644-9B9E-28CADA37BDD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270606E3-3AE6-9744-8054-284E3423336B}"/>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13724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293813" y="2359025"/>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289826" y="1316618"/>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287940" y="2522607"/>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380" y="2529072"/>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a:xfrm>
            <a:off x="320675" y="1311275"/>
            <a:ext cx="811213" cy="503238"/>
          </a:xfrm>
        </p:spPr>
        <p:txBody>
          <a:bodyPr/>
          <a:lstStyle>
            <a:lvl1pPr>
              <a:defRPr/>
            </a:lvl1pPr>
          </a:lstStyle>
          <a:p>
            <a:pPr>
              <a:defRPr/>
            </a:pPr>
            <a:fld id="{87058DFB-2A04-CB47-A316-831E97DFDE03}" type="slidenum">
              <a:rPr lang="en-US"/>
              <a:pPr>
                <a:defRPr/>
              </a:pPr>
              <a:t>‹#›</a:t>
            </a:fld>
            <a:endParaRPr lang="en-US"/>
          </a:p>
        </p:txBody>
      </p:sp>
      <p:pic>
        <p:nvPicPr>
          <p:cNvPr id="12" name="Picture 4" descr="Image result for sprep logo">
            <a:extLst>
              <a:ext uri="{FF2B5EF4-FFF2-40B4-BE49-F238E27FC236}">
                <a16:creationId xmlns:a16="http://schemas.microsoft.com/office/drawing/2014/main" id="{1BF30270-C58A-CC48-B624-E385E07D0C5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67F44A35-9F8E-6244-8AD3-31C4FCCFEC0C}"/>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1448840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311275" y="2551113"/>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304578" y="1508839"/>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04578" y="2724225"/>
            <a:ext cx="4645152" cy="801943"/>
          </a:xfrm>
        </p:spPr>
        <p:txBody>
          <a:bodyPr anchor="b">
            <a:normAutofit/>
          </a:bodyPr>
          <a:lstStyle>
            <a:lvl1pPr marL="0" indent="0">
              <a:lnSpc>
                <a:spcPct val="100000"/>
              </a:lnSpc>
              <a:buNone/>
              <a:defRPr sz="22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304578" y="3528945"/>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749" y="2727679"/>
            <a:ext cx="4645152" cy="802237"/>
          </a:xfrm>
        </p:spPr>
        <p:txBody>
          <a:bodyPr anchor="b">
            <a:normAutofit/>
          </a:bodyPr>
          <a:lstStyle>
            <a:lvl1pPr marL="0" indent="0">
              <a:lnSpc>
                <a:spcPct val="100000"/>
              </a:lnSpc>
              <a:buNone/>
              <a:defRPr sz="22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269749" y="3526167"/>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0"/>
          </p:nvPr>
        </p:nvSpPr>
        <p:spPr>
          <a:xfrm>
            <a:off x="338138" y="1008063"/>
            <a:ext cx="809625" cy="504825"/>
          </a:xfrm>
        </p:spPr>
        <p:txBody>
          <a:bodyPr/>
          <a:lstStyle>
            <a:lvl1pPr>
              <a:defRPr/>
            </a:lvl1pPr>
          </a:lstStyle>
          <a:p>
            <a:pPr>
              <a:defRPr/>
            </a:pPr>
            <a:fld id="{5A27D89F-532B-6347-A2FB-BAE34AC01C79}" type="slidenum">
              <a:rPr lang="en-US"/>
              <a:pPr>
                <a:defRPr/>
              </a:pPr>
              <a:t>‹#›</a:t>
            </a:fld>
            <a:endParaRPr lang="en-US"/>
          </a:p>
        </p:txBody>
      </p:sp>
      <p:pic>
        <p:nvPicPr>
          <p:cNvPr id="14" name="Picture 4" descr="Image result for sprep logo">
            <a:extLst>
              <a:ext uri="{FF2B5EF4-FFF2-40B4-BE49-F238E27FC236}">
                <a16:creationId xmlns:a16="http://schemas.microsoft.com/office/drawing/2014/main" id="{8F80C8B9-1D18-5141-A907-B598FFE68A3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74D2909A-2C71-4345-BB47-545D3E2E3F4C}"/>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340890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292225" y="2560638"/>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292188" y="1528217"/>
            <a:ext cx="9603275" cy="1049235"/>
          </a:xfrm>
        </p:spPr>
        <p:txBody>
          <a:bodyPr/>
          <a:lstStyle/>
          <a:p>
            <a:r>
              <a:rPr lang="en-US"/>
              <a:t>Click to edit Master title style</a:t>
            </a:r>
            <a:endParaRPr lang="en-US" dirty="0"/>
          </a:p>
        </p:txBody>
      </p:sp>
      <p:sp>
        <p:nvSpPr>
          <p:cNvPr id="5" name="Slide Number Placeholder 4"/>
          <p:cNvSpPr>
            <a:spLocks noGrp="1"/>
          </p:cNvSpPr>
          <p:nvPr>
            <p:ph type="sldNum" sz="quarter" idx="10"/>
          </p:nvPr>
        </p:nvSpPr>
        <p:spPr>
          <a:xfrm>
            <a:off x="319088" y="1017588"/>
            <a:ext cx="809625" cy="503237"/>
          </a:xfrm>
        </p:spPr>
        <p:txBody>
          <a:bodyPr/>
          <a:lstStyle>
            <a:lvl1pPr>
              <a:defRPr/>
            </a:lvl1pPr>
          </a:lstStyle>
          <a:p>
            <a:pPr>
              <a:defRPr/>
            </a:pPr>
            <a:fld id="{67A374DC-830D-474D-B9DA-5C4A432A87AC}" type="slidenum">
              <a:rPr lang="en-US"/>
              <a:pPr>
                <a:defRPr/>
              </a:pPr>
              <a:t>‹#›</a:t>
            </a:fld>
            <a:endParaRPr lang="en-US"/>
          </a:p>
        </p:txBody>
      </p:sp>
      <p:pic>
        <p:nvPicPr>
          <p:cNvPr id="6" name="Picture 4" descr="Image result for sprep logo">
            <a:extLst>
              <a:ext uri="{FF2B5EF4-FFF2-40B4-BE49-F238E27FC236}">
                <a16:creationId xmlns:a16="http://schemas.microsoft.com/office/drawing/2014/main" id="{2212D36E-6CA0-3348-8184-975A1444DF7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0F624C83-37B4-F04D-89AF-DA5161B26234}"/>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2012251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a:off x="1296988" y="3917950"/>
            <a:ext cx="3270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293669" y="1512038"/>
            <a:ext cx="3273099" cy="2247117"/>
          </a:xfrm>
        </p:spPr>
        <p:txBody>
          <a:bodyPr anchor="b"/>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892712" y="1512039"/>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3669" y="3918556"/>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0"/>
          </p:nvPr>
        </p:nvSpPr>
        <p:spPr>
          <a:xfrm>
            <a:off x="328613" y="1000125"/>
            <a:ext cx="811212" cy="503238"/>
          </a:xfrm>
        </p:spPr>
        <p:txBody>
          <a:bodyPr/>
          <a:lstStyle>
            <a:lvl1pPr>
              <a:defRPr/>
            </a:lvl1pPr>
          </a:lstStyle>
          <a:p>
            <a:pPr>
              <a:defRPr/>
            </a:pPr>
            <a:fld id="{08E6C303-F46B-3543-8BF2-F991068859E7}" type="slidenum">
              <a:rPr lang="en-US"/>
              <a:pPr>
                <a:defRPr/>
              </a:pPr>
              <a:t>‹#›</a:t>
            </a:fld>
            <a:endParaRPr lang="en-US"/>
          </a:p>
        </p:txBody>
      </p:sp>
      <p:pic>
        <p:nvPicPr>
          <p:cNvPr id="8" name="Picture 4" descr="Image result for sprep logo">
            <a:extLst>
              <a:ext uri="{FF2B5EF4-FFF2-40B4-BE49-F238E27FC236}">
                <a16:creationId xmlns:a16="http://schemas.microsoft.com/office/drawing/2014/main" id="{5B67D4EE-D1A6-5B4E-A041-38727C65B36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E5F9420D-292B-E546-97D2-D2112561ADDF}"/>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1262617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cxnSp>
        <p:nvCxnSpPr>
          <p:cNvPr id="5" name="Straight Connector 4"/>
          <p:cNvCxnSpPr/>
          <p:nvPr/>
        </p:nvCxnSpPr>
        <p:spPr>
          <a:xfrm>
            <a:off x="1757363" y="3370263"/>
            <a:ext cx="552767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761599" y="1356380"/>
            <a:ext cx="5532328" cy="1830584"/>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6532" y="1371346"/>
            <a:ext cx="3425600" cy="4629734"/>
          </a:xfrm>
          <a:solidFill>
            <a:schemeClr val="bg1">
              <a:lumMod val="85000"/>
            </a:schemeClr>
          </a:solidFill>
          <a:ln w="9525" cap="sq">
            <a:noFill/>
            <a:miter lim="800000"/>
          </a:ln>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60722" y="3372859"/>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Date Placeholder 4"/>
          <p:cNvSpPr>
            <a:spLocks noGrp="1"/>
          </p:cNvSpPr>
          <p:nvPr>
            <p:ph type="dt" sz="half" idx="10"/>
          </p:nvPr>
        </p:nvSpPr>
        <p:spPr>
          <a:xfrm>
            <a:off x="1757363" y="5681663"/>
            <a:ext cx="5527675" cy="319087"/>
          </a:xfrm>
        </p:spPr>
        <p:txBody>
          <a:bodyPr/>
          <a:lstStyle>
            <a:lvl1pPr algn="l">
              <a:defRPr smtClean="0"/>
            </a:lvl1pPr>
          </a:lstStyle>
          <a:p>
            <a:pPr>
              <a:defRPr/>
            </a:pPr>
            <a:fld id="{8252F9F6-6827-574A-8B6A-BCD2A5D02258}" type="datetimeFigureOut">
              <a:rPr lang="en-US"/>
              <a:pPr>
                <a:defRPr/>
              </a:pPr>
              <a:t>8/27/2024</a:t>
            </a:fld>
            <a:endParaRPr lang="en-US"/>
          </a:p>
        </p:txBody>
      </p:sp>
      <p:sp>
        <p:nvSpPr>
          <p:cNvPr id="8" name="Slide Number Placeholder 6"/>
          <p:cNvSpPr>
            <a:spLocks noGrp="1"/>
          </p:cNvSpPr>
          <p:nvPr>
            <p:ph type="sldNum" sz="quarter" idx="11"/>
          </p:nvPr>
        </p:nvSpPr>
        <p:spPr>
          <a:xfrm>
            <a:off x="790575" y="1009650"/>
            <a:ext cx="811213" cy="503238"/>
          </a:xfrm>
        </p:spPr>
        <p:txBody>
          <a:bodyPr/>
          <a:lstStyle>
            <a:lvl1pPr>
              <a:defRPr/>
            </a:lvl1pPr>
          </a:lstStyle>
          <a:p>
            <a:pPr>
              <a:defRPr/>
            </a:pPr>
            <a:fld id="{71E8CDFD-3EBD-4543-A0D3-D456903F38BB}" type="slidenum">
              <a:rPr lang="en-US"/>
              <a:pPr>
                <a:defRPr/>
              </a:pPr>
              <a:t>‹#›</a:t>
            </a:fld>
            <a:endParaRPr lang="en-US"/>
          </a:p>
        </p:txBody>
      </p:sp>
      <p:pic>
        <p:nvPicPr>
          <p:cNvPr id="9" name="Picture 4" descr="Image result for sprep logo">
            <a:extLst>
              <a:ext uri="{FF2B5EF4-FFF2-40B4-BE49-F238E27FC236}">
                <a16:creationId xmlns:a16="http://schemas.microsoft.com/office/drawing/2014/main" id="{C9507AF7-150D-0246-8166-7C00EB98945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49840" y="6093478"/>
            <a:ext cx="1291426" cy="53263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5D615C3D-A9A8-1840-B071-A3F69FDE3798}"/>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153477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0975" y="1554163"/>
            <a:ext cx="9604375" cy="1047750"/>
          </a:xfrm>
          <a:prstGeom prst="rect">
            <a:avLst/>
          </a:prstGeom>
        </p:spPr>
        <p:txBody>
          <a:bodyPr vert="horz" lIns="91440" tIns="45720" rIns="91440" bIns="45720" rtlCol="0" anchor="t">
            <a:normAutofit/>
          </a:bodyPr>
          <a:lstStyle/>
          <a:p>
            <a:r>
              <a:rPr lang="en-US" dirty="0"/>
              <a:t>Click to edit Master title style</a:t>
            </a:r>
          </a:p>
        </p:txBody>
      </p:sp>
      <p:sp>
        <p:nvSpPr>
          <p:cNvPr id="1027" name="Text Placeholder 2"/>
          <p:cNvSpPr>
            <a:spLocks noGrp="1"/>
          </p:cNvSpPr>
          <p:nvPr>
            <p:ph type="body" idx="1"/>
          </p:nvPr>
        </p:nvSpPr>
        <p:spPr bwMode="auto">
          <a:xfrm>
            <a:off x="1450975" y="2763838"/>
            <a:ext cx="9604375"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a:t>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4" name="Date Placeholder 3"/>
          <p:cNvSpPr>
            <a:spLocks noGrp="1"/>
          </p:cNvSpPr>
          <p:nvPr>
            <p:ph type="dt" sz="half" idx="2"/>
          </p:nvPr>
        </p:nvSpPr>
        <p:spPr>
          <a:xfrm>
            <a:off x="7554913" y="330200"/>
            <a:ext cx="3500437" cy="309563"/>
          </a:xfrm>
          <a:prstGeom prst="rect">
            <a:avLst/>
          </a:prstGeom>
        </p:spPr>
        <p:txBody>
          <a:bodyPr vert="horz" lIns="91440" tIns="45720" rIns="91440" bIns="45720" rtlCol="0" anchor="ctr"/>
          <a:lstStyle>
            <a:lvl1pPr algn="r" eaLnBrk="1" fontAlgn="auto" hangingPunct="1">
              <a:spcBef>
                <a:spcPts val="0"/>
              </a:spcBef>
              <a:spcAft>
                <a:spcPts val="0"/>
              </a:spcAft>
              <a:defRPr sz="1000" smtClean="0">
                <a:solidFill>
                  <a:schemeClr val="tx1">
                    <a:tint val="75000"/>
                  </a:schemeClr>
                </a:solidFill>
                <a:latin typeface="+mn-lt"/>
              </a:defRPr>
            </a:lvl1pPr>
          </a:lstStyle>
          <a:p>
            <a:pPr>
              <a:defRPr/>
            </a:pPr>
            <a:fld id="{8D5F0A44-B135-5B42-9FB1-725CFCA6855F}" type="datetimeFigureOut">
              <a:rPr lang="en-US"/>
              <a:pPr>
                <a:defRPr/>
              </a:pPr>
              <a:t>8/27/2024</a:t>
            </a:fld>
            <a:endParaRPr lang="en-US"/>
          </a:p>
        </p:txBody>
      </p:sp>
      <p:sp>
        <p:nvSpPr>
          <p:cNvPr id="5" name="Footer Placeholder 4"/>
          <p:cNvSpPr>
            <a:spLocks noGrp="1"/>
          </p:cNvSpPr>
          <p:nvPr>
            <p:ph type="ftr" sz="quarter" idx="3"/>
          </p:nvPr>
        </p:nvSpPr>
        <p:spPr>
          <a:xfrm>
            <a:off x="1450975" y="328613"/>
            <a:ext cx="5938838" cy="309562"/>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479425" y="798513"/>
            <a:ext cx="811213" cy="504825"/>
          </a:xfrm>
          <a:prstGeom prst="rect">
            <a:avLst/>
          </a:prstGeom>
        </p:spPr>
        <p:txBody>
          <a:bodyPr vert="horz" lIns="91440" tIns="45720" rIns="91440" bIns="45720" rtlCol="0" anchor="t"/>
          <a:lstStyle>
            <a:lvl1pPr algn="r" eaLnBrk="1" fontAlgn="auto" hangingPunct="1">
              <a:spcBef>
                <a:spcPts val="0"/>
              </a:spcBef>
              <a:spcAft>
                <a:spcPts val="0"/>
              </a:spcAft>
              <a:defRPr sz="2800" smtClean="0">
                <a:solidFill>
                  <a:schemeClr val="accent1"/>
                </a:solidFill>
                <a:latin typeface="+mn-lt"/>
              </a:defRPr>
            </a:lvl1pPr>
          </a:lstStyle>
          <a:p>
            <a:pPr>
              <a:defRPr/>
            </a:pPr>
            <a:fld id="{2B84E5BC-4661-D947-ABB7-6C70FDC307F9}" type="slidenum">
              <a:rPr lang="en-US"/>
              <a:pPr>
                <a:defRPr/>
              </a:pPr>
              <a:t>‹#›</a:t>
            </a:fld>
            <a:endParaRPr lang="en-US" dirty="0"/>
          </a:p>
        </p:txBody>
      </p:sp>
      <p:cxnSp>
        <p:nvCxnSpPr>
          <p:cNvPr id="10" name="Straight Connector 9"/>
          <p:cNvCxnSpPr/>
          <p:nvPr/>
        </p:nvCxnSpPr>
        <p:spPr>
          <a:xfrm>
            <a:off x="0" y="6127750"/>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032" name="Picture 10"/>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129838" y="331788"/>
            <a:ext cx="16192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89" r:id="rId2"/>
    <p:sldLayoutId id="2147483684" r:id="rId3"/>
    <p:sldLayoutId id="2147483685" r:id="rId4"/>
    <p:sldLayoutId id="2147483686" r:id="rId5"/>
    <p:sldLayoutId id="2147483687" r:id="rId6"/>
    <p:sldLayoutId id="2147483688" r:id="rId7"/>
    <p:sldLayoutId id="2147483690" r:id="rId8"/>
    <p:sldLayoutId id="2147483691" r:id="rId9"/>
    <p:sldLayoutId id="2147483692" r:id="rId10"/>
    <p:sldLayoutId id="2147483693" r:id="rId11"/>
  </p:sldLayoutIdLst>
  <p:txStyles>
    <p:titleStyle>
      <a:lvl1pPr algn="l" rtl="0" eaLnBrk="1" fontAlgn="base" hangingPunct="1">
        <a:lnSpc>
          <a:spcPct val="90000"/>
        </a:lnSpc>
        <a:spcBef>
          <a:spcPct val="0"/>
        </a:spcBef>
        <a:spcAft>
          <a:spcPct val="0"/>
        </a:spcAft>
        <a:defRPr sz="3200" kern="1200" cap="all">
          <a:solidFill>
            <a:schemeClr val="tx1"/>
          </a:solidFill>
          <a:latin typeface="+mj-lt"/>
          <a:ea typeface="+mj-ea"/>
          <a:cs typeface="+mj-cs"/>
        </a:defRPr>
      </a:lvl1pPr>
      <a:lvl2pPr algn="l" rtl="0" eaLnBrk="1" fontAlgn="base" hangingPunct="1">
        <a:lnSpc>
          <a:spcPct val="90000"/>
        </a:lnSpc>
        <a:spcBef>
          <a:spcPct val="0"/>
        </a:spcBef>
        <a:spcAft>
          <a:spcPct val="0"/>
        </a:spcAft>
        <a:defRPr sz="3200">
          <a:solidFill>
            <a:schemeClr val="tx1"/>
          </a:solidFill>
          <a:latin typeface="Gill Sans MT" charset="0"/>
        </a:defRPr>
      </a:lvl2pPr>
      <a:lvl3pPr algn="l" rtl="0" eaLnBrk="1" fontAlgn="base" hangingPunct="1">
        <a:lnSpc>
          <a:spcPct val="90000"/>
        </a:lnSpc>
        <a:spcBef>
          <a:spcPct val="0"/>
        </a:spcBef>
        <a:spcAft>
          <a:spcPct val="0"/>
        </a:spcAft>
        <a:defRPr sz="3200">
          <a:solidFill>
            <a:schemeClr val="tx1"/>
          </a:solidFill>
          <a:latin typeface="Gill Sans MT" charset="0"/>
        </a:defRPr>
      </a:lvl3pPr>
      <a:lvl4pPr algn="l" rtl="0" eaLnBrk="1" fontAlgn="base" hangingPunct="1">
        <a:lnSpc>
          <a:spcPct val="90000"/>
        </a:lnSpc>
        <a:spcBef>
          <a:spcPct val="0"/>
        </a:spcBef>
        <a:spcAft>
          <a:spcPct val="0"/>
        </a:spcAft>
        <a:defRPr sz="3200">
          <a:solidFill>
            <a:schemeClr val="tx1"/>
          </a:solidFill>
          <a:latin typeface="Gill Sans MT" charset="0"/>
        </a:defRPr>
      </a:lvl4pPr>
      <a:lvl5pPr algn="l" rtl="0" eaLnBrk="1" fontAlgn="base" hangingPunct="1">
        <a:lnSpc>
          <a:spcPct val="90000"/>
        </a:lnSpc>
        <a:spcBef>
          <a:spcPct val="0"/>
        </a:spcBef>
        <a:spcAft>
          <a:spcPct val="0"/>
        </a:spcAft>
        <a:defRPr sz="3200">
          <a:solidFill>
            <a:schemeClr val="tx1"/>
          </a:solidFill>
          <a:latin typeface="Gill Sans MT" charset="0"/>
        </a:defRPr>
      </a:lvl5pPr>
      <a:lvl6pPr marL="457200" algn="l" rtl="0" eaLnBrk="1" fontAlgn="base" hangingPunct="1">
        <a:lnSpc>
          <a:spcPct val="90000"/>
        </a:lnSpc>
        <a:spcBef>
          <a:spcPct val="0"/>
        </a:spcBef>
        <a:spcAft>
          <a:spcPct val="0"/>
        </a:spcAft>
        <a:defRPr sz="3200">
          <a:solidFill>
            <a:schemeClr val="tx1"/>
          </a:solidFill>
          <a:latin typeface="Gill Sans MT" charset="0"/>
        </a:defRPr>
      </a:lvl6pPr>
      <a:lvl7pPr marL="914400" algn="l" rtl="0" eaLnBrk="1" fontAlgn="base" hangingPunct="1">
        <a:lnSpc>
          <a:spcPct val="90000"/>
        </a:lnSpc>
        <a:spcBef>
          <a:spcPct val="0"/>
        </a:spcBef>
        <a:spcAft>
          <a:spcPct val="0"/>
        </a:spcAft>
        <a:defRPr sz="3200">
          <a:solidFill>
            <a:schemeClr val="tx1"/>
          </a:solidFill>
          <a:latin typeface="Gill Sans MT" charset="0"/>
        </a:defRPr>
      </a:lvl7pPr>
      <a:lvl8pPr marL="1371600" algn="l" rtl="0" eaLnBrk="1" fontAlgn="base" hangingPunct="1">
        <a:lnSpc>
          <a:spcPct val="90000"/>
        </a:lnSpc>
        <a:spcBef>
          <a:spcPct val="0"/>
        </a:spcBef>
        <a:spcAft>
          <a:spcPct val="0"/>
        </a:spcAft>
        <a:defRPr sz="3200">
          <a:solidFill>
            <a:schemeClr val="tx1"/>
          </a:solidFill>
          <a:latin typeface="Gill Sans MT" charset="0"/>
        </a:defRPr>
      </a:lvl8pPr>
      <a:lvl9pPr marL="1828800" algn="l" rtl="0" eaLnBrk="1" fontAlgn="base" hangingPunct="1">
        <a:lnSpc>
          <a:spcPct val="90000"/>
        </a:lnSpc>
        <a:spcBef>
          <a:spcPct val="0"/>
        </a:spcBef>
        <a:spcAft>
          <a:spcPct val="0"/>
        </a:spcAft>
        <a:defRPr sz="3200">
          <a:solidFill>
            <a:schemeClr val="tx1"/>
          </a:solidFill>
          <a:latin typeface="Gill Sans MT" charset="0"/>
        </a:defRPr>
      </a:lvl9pPr>
    </p:titleStyle>
    <p:bodyStyle>
      <a:lvl1pPr marL="228600" indent="-228600" algn="l" rtl="0" eaLnBrk="1" fontAlgn="base" hangingPunct="1">
        <a:lnSpc>
          <a:spcPct val="120000"/>
        </a:lnSpc>
        <a:spcBef>
          <a:spcPts val="10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685800" indent="-228600" algn="l" rtl="0" eaLnBrk="1" fontAlgn="base" hangingPunct="1">
        <a:lnSpc>
          <a:spcPct val="120000"/>
        </a:lnSpc>
        <a:spcBef>
          <a:spcPts val="5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1143000" indent="-228600" algn="l" rtl="0" eaLnBrk="1" fontAlgn="base" hangingPunct="1">
        <a:lnSpc>
          <a:spcPct val="120000"/>
        </a:lnSpc>
        <a:spcBef>
          <a:spcPts val="5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1600200" indent="-228600" algn="l" rtl="0" eaLnBrk="1" fontAlgn="base" hangingPunct="1">
        <a:lnSpc>
          <a:spcPct val="120000"/>
        </a:lnSpc>
        <a:spcBef>
          <a:spcPts val="5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2057400" indent="-228600" algn="l" rtl="0" eaLnBrk="1" fontAlgn="base" hangingPunct="1">
        <a:lnSpc>
          <a:spcPct val="120000"/>
        </a:lnSpc>
        <a:spcBef>
          <a:spcPts val="500"/>
        </a:spcBef>
        <a:spcAft>
          <a:spcPct val="0"/>
        </a:spcAft>
        <a:buClr>
          <a:schemeClr val="accent1"/>
        </a:buClr>
        <a:buSzPct val="100000"/>
        <a:buFont typeface="Arial" charset="0"/>
        <a:buChar char="•"/>
        <a:defRPr sz="12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006" y="4965700"/>
            <a:ext cx="8637588" cy="977900"/>
          </a:xfrm>
        </p:spPr>
        <p:txBody>
          <a:bodyPr rtlCol="0">
            <a:noAutofit/>
          </a:bodyPr>
          <a:lstStyle/>
          <a:p>
            <a:pPr algn="ctr">
              <a:lnSpc>
                <a:spcPct val="100000"/>
              </a:lnSpc>
            </a:pPr>
            <a:r>
              <a:rPr lang="en-GB" sz="2400" b="1" dirty="0">
                <a:latin typeface="Calibri" panose="020F0502020204030204" pitchFamily="34" charset="0"/>
                <a:cs typeface="Calibri" panose="020F0502020204030204" pitchFamily="34" charset="0"/>
              </a:rPr>
              <a:t>Session: </a:t>
            </a:r>
            <a:r>
              <a:rPr lang="en-GB" sz="2400" b="1" cap="none" dirty="0">
                <a:latin typeface="Calibri Light" panose="020F0302020204030204" pitchFamily="34" charset="0"/>
                <a:cs typeface="Calibri Light" panose="020F0302020204030204" pitchFamily="34" charset="0"/>
              </a:rPr>
              <a:t>Gender Equality and Social Inclusion (GESI)</a:t>
            </a:r>
            <a:endParaRPr lang="en-GB" sz="2400" b="1" dirty="0">
              <a:latin typeface="Calibri" panose="020F0502020204030204" pitchFamily="34" charset="0"/>
              <a:cs typeface="Calibri" panose="020F0502020204030204" pitchFamily="34" charset="0"/>
            </a:endParaRPr>
          </a:p>
        </p:txBody>
      </p:sp>
      <p:sp>
        <p:nvSpPr>
          <p:cNvPr id="7" name="Title 1">
            <a:extLst>
              <a:ext uri="{FF2B5EF4-FFF2-40B4-BE49-F238E27FC236}">
                <a16:creationId xmlns:a16="http://schemas.microsoft.com/office/drawing/2014/main" id="{ED64467E-E613-445E-8FCB-BC143F0A6FFC}"/>
              </a:ext>
            </a:extLst>
          </p:cNvPr>
          <p:cNvSpPr>
            <a:spLocks noGrp="1"/>
          </p:cNvSpPr>
          <p:nvPr>
            <p:ph type="ctrTitle"/>
          </p:nvPr>
        </p:nvSpPr>
        <p:spPr>
          <a:xfrm>
            <a:off x="1574800" y="1852613"/>
            <a:ext cx="9144000" cy="2387600"/>
          </a:xfrm>
        </p:spPr>
        <p:txBody>
          <a:bodyPr>
            <a:normAutofit/>
          </a:bodyPr>
          <a:lstStyle/>
          <a:p>
            <a:pPr algn="ctr"/>
            <a:r>
              <a:rPr lang="en-GB" sz="4000" b="1" cap="none" dirty="0">
                <a:latin typeface="Calibri Light" panose="020F0302020204030204" pitchFamily="34" charset="0"/>
                <a:cs typeface="Calibri Light" panose="020F0302020204030204" pitchFamily="34" charset="0"/>
              </a:rPr>
              <a:t>FSM NAP Project National Inception and Implementation Planning Workshop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C9495E-BFA3-3234-373F-9CB6CEA01A22}"/>
              </a:ext>
            </a:extLst>
          </p:cNvPr>
          <p:cNvSpPr>
            <a:spLocks noGrp="1"/>
          </p:cNvSpPr>
          <p:nvPr>
            <p:ph type="body" sz="quarter" idx="11"/>
          </p:nvPr>
        </p:nvSpPr>
        <p:spPr>
          <a:xfrm>
            <a:off x="493986" y="1165224"/>
            <a:ext cx="10847524" cy="4920265"/>
          </a:xfrm>
        </p:spPr>
        <p:txBody>
          <a:bodyPr/>
          <a:lstStyle/>
          <a:p>
            <a:r>
              <a:rPr lang="en-US" sz="3200" dirty="0"/>
              <a:t>Gender and social inclusion considerations often included as an </a:t>
            </a:r>
            <a:r>
              <a:rPr lang="en-US" sz="3200" b="1" dirty="0"/>
              <a:t>afterthought</a:t>
            </a:r>
            <a:r>
              <a:rPr lang="en-US" sz="3200" dirty="0"/>
              <a:t> to meet the requirements for various global climate funding institutions and are thus not well </a:t>
            </a:r>
            <a:r>
              <a:rPr lang="en-US" sz="3200" dirty="0" err="1"/>
              <a:t>harmonised</a:t>
            </a:r>
            <a:r>
              <a:rPr lang="en-US" sz="3200" dirty="0"/>
              <a:t> with national mechanisms. </a:t>
            </a:r>
          </a:p>
          <a:p>
            <a:r>
              <a:rPr lang="en-US" sz="3200" dirty="0"/>
              <a:t>The result is that gender and social inclusion progress is often </a:t>
            </a:r>
            <a:r>
              <a:rPr lang="en-US" sz="3200" b="1" dirty="0"/>
              <a:t>ad hoc and therefore ineffective</a:t>
            </a:r>
            <a:r>
              <a:rPr lang="en-US" sz="3200" dirty="0"/>
              <a:t>, and not leading to transformational changes.</a:t>
            </a:r>
            <a:endParaRPr lang="en-AU" sz="3200" dirty="0"/>
          </a:p>
        </p:txBody>
      </p:sp>
      <p:sp>
        <p:nvSpPr>
          <p:cNvPr id="3" name="Text Placeholder 2">
            <a:extLst>
              <a:ext uri="{FF2B5EF4-FFF2-40B4-BE49-F238E27FC236}">
                <a16:creationId xmlns:a16="http://schemas.microsoft.com/office/drawing/2014/main" id="{6034AFA2-F6D2-F24D-8031-E4CA5670D41A}"/>
              </a:ext>
            </a:extLst>
          </p:cNvPr>
          <p:cNvSpPr>
            <a:spLocks noGrp="1"/>
          </p:cNvSpPr>
          <p:nvPr>
            <p:ph type="body" sz="quarter" idx="12"/>
          </p:nvPr>
        </p:nvSpPr>
        <p:spPr>
          <a:xfrm>
            <a:off x="493986" y="231888"/>
            <a:ext cx="10847524" cy="672002"/>
          </a:xfrm>
        </p:spPr>
        <p:txBody>
          <a:bodyPr/>
          <a:lstStyle/>
          <a:p>
            <a:r>
              <a:rPr lang="en-US" b="1" dirty="0"/>
              <a:t>GESI – why its important</a:t>
            </a:r>
            <a:endParaRPr lang="en-AU" b="1" dirty="0"/>
          </a:p>
        </p:txBody>
      </p:sp>
    </p:spTree>
    <p:extLst>
      <p:ext uri="{BB962C8B-B14F-4D97-AF65-F5344CB8AC3E}">
        <p14:creationId xmlns:p14="http://schemas.microsoft.com/office/powerpoint/2010/main" val="1724170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9A5278-1259-79AC-C0FA-0F7F9EE4E355}"/>
              </a:ext>
            </a:extLst>
          </p:cNvPr>
          <p:cNvSpPr>
            <a:spLocks noGrp="1"/>
          </p:cNvSpPr>
          <p:nvPr>
            <p:ph type="body" sz="quarter" idx="11"/>
          </p:nvPr>
        </p:nvSpPr>
        <p:spPr>
          <a:xfrm>
            <a:off x="304800" y="1165224"/>
            <a:ext cx="11036710" cy="5077921"/>
          </a:xfrm>
        </p:spPr>
        <p:txBody>
          <a:bodyPr/>
          <a:lstStyle/>
          <a:p>
            <a:r>
              <a:rPr lang="en-US" sz="2800" dirty="0"/>
              <a:t>GESI </a:t>
            </a:r>
            <a:r>
              <a:rPr lang="en-US" sz="2800" b="1" dirty="0"/>
              <a:t>shapes the sensitivity and adaptive capacity of households and communities </a:t>
            </a:r>
            <a:r>
              <a:rPr lang="en-US" sz="2800" dirty="0"/>
              <a:t>to climate change, and the NAP process should </a:t>
            </a:r>
            <a:r>
              <a:rPr lang="en-US" sz="2800" dirty="0" err="1"/>
              <a:t>recognise</a:t>
            </a:r>
            <a:r>
              <a:rPr lang="en-US" sz="2800" dirty="0"/>
              <a:t> the </a:t>
            </a:r>
            <a:r>
              <a:rPr lang="en-US" sz="2800" b="1" dirty="0"/>
              <a:t>differential impacts of climate change on women and disadvantaged groups. </a:t>
            </a:r>
          </a:p>
          <a:p>
            <a:r>
              <a:rPr lang="en-US" sz="2800" dirty="0"/>
              <a:t>This can be achieved by undertaking consultations that have </a:t>
            </a:r>
            <a:r>
              <a:rPr lang="en-US" sz="2600" b="1" dirty="0"/>
              <a:t>equitable participation </a:t>
            </a:r>
            <a:r>
              <a:rPr lang="en-US" sz="2600" dirty="0"/>
              <a:t>of women and disadvantaged groups, ensuring the </a:t>
            </a:r>
            <a:r>
              <a:rPr lang="en-US" sz="2600" b="1" dirty="0"/>
              <a:t>needs of these groups are properly addressed</a:t>
            </a:r>
            <a:r>
              <a:rPr lang="en-US" sz="2600" dirty="0"/>
              <a:t>, and </a:t>
            </a:r>
            <a:r>
              <a:rPr lang="en-US" sz="2600" b="1" dirty="0"/>
              <a:t>including interventions </a:t>
            </a:r>
            <a:r>
              <a:rPr lang="en-US" sz="2600" dirty="0"/>
              <a:t>in the NAP to reduce sensitivity and </a:t>
            </a:r>
            <a:r>
              <a:rPr lang="en-US" sz="2600" b="1" dirty="0"/>
              <a:t>enhance capacities </a:t>
            </a:r>
            <a:r>
              <a:rPr lang="en-US" sz="2600" dirty="0"/>
              <a:t>to adapt and propose specific interventions for that purpose.</a:t>
            </a:r>
            <a:endParaRPr lang="en-US" sz="2600" b="1" dirty="0"/>
          </a:p>
        </p:txBody>
      </p:sp>
      <p:sp>
        <p:nvSpPr>
          <p:cNvPr id="3" name="Text Placeholder 2">
            <a:extLst>
              <a:ext uri="{FF2B5EF4-FFF2-40B4-BE49-F238E27FC236}">
                <a16:creationId xmlns:a16="http://schemas.microsoft.com/office/drawing/2014/main" id="{70F0D9C9-2DD8-14BE-E3C2-163189A14A28}"/>
              </a:ext>
            </a:extLst>
          </p:cNvPr>
          <p:cNvSpPr>
            <a:spLocks noGrp="1"/>
          </p:cNvSpPr>
          <p:nvPr>
            <p:ph type="body" sz="quarter" idx="12"/>
          </p:nvPr>
        </p:nvSpPr>
        <p:spPr/>
        <p:txBody>
          <a:bodyPr/>
          <a:lstStyle/>
          <a:p>
            <a:endParaRPr lang="en-AU"/>
          </a:p>
        </p:txBody>
      </p:sp>
    </p:spTree>
    <p:extLst>
      <p:ext uri="{BB962C8B-B14F-4D97-AF65-F5344CB8AC3E}">
        <p14:creationId xmlns:p14="http://schemas.microsoft.com/office/powerpoint/2010/main" val="3874839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850D4B7-0FEF-7571-EA49-1638D9E4D3A4}"/>
              </a:ext>
            </a:extLst>
          </p:cNvPr>
          <p:cNvSpPr>
            <a:spLocks noGrp="1"/>
          </p:cNvSpPr>
          <p:nvPr>
            <p:ph type="body" sz="quarter" idx="11"/>
          </p:nvPr>
        </p:nvSpPr>
        <p:spPr>
          <a:xfrm>
            <a:off x="294289" y="640610"/>
            <a:ext cx="11435255" cy="5875803"/>
          </a:xfrm>
        </p:spPr>
        <p:txBody>
          <a:bodyPr/>
          <a:lstStyle/>
          <a:p>
            <a:r>
              <a:rPr lang="en-US" dirty="0"/>
              <a:t>A gender-responsive approach </a:t>
            </a:r>
            <a:r>
              <a:rPr lang="en-US" b="1" dirty="0"/>
              <a:t>increases the likelihood</a:t>
            </a:r>
            <a:r>
              <a:rPr lang="en-US" dirty="0"/>
              <a:t> that adaptation investments will yield equitable benefits for people of all genders and social groups, including those who are particularly vulnerable.</a:t>
            </a:r>
          </a:p>
          <a:p>
            <a:r>
              <a:rPr lang="en-US" dirty="0"/>
              <a:t>Three considerations:</a:t>
            </a:r>
          </a:p>
          <a:p>
            <a:pPr lvl="1"/>
            <a:r>
              <a:rPr lang="en-US" sz="2000" dirty="0"/>
              <a:t>Recognition of gender differences in adaptation needs and capacities</a:t>
            </a:r>
          </a:p>
          <a:p>
            <a:pPr lvl="1"/>
            <a:r>
              <a:rPr lang="en-US" sz="2000" dirty="0"/>
              <a:t>Gender-equitable participation and influence in adaptation decision-making processes</a:t>
            </a:r>
          </a:p>
          <a:p>
            <a:pPr lvl="1"/>
            <a:r>
              <a:rPr lang="en-US" sz="2000" dirty="0"/>
              <a:t>Gender equitable access to financial resources and other benefits resulting from investments in adaptation </a:t>
            </a:r>
          </a:p>
          <a:p>
            <a:r>
              <a:rPr lang="en-US" dirty="0"/>
              <a:t>These considerations needs to be at the core of adaptation planning and implementation </a:t>
            </a:r>
          </a:p>
          <a:p>
            <a:r>
              <a:rPr lang="en-US" dirty="0"/>
              <a:t>Achieving improved gender and social inclusion outcomes requires resourcing by sectoral budgets and staff. </a:t>
            </a:r>
          </a:p>
          <a:p>
            <a:r>
              <a:rPr lang="en-US" dirty="0"/>
              <a:t>At present, in cases where a budget is allocated, the amount is generally too small to support effective execution and investment is largely in activities that do not address causes of structural inequalities. </a:t>
            </a:r>
          </a:p>
          <a:p>
            <a:r>
              <a:rPr lang="en-US" dirty="0"/>
              <a:t>Important for policymakers and practitioners have a strong understanding of gender issues to adequately integrate gender in adaptation planning processes.</a:t>
            </a:r>
          </a:p>
          <a:p>
            <a:endParaRPr lang="en-US" sz="2600" dirty="0"/>
          </a:p>
        </p:txBody>
      </p:sp>
      <p:sp>
        <p:nvSpPr>
          <p:cNvPr id="3" name="Text Placeholder 2">
            <a:extLst>
              <a:ext uri="{FF2B5EF4-FFF2-40B4-BE49-F238E27FC236}">
                <a16:creationId xmlns:a16="http://schemas.microsoft.com/office/drawing/2014/main" id="{18D52C95-133F-830C-50B8-33EB0702AD0E}"/>
              </a:ext>
            </a:extLst>
          </p:cNvPr>
          <p:cNvSpPr>
            <a:spLocks noGrp="1"/>
          </p:cNvSpPr>
          <p:nvPr>
            <p:ph type="body" sz="quarter" idx="12"/>
          </p:nvPr>
        </p:nvSpPr>
        <p:spPr>
          <a:xfrm>
            <a:off x="294289" y="42564"/>
            <a:ext cx="10584766" cy="598046"/>
          </a:xfrm>
        </p:spPr>
        <p:txBody>
          <a:bodyPr/>
          <a:lstStyle/>
          <a:p>
            <a:r>
              <a:rPr lang="en-US" b="1" dirty="0"/>
              <a:t>Gender-responsive national adaptation process</a:t>
            </a:r>
            <a:endParaRPr lang="en-AU" b="1" dirty="0"/>
          </a:p>
        </p:txBody>
      </p:sp>
    </p:spTree>
    <p:extLst>
      <p:ext uri="{BB962C8B-B14F-4D97-AF65-F5344CB8AC3E}">
        <p14:creationId xmlns:p14="http://schemas.microsoft.com/office/powerpoint/2010/main" val="2231528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7A57-F403-1008-E7B7-97F40F0EC445}"/>
              </a:ext>
            </a:extLst>
          </p:cNvPr>
          <p:cNvSpPr>
            <a:spLocks noGrp="1"/>
          </p:cNvSpPr>
          <p:nvPr>
            <p:ph type="body" sz="quarter" idx="11"/>
          </p:nvPr>
        </p:nvSpPr>
        <p:spPr>
          <a:xfrm>
            <a:off x="189187" y="829934"/>
            <a:ext cx="11035862" cy="5675969"/>
          </a:xfrm>
        </p:spPr>
        <p:txBody>
          <a:bodyPr/>
          <a:lstStyle/>
          <a:p>
            <a:r>
              <a:rPr lang="en-US" sz="2500" dirty="0"/>
              <a:t>The National Gender Policy “promotes gender equity, equality, social justice and sustainable development in the country and aims to ensure that all women and men, and girls and boys in FSM States are respected and can reach their potential. </a:t>
            </a:r>
          </a:p>
          <a:p>
            <a:r>
              <a:rPr lang="en-US" sz="2500" dirty="0"/>
              <a:t>The policy focuses on six goals: </a:t>
            </a:r>
          </a:p>
          <a:p>
            <a:pPr lvl="1">
              <a:buFont typeface="Wingdings" panose="05000000000000000000" pitchFamily="2" charset="2"/>
              <a:buChar char="Ø"/>
            </a:pPr>
            <a:r>
              <a:rPr lang="en-US" sz="2500" dirty="0"/>
              <a:t>elimination of gender-based violence</a:t>
            </a:r>
          </a:p>
          <a:p>
            <a:pPr lvl="1">
              <a:buFont typeface="Wingdings" panose="05000000000000000000" pitchFamily="2" charset="2"/>
              <a:buChar char="Ø"/>
            </a:pPr>
            <a:r>
              <a:rPr lang="en-US" sz="2500" dirty="0"/>
              <a:t>better women’s representation in decision-making</a:t>
            </a:r>
          </a:p>
          <a:p>
            <a:pPr lvl="1">
              <a:buFont typeface="Wingdings" panose="05000000000000000000" pitchFamily="2" charset="2"/>
              <a:buChar char="Ø"/>
            </a:pPr>
            <a:r>
              <a:rPr lang="en-US" sz="2500" dirty="0"/>
              <a:t>improved education outcomes</a:t>
            </a:r>
          </a:p>
          <a:p>
            <a:pPr lvl="1">
              <a:buFont typeface="Wingdings" panose="05000000000000000000" pitchFamily="2" charset="2"/>
              <a:buChar char="Ø"/>
            </a:pPr>
            <a:r>
              <a:rPr lang="en-US" sz="2500" dirty="0"/>
              <a:t>addressing barriers faced by women in the workforce, </a:t>
            </a:r>
          </a:p>
          <a:p>
            <a:pPr lvl="1">
              <a:buFont typeface="Wingdings" panose="05000000000000000000" pitchFamily="2" charset="2"/>
              <a:buChar char="Ø"/>
            </a:pPr>
            <a:r>
              <a:rPr lang="en-US" sz="2500" dirty="0"/>
              <a:t>better healthcare and choices over fertility  </a:t>
            </a:r>
          </a:p>
          <a:p>
            <a:pPr lvl="1">
              <a:buFont typeface="Wingdings" panose="05000000000000000000" pitchFamily="2" charset="2"/>
              <a:buChar char="Ø"/>
            </a:pPr>
            <a:r>
              <a:rPr lang="en-US" sz="2500" dirty="0"/>
              <a:t>mainstreaming gender across government</a:t>
            </a:r>
            <a:endParaRPr lang="en-AU" sz="2500" dirty="0"/>
          </a:p>
        </p:txBody>
      </p:sp>
      <p:sp>
        <p:nvSpPr>
          <p:cNvPr id="3" name="Text Placeholder 2">
            <a:extLst>
              <a:ext uri="{FF2B5EF4-FFF2-40B4-BE49-F238E27FC236}">
                <a16:creationId xmlns:a16="http://schemas.microsoft.com/office/drawing/2014/main" id="{D24EE3FD-F82D-B826-D55A-B98A668EA99A}"/>
              </a:ext>
            </a:extLst>
          </p:cNvPr>
          <p:cNvSpPr>
            <a:spLocks noGrp="1"/>
          </p:cNvSpPr>
          <p:nvPr>
            <p:ph type="body" sz="quarter" idx="12"/>
          </p:nvPr>
        </p:nvSpPr>
        <p:spPr>
          <a:xfrm>
            <a:off x="515855" y="231888"/>
            <a:ext cx="10825655" cy="598046"/>
          </a:xfrm>
        </p:spPr>
        <p:txBody>
          <a:bodyPr/>
          <a:lstStyle/>
          <a:p>
            <a:r>
              <a:rPr lang="en-US" b="1" dirty="0"/>
              <a:t>FSM National Gender Policy 2018 - 2023</a:t>
            </a:r>
            <a:endParaRPr lang="en-AU" b="1" dirty="0"/>
          </a:p>
        </p:txBody>
      </p:sp>
    </p:spTree>
    <p:extLst>
      <p:ext uri="{BB962C8B-B14F-4D97-AF65-F5344CB8AC3E}">
        <p14:creationId xmlns:p14="http://schemas.microsoft.com/office/powerpoint/2010/main" val="678071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D6167E-1B11-9001-AEE9-8ADA1EA738F5}"/>
              </a:ext>
            </a:extLst>
          </p:cNvPr>
          <p:cNvSpPr>
            <a:spLocks noGrp="1"/>
          </p:cNvSpPr>
          <p:nvPr>
            <p:ph type="body" sz="quarter" idx="11"/>
          </p:nvPr>
        </p:nvSpPr>
        <p:spPr>
          <a:xfrm>
            <a:off x="241738" y="977462"/>
            <a:ext cx="11025352" cy="5139559"/>
          </a:xfrm>
        </p:spPr>
        <p:txBody>
          <a:bodyPr/>
          <a:lstStyle/>
          <a:p>
            <a:r>
              <a:rPr lang="en-US" sz="3200" dirty="0"/>
              <a:t>Does your department have a GESI policy or have included GESI responsive actions in national strategies and actions plans?  </a:t>
            </a:r>
          </a:p>
          <a:p>
            <a:r>
              <a:rPr lang="en-US" sz="3200" dirty="0"/>
              <a:t>What are some of the successes in including GESI considerations in strategies and action plans and implementation of these actions? </a:t>
            </a:r>
          </a:p>
          <a:p>
            <a:r>
              <a:rPr lang="en-US" sz="3200" dirty="0"/>
              <a:t>Areas requiring further strengthening for GESI in the NAP process and NAP implementation? </a:t>
            </a:r>
            <a:endParaRPr lang="en-AU" sz="3200" dirty="0"/>
          </a:p>
        </p:txBody>
      </p:sp>
      <p:sp>
        <p:nvSpPr>
          <p:cNvPr id="3" name="Text Placeholder 2">
            <a:extLst>
              <a:ext uri="{FF2B5EF4-FFF2-40B4-BE49-F238E27FC236}">
                <a16:creationId xmlns:a16="http://schemas.microsoft.com/office/drawing/2014/main" id="{8F7BBE80-B8A7-C975-6FB3-39137A8D84F0}"/>
              </a:ext>
            </a:extLst>
          </p:cNvPr>
          <p:cNvSpPr>
            <a:spLocks noGrp="1"/>
          </p:cNvSpPr>
          <p:nvPr>
            <p:ph type="body" sz="quarter" idx="12"/>
          </p:nvPr>
        </p:nvSpPr>
        <p:spPr>
          <a:xfrm>
            <a:off x="241738" y="231888"/>
            <a:ext cx="11099772" cy="745574"/>
          </a:xfrm>
        </p:spPr>
        <p:txBody>
          <a:bodyPr/>
          <a:lstStyle/>
          <a:p>
            <a:r>
              <a:rPr lang="en-US" dirty="0"/>
              <a:t>Activity 1: GESI</a:t>
            </a:r>
            <a:endParaRPr lang="en-AU" dirty="0"/>
          </a:p>
        </p:txBody>
      </p:sp>
    </p:spTree>
    <p:extLst>
      <p:ext uri="{BB962C8B-B14F-4D97-AF65-F5344CB8AC3E}">
        <p14:creationId xmlns:p14="http://schemas.microsoft.com/office/powerpoint/2010/main" val="2397174323"/>
      </p:ext>
    </p:extLst>
  </p:cSld>
  <p:clrMapOvr>
    <a:masterClrMapping/>
  </p:clrMapOvr>
</p:sld>
</file>

<file path=ppt/theme/theme1.xml><?xml version="1.0" encoding="utf-8"?>
<a:theme xmlns:a="http://schemas.openxmlformats.org/drawingml/2006/main" name="SPC 2018">
  <a:themeElements>
    <a:clrScheme name="SPREP">
      <a:dk1>
        <a:srgbClr val="000000"/>
      </a:dk1>
      <a:lt1>
        <a:srgbClr val="FFFFFF"/>
      </a:lt1>
      <a:dk2>
        <a:srgbClr val="0054A8"/>
      </a:dk2>
      <a:lt2>
        <a:srgbClr val="E7E6E6"/>
      </a:lt2>
      <a:accent1>
        <a:srgbClr val="0054A3"/>
      </a:accent1>
      <a:accent2>
        <a:srgbClr val="008081"/>
      </a:accent2>
      <a:accent3>
        <a:srgbClr val="E25C48"/>
      </a:accent3>
      <a:accent4>
        <a:srgbClr val="BD2771"/>
      </a:accent4>
      <a:accent5>
        <a:srgbClr val="45CAA7"/>
      </a:accent5>
      <a:accent6>
        <a:srgbClr val="70AD47"/>
      </a:accent6>
      <a:hlink>
        <a:srgbClr val="F1B643"/>
      </a:hlink>
      <a:folHlink>
        <a:srgbClr val="77D016"/>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PC PowerPoint Presentation General 2018-Template.pot" id="{CB7023E7-A1D3-8D4D-B3D2-0780D789CC01}" vid="{97A6A182-5F2E-5C4B-AC7F-B55E16D30D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18FD81601BD3498BD1DAF29FB6A794" ma:contentTypeVersion="4" ma:contentTypeDescription="Create a new document." ma:contentTypeScope="" ma:versionID="f52f2debee97bdd7cc9063fab655c52f">
  <xsd:schema xmlns:xsd="http://www.w3.org/2001/XMLSchema" xmlns:xs="http://www.w3.org/2001/XMLSchema" xmlns:p="http://schemas.microsoft.com/office/2006/metadata/properties" xmlns:ns1="http://schemas.microsoft.com/sharepoint/v3" xmlns:ns2="a6acfc2c-56c5-486c-9fe1-3d9ad76934b8" targetNamespace="http://schemas.microsoft.com/office/2006/metadata/properties" ma:root="true" ma:fieldsID="30739a52007422c493b31cab96acf3e5" ns1:_="" ns2:_="">
    <xsd:import namespace="http://schemas.microsoft.com/sharepoint/v3"/>
    <xsd:import namespace="a6acfc2c-56c5-486c-9fe1-3d9ad76934b8"/>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6acfc2c-56c5-486c-9fe1-3d9ad76934b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AEAB03-E4D1-43E2-8DF6-F39C2AB7F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6acfc2c-56c5-486c-9fe1-3d9ad76934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2ECB37-E8A8-4704-9AC5-5E7EF91A52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SPC PowerPoint Presentation General 2018-Template.pot</Template>
  <TotalTime>1408</TotalTime>
  <Words>460</Words>
  <Application>Microsoft Office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Gill Sans MT</vt:lpstr>
      <vt:lpstr>Wingdings</vt:lpstr>
      <vt:lpstr>SPC 2018</vt:lpstr>
      <vt:lpstr>FSM NAP Project National Inception and Implementation Planning Workshop</vt:lpstr>
      <vt:lpstr>PowerPoint Presentation</vt:lpstr>
      <vt:lpstr>PowerPoint Presentation</vt:lpstr>
      <vt:lpstr>PowerPoint Presentation</vt:lpstr>
      <vt:lpstr>PowerPoint Presentation</vt:lpstr>
      <vt:lpstr>PowerPoint Presentation</vt:lpstr>
    </vt:vector>
  </TitlesOfParts>
  <Company>SPC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Climate Change Alliance Plus Scaling Up Pacific Adaptation GCCA+ SUPA ENV/2017/40482</dc:title>
  <dc:creator>Local Administrator</dc:creator>
  <cp:lastModifiedBy>Filomena Nelson</cp:lastModifiedBy>
  <cp:revision>26</cp:revision>
  <dcterms:created xsi:type="dcterms:W3CDTF">2018-01-22T02:58:38Z</dcterms:created>
  <dcterms:modified xsi:type="dcterms:W3CDTF">2024-08-26T21:43:09Z</dcterms:modified>
</cp:coreProperties>
</file>