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png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6" r:id="rId3"/>
    <p:sldId id="258" r:id="rId4"/>
    <p:sldId id="264" r:id="rId5"/>
    <p:sldId id="269" r:id="rId6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20"/>
    <p:restoredTop sz="82481" autoAdjust="0"/>
  </p:normalViewPr>
  <p:slideViewPr>
    <p:cSldViewPr snapToGrid="0">
      <p:cViewPr varScale="1">
        <p:scale>
          <a:sx n="90" d="100"/>
          <a:sy n="90" d="100"/>
        </p:scale>
        <p:origin x="24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1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004563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3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435686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4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151383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9/8/23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690688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1658001" y="2370712"/>
            <a:ext cx="863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10.1 Joint Environment and Risk Management Platform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1514007" y="2948066"/>
            <a:ext cx="9338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Rosalinda Yatilman, Program Development Manager, DECEM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2"/>
            <a:ext cx="11856997" cy="5664939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n-US" dirty="0"/>
              <a:t>Recommendations for Day 1</a:t>
            </a:r>
          </a:p>
          <a:p>
            <a:pPr marL="457200" lvl="1" indent="0">
              <a:buNone/>
            </a:pPr>
            <a:endParaRPr lang="en-US" sz="1200" dirty="0"/>
          </a:p>
          <a:p>
            <a:pPr lvl="1"/>
            <a:r>
              <a:rPr lang="en-FM"/>
              <a:t>That a resolution is in place </a:t>
            </a:r>
            <a:r>
              <a:rPr lang="en-US" dirty="0"/>
              <a:t>for </a:t>
            </a:r>
            <a:r>
              <a:rPr lang="en-FM"/>
              <a:t>R&amp;D to take the lead in developing legislation on Access and Benefit Sharing (ABS) to be adopted by Congress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FM"/>
              <a:t>That State EPAs/KIRMA </a:t>
            </a:r>
            <a:r>
              <a:rPr lang="en-US" dirty="0"/>
              <a:t>work </a:t>
            </a:r>
            <a:r>
              <a:rPr lang="en-FM"/>
              <a:t>with DOJ to investigate and cite responsible parties to remove abandoned vessels in the harbors and shorelines, </a:t>
            </a:r>
            <a:r>
              <a:rPr lang="en-US" dirty="0"/>
              <a:t>including</a:t>
            </a:r>
            <a:r>
              <a:rPr lang="en-FM"/>
              <a:t> </a:t>
            </a:r>
            <a:r>
              <a:rPr lang="en-US" dirty="0"/>
              <a:t>airplanes</a:t>
            </a:r>
            <a:r>
              <a:rPr lang="en-FM"/>
              <a:t>. 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the States ensure sufficient planning, </a:t>
            </a:r>
            <a:r>
              <a:rPr lang="en-FM"/>
              <a:t>accurate</a:t>
            </a:r>
            <a:r>
              <a:rPr lang="en-US" dirty="0"/>
              <a:t>, </a:t>
            </a:r>
            <a:r>
              <a:rPr lang="en-FM"/>
              <a:t>timely and quality reporting for COMPACT funds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FM"/>
              <a:t>That State and National Governments update </a:t>
            </a:r>
            <a:r>
              <a:rPr lang="en-US" dirty="0"/>
              <a:t>the</a:t>
            </a:r>
            <a:r>
              <a:rPr lang="en-FM"/>
              <a:t> State of Environment Report and National Environment Management Strategy (NEMS).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FM"/>
              <a:t>DECEM to support the States in building their capacities for accessing</a:t>
            </a:r>
            <a:r>
              <a:rPr lang="en-US" dirty="0"/>
              <a:t> and implementing</a:t>
            </a:r>
            <a:r>
              <a:rPr lang="en-FM"/>
              <a:t> COMPAC</a:t>
            </a:r>
            <a:r>
              <a:rPr lang="en-US" dirty="0"/>
              <a:t>T</a:t>
            </a:r>
            <a:r>
              <a:rPr lang="en-FM"/>
              <a:t> funds</a:t>
            </a:r>
            <a:r>
              <a:rPr lang="en-US" dirty="0"/>
              <a:t>, provided that DECEM receives the proposed annual $650K from Compact.  </a:t>
            </a: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Recommendations for Day 2</a:t>
            </a:r>
          </a:p>
          <a:p>
            <a:pPr marL="0" indent="0">
              <a:buNone/>
            </a:pPr>
            <a:endParaRPr lang="en-US" sz="1200" dirty="0"/>
          </a:p>
          <a:p>
            <a:pPr lvl="1"/>
            <a:r>
              <a:rPr lang="en-US" sz="3000" dirty="0"/>
              <a:t>That the State and National leadership consider allocating dedicated emergency funds that can be immediately mobilized during disasters</a:t>
            </a:r>
          </a:p>
          <a:p>
            <a:pPr marL="457200" lvl="1" indent="0">
              <a:buNone/>
            </a:pPr>
            <a:endParaRPr lang="en-US" sz="3000" dirty="0"/>
          </a:p>
          <a:p>
            <a:pPr lvl="1"/>
            <a:r>
              <a:rPr lang="en-US" sz="3000" dirty="0"/>
              <a:t>That the States adopt the proposed Coordination Unit by DECEM, and help strengthen the capacities of the States EPAs in accessing COMPACT Funds and timely submission of quality reports. </a:t>
            </a:r>
          </a:p>
          <a:p>
            <a:pPr marL="457200" lvl="1" indent="0">
              <a:buNone/>
            </a:pPr>
            <a:endParaRPr lang="en-US" sz="3000" dirty="0"/>
          </a:p>
          <a:p>
            <a:pPr lvl="1"/>
            <a:r>
              <a:rPr lang="en-US" sz="3000" dirty="0"/>
              <a:t>That the States and National government agree on a standardized procedure for assessment damages for disasters</a:t>
            </a:r>
          </a:p>
          <a:p>
            <a:pPr lvl="1"/>
            <a:endParaRPr lang="en-US" sz="3000" dirty="0"/>
          </a:p>
          <a:p>
            <a:pPr lvl="1"/>
            <a:r>
              <a:rPr lang="en-US" sz="3000" dirty="0"/>
              <a:t>That the States develop sea safety plans</a:t>
            </a:r>
          </a:p>
          <a:p>
            <a:pPr marL="457200" lvl="1" indent="0">
              <a:buNone/>
            </a:pPr>
            <a:endParaRPr lang="en-US" sz="3000" dirty="0"/>
          </a:p>
          <a:p>
            <a:pPr lvl="1"/>
            <a:r>
              <a:rPr lang="en-US" sz="3000" dirty="0"/>
              <a:t>That State and National Governments update the JSAPs, State Disaster Response Plans and SOPs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8533018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Recommendations for Day 3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That the State allocate Compact Funding for the LIDAR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Recommend to have at least 1 per person per State to be trained as grant writers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the States create permeant positions and allocate funds to sustain the Climate Change Officers post termination of the NAP Project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future projects consider investing portions of their respective grant awards into admin costs for host agencies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the States train a dedicated staff for data analysis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1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2311199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6140" y="3166217"/>
            <a:ext cx="3601746" cy="1875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Thank you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778479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1668</TotalTime>
  <Words>369</Words>
  <Application>Microsoft Macintosh PowerPoint</Application>
  <PresentationFormat>Widescreen</PresentationFormat>
  <Paragraphs>65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99</cp:revision>
  <dcterms:created xsi:type="dcterms:W3CDTF">2023-08-01T02:39:00Z</dcterms:created>
  <dcterms:modified xsi:type="dcterms:W3CDTF">2023-09-08T02:41:08Z</dcterms:modified>
</cp:coreProperties>
</file>