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png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64" r:id="rId5"/>
    <p:sldId id="269" r:id="rId6"/>
  </p:sldIdLst>
  <p:sldSz cx="12192000" cy="6858000"/>
  <p:notesSz cx="6858000" cy="9144000"/>
  <p:defaultTextStyle>
    <a:defPPr>
      <a:defRPr lang="en-F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20"/>
    <p:restoredTop sz="82481" autoAdjust="0"/>
  </p:normalViewPr>
  <p:slideViewPr>
    <p:cSldViewPr snapToGrid="0">
      <p:cViewPr varScale="1">
        <p:scale>
          <a:sx n="90" d="100"/>
          <a:sy n="90" d="100"/>
        </p:scale>
        <p:origin x="2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0710-7682-4E66-A3C2-243D35150580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M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4EC0-AC93-47F0-8B5C-277A528EB23B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4850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1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00456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2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2395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3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435686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4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415138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C312-A56B-3F8F-C8A2-FDDB2FAB3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E1131-B56A-24A6-5E1D-0BE8175D4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D5FE-DB91-BCF8-0A11-1868D8D3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0FED-EB65-1BC1-8CC7-17913337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D5F2-45EC-0CD0-CEEB-619FEAB0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84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CEB-E8C2-5A83-C25F-28DA61DE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D6703-D20B-76BC-01E3-ABCA068DC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B234-B471-B899-857E-A39801A0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6A3FA-6000-0149-576E-AF13E42C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55F2-BBA6-D67A-DCFB-606019E7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311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AE709-7157-F677-FAC0-1508D65A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1CA95-EBDA-8ACC-9010-A25B0B699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DCA1A-EE68-CEFB-662C-262A3FC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4AF61-44F0-B8EC-324C-00FE08A7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4425-807A-6A42-2C82-C4C07D2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3583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AA7A-0801-B0B2-D711-C3CBBAD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C986-8AA2-0CC5-CD98-673309F07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3277-EC17-A028-EBA5-B95A8188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4295-9969-ACA1-D560-BCDFA48A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7A9C-0E7D-9332-EA4E-CBBA72F8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35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DE9D-0EBF-900C-7A2F-128CBBE4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E598B-EE31-8676-533F-8BC362C7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F884-7C57-9CAA-F8CB-77CC6EE6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D1C4-8E64-2613-9D7A-AF9400B9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EB6D-4B3A-6AE8-2C39-39E0023F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0827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73C1-3BAA-2566-5480-29EA5828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7054-670E-79A5-2F81-EE4CA787D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1F6DE-233E-44F2-E058-FFE1173CC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4478-AF11-DB27-D83E-98ABCC8B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4F48-2496-D538-9332-CD85DCA8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CE99-DD90-8FA7-D484-97D12266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45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2F08-79A2-B411-B978-2C2DB0FE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4FD1-E400-E4F3-DEE6-F1EADA59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D8485-E1DF-E9DB-40DC-2D7ECE55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2D0B5-3E1D-C1AD-729A-A3D24F1D9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4BB7A3-6393-51EC-7A42-BE923DB26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E9BD7-DAA1-BA0A-88EF-9102817E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2C260-8FAE-D859-D227-36D1DF64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906F9-3C3D-D803-CECC-2FB230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1945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7845-30C6-5FB1-53FD-97FE133D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FA9D5-059D-3BDE-5996-91422CC1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C613-196C-4C46-5B9D-2F2AB9B8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213C-5BDA-0671-D25C-4BEF3972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2272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FA5AB-A90E-60D1-0590-6B0DC0A6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96D4E-C93B-7447-DB85-BF21AEE5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FBF8B-F061-F0B6-1DCB-61DEA07F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420352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BFF9-ED6E-348B-1A43-FE8E3910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6B92-4F69-CFBA-958E-80B2C8B5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126D-E3B6-3C65-8810-A4A538DE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A5DF-7724-1B64-5AF7-EDD20A6D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15CB-79C6-8C16-8440-D13379ED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40B99-FFE2-A866-6F55-CEF58878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2432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18A5-4CFE-8745-4B88-2F0DEEFB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6CF08-1CCF-C7B6-C68B-FFB3B25D7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5C16-4A9E-F1F7-06B3-544A15BD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A499-674E-A165-F885-D16CC40E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92CB0-E441-0884-1EDB-C5692CF6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12AE2-42C2-2E5B-888E-3E97C062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613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81D3E-8A8A-8AB7-AA05-48303DC0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DD8E4-515A-65B9-7AAD-F14DD7C1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AABF-A1D9-A023-144B-94FE0C9B5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BC71-67A2-40CF-A793-E678043B93CF}" type="datetimeFigureOut">
              <a:rPr lang="en-FM" smtClean="0"/>
              <a:t>9/8/23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4F1B0-CC41-D4F9-463E-7E152B72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E551-8F71-4C3E-FADA-FBAB903A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38820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ECA3-3B56-E8E4-1B6C-CC0AB768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50" y="365125"/>
            <a:ext cx="10069749" cy="1325563"/>
          </a:xfrm>
          <a:effectLst>
            <a:outerShdw blurRad="50800" dist="38100" dir="16200000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Arial Black" panose="020B0A04020102020204" pitchFamily="34" charset="0"/>
              </a:rPr>
              <a:t>3</a:t>
            </a:r>
            <a:r>
              <a:rPr lang="en-US" sz="3600" u="sng" baseline="30000" dirty="0">
                <a:latin typeface="Arial Black" panose="020B0A04020102020204" pitchFamily="34" charset="0"/>
              </a:rPr>
              <a:t>rd</a:t>
            </a:r>
            <a:r>
              <a:rPr lang="en-US" sz="3600" u="sng" dirty="0">
                <a:latin typeface="Arial Black" panose="020B0A04020102020204" pitchFamily="34" charset="0"/>
              </a:rPr>
              <a:t> Joint Environment and Risk Management Platform</a:t>
            </a:r>
            <a:endParaRPr lang="en-FM" sz="3600" u="sng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F6AB6D-13B1-9A33-9E23-DB3CAB6D7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29" y="5251884"/>
            <a:ext cx="2259062" cy="11948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0DE3C8-C1DE-9B5D-800B-618BCB94B51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37" y="5254533"/>
            <a:ext cx="2260732" cy="119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F7EDBC-B625-64E3-F9B8-AC6C54AE8C1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67" y="5254067"/>
            <a:ext cx="2385298" cy="11926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3C3F5E-949A-359A-34A0-36149943DFF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5" y="5257183"/>
            <a:ext cx="2260731" cy="1189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133D77-E3CF-BB5A-383A-16C9053117C7}"/>
              </a:ext>
            </a:extLst>
          </p:cNvPr>
          <p:cNvSpPr txBox="1"/>
          <p:nvPr/>
        </p:nvSpPr>
        <p:spPr>
          <a:xfrm>
            <a:off x="2331341" y="1690688"/>
            <a:ext cx="7771592" cy="55399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68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b="1" i="1" dirty="0"/>
              <a:t>“Enhancing Synergies for a Resilient Tomorrow”</a:t>
            </a:r>
            <a:endParaRPr lang="en-FM" sz="30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7E90A-AAEE-6FCF-321C-A72D945B0264}"/>
              </a:ext>
            </a:extLst>
          </p:cNvPr>
          <p:cNvSpPr txBox="1"/>
          <p:nvPr/>
        </p:nvSpPr>
        <p:spPr>
          <a:xfrm>
            <a:off x="3754874" y="3859322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August 30-September 1, 2023</a:t>
            </a:r>
            <a:endParaRPr lang="en-FM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E2410-CFCE-DE5E-28A8-B1F6A40A1368}"/>
              </a:ext>
            </a:extLst>
          </p:cNvPr>
          <p:cNvSpPr txBox="1"/>
          <p:nvPr/>
        </p:nvSpPr>
        <p:spPr>
          <a:xfrm>
            <a:off x="3754874" y="4307443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Weno, Chuuk</a:t>
            </a:r>
            <a:endParaRPr lang="en-FM" sz="28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73391E-B969-BE7D-BA39-9636FFD3BF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9" y="342138"/>
            <a:ext cx="1838144" cy="18303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1BC2A8-9B05-3573-5078-F729C0F45BE8}"/>
              </a:ext>
            </a:extLst>
          </p:cNvPr>
          <p:cNvSpPr txBox="1"/>
          <p:nvPr/>
        </p:nvSpPr>
        <p:spPr>
          <a:xfrm>
            <a:off x="1658001" y="2370712"/>
            <a:ext cx="863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10.1 Joint Environment and Risk Management Platform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0D996-6B2A-AD38-2148-665B58E713F0}"/>
              </a:ext>
            </a:extLst>
          </p:cNvPr>
          <p:cNvSpPr txBox="1"/>
          <p:nvPr/>
        </p:nvSpPr>
        <p:spPr>
          <a:xfrm>
            <a:off x="1514007" y="2948066"/>
            <a:ext cx="933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Rosalinda Yatilman, Program Development Manager, DECEM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2"/>
            <a:ext cx="11856997" cy="5664939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Recommendations for Day 1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FM"/>
              <a:t>That a resolution is in place </a:t>
            </a:r>
            <a:r>
              <a:rPr lang="en-US" dirty="0"/>
              <a:t>for </a:t>
            </a:r>
            <a:r>
              <a:rPr lang="en-FM"/>
              <a:t>R&amp;D to take the lead in developing legislation on Access and Benefit Sharing (ABS) to be adopted by Congress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FM"/>
              <a:t>That State EPAs/KIRMA </a:t>
            </a:r>
            <a:r>
              <a:rPr lang="en-US" dirty="0"/>
              <a:t>work </a:t>
            </a:r>
            <a:r>
              <a:rPr lang="en-FM"/>
              <a:t>with DOJ to investigate and cite responsible parties to remove abandoned vessels in the harbors and shorelines, </a:t>
            </a:r>
            <a:r>
              <a:rPr lang="en-US" dirty="0"/>
              <a:t>including</a:t>
            </a:r>
            <a:r>
              <a:rPr lang="en-FM"/>
              <a:t> </a:t>
            </a:r>
            <a:r>
              <a:rPr lang="en-US" dirty="0"/>
              <a:t>airplanes</a:t>
            </a:r>
            <a:r>
              <a:rPr lang="en-FM"/>
              <a:t>.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the States ensure sufficient planning, </a:t>
            </a:r>
            <a:r>
              <a:rPr lang="en-FM"/>
              <a:t>accurate</a:t>
            </a:r>
            <a:r>
              <a:rPr lang="en-US" dirty="0"/>
              <a:t>, </a:t>
            </a:r>
            <a:r>
              <a:rPr lang="en-FM"/>
              <a:t>timely and quality reporting for COMPACT funds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FM"/>
              <a:t>That State and National Governments update </a:t>
            </a:r>
            <a:r>
              <a:rPr lang="en-US" dirty="0"/>
              <a:t>the</a:t>
            </a:r>
            <a:r>
              <a:rPr lang="en-FM"/>
              <a:t> State of Environment Report and National Environment Management Strategy (NEMS).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FM"/>
              <a:t>DECEM to support the States in building their capacities for accessing</a:t>
            </a:r>
            <a:r>
              <a:rPr lang="en-US" dirty="0"/>
              <a:t> and implementing</a:t>
            </a:r>
            <a:r>
              <a:rPr lang="en-FM"/>
              <a:t> COMPAC</a:t>
            </a:r>
            <a:r>
              <a:rPr lang="en-US" dirty="0"/>
              <a:t>T</a:t>
            </a:r>
            <a:r>
              <a:rPr lang="en-FM"/>
              <a:t> funds</a:t>
            </a:r>
            <a:r>
              <a:rPr lang="en-US" dirty="0"/>
              <a:t>, provided that DECEM receives the proposed annual $650K from Compact.  </a:t>
            </a: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31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Recommendations for Day 2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3000" dirty="0"/>
              <a:t>That the State and National leadership consider allocating dedicated emergency funds that can be immediately mobilized during disasters</a:t>
            </a:r>
          </a:p>
          <a:p>
            <a:pPr marL="457200" lvl="1" indent="0">
              <a:buNone/>
            </a:pPr>
            <a:endParaRPr lang="en-US" sz="3000" dirty="0"/>
          </a:p>
          <a:p>
            <a:pPr lvl="1"/>
            <a:r>
              <a:rPr lang="en-US" sz="3000" dirty="0"/>
              <a:t>That the States adopt the proposed Coordination Unit by DECEM, and help strengthen the capacities of the States EPAs in accessing COMPACT Funds and timely submission of quality reports. </a:t>
            </a:r>
          </a:p>
          <a:p>
            <a:pPr marL="457200" lvl="1" indent="0">
              <a:buNone/>
            </a:pPr>
            <a:endParaRPr lang="en-US" sz="3000" dirty="0"/>
          </a:p>
          <a:p>
            <a:pPr lvl="1"/>
            <a:r>
              <a:rPr lang="en-US" sz="3000" dirty="0"/>
              <a:t>That the States and National government agree on a standardized procedure for assessment damages for disasters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That the States develop sea safety plans</a:t>
            </a:r>
          </a:p>
          <a:p>
            <a:pPr marL="457200" lvl="1" indent="0">
              <a:buNone/>
            </a:pPr>
            <a:endParaRPr lang="en-US" sz="3000" dirty="0"/>
          </a:p>
          <a:p>
            <a:pPr lvl="1"/>
            <a:r>
              <a:rPr lang="en-US" sz="3000" dirty="0"/>
              <a:t>That State and National Governments update the JSAPs, State Disaster Response Plans and SOPs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853301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Recommendations for Day 3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That the State allocate Compact Funding for the LIDAR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Recommend to have at least 1 per person per State to be trained as grant writers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the States create permeant positions and allocate funds to sustain the Climate Change Officers post termination of the NAP Project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future projects consider investing portions of their respective grant awards into admin costs for host agencies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That the States train a dedicated staff for data analysis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231119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140" y="3166217"/>
            <a:ext cx="3601746" cy="1875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Thank you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044A7-6E6E-9705-A39A-1FF5181A7F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34F419-0DC2-84B0-30FB-EE24F1DE94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89EC23-04AF-F6C2-B067-7F375F59D68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407284-233B-7EAB-7AC3-F4DB870FE9C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A8CD43-DC46-A708-9682-D8E5BD3661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FC7EBD-50CD-EEDA-3255-D922B970A9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30CB6F-B687-7D97-3F8C-B5CD68AFDD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00A798-CD46-3806-C17F-8418DA6E17C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D684B6-9D5E-3D11-CC40-30FD5BCBAD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4407A8-4799-5030-204C-C350FAB1E91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452DC5-CE9F-B86B-1A88-4E97F81325B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2F48AFA-4795-84B4-69E5-69185BEE274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94E2A9-DC33-8B7B-0D3E-74E1B35BFD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FF5D5A-0F16-69F8-716B-A51CC8B75B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7E0936-BFF3-6C9C-7287-FE4E7553B00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6188FF0-7574-3277-5166-76C9D0D3D75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D38AD9E-FD66-151B-B512-8A93EA72FD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BF121DE-E19F-3481-5069-DAECB34A80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0150ABD-F8D8-32A2-A1FB-83B734292A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C1413D6-6F00-3CA8-BA95-303080482E3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B5A16FA-7E5D-1A2C-642B-9C8D8FAE53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C8DD35-2F0B-20DD-CE22-86E783F839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FEFCC40-9245-BE3A-2D4D-ADF3B952FAD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A67558B-D0AF-BB8A-8875-AD0551F1EAE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1875355-A16C-7918-EDF2-596EC14863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EF7C44E-105E-7F96-183B-7CD551EEDD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F2F84DC-45AB-2542-8688-E2D51255E75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C743C2E-ED10-39BF-4DE3-36FD91DD56C8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77847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369</Words>
  <Application>Microsoft Macintosh PowerPoint</Application>
  <PresentationFormat>Widescreen</PresentationFormat>
  <Paragraphs>65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3rd Joint Environment and Risk Management Platform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R.Nash</dc:creator>
  <cp:lastModifiedBy>Rosalinda Yatilman</cp:lastModifiedBy>
  <cp:revision>99</cp:revision>
  <dcterms:created xsi:type="dcterms:W3CDTF">2023-08-01T02:39:00Z</dcterms:created>
  <dcterms:modified xsi:type="dcterms:W3CDTF">2023-09-08T02:41:08Z</dcterms:modified>
</cp:coreProperties>
</file>