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png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58" r:id="rId4"/>
    <p:sldId id="264" r:id="rId5"/>
    <p:sldId id="269" r:id="rId6"/>
  </p:sldIdLst>
  <p:sldSz cx="12192000" cy="6858000"/>
  <p:notesSz cx="6858000" cy="9144000"/>
  <p:defaultTextStyle>
    <a:defPPr>
      <a:defRPr lang="en-F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20"/>
    <p:restoredTop sz="82481" autoAdjust="0"/>
  </p:normalViewPr>
  <p:slideViewPr>
    <p:cSldViewPr snapToGrid="0">
      <p:cViewPr varScale="1">
        <p:scale>
          <a:sx n="90" d="100"/>
          <a:sy n="90" d="100"/>
        </p:scale>
        <p:origin x="2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1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004563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2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3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435686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4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15138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en-FM" smtClean="0"/>
              <a:t>9/8/23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en-FM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690688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en-FM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en-FM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en-FM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1BC2A8-9B05-3573-5078-F729C0F45BE8}"/>
              </a:ext>
            </a:extLst>
          </p:cNvPr>
          <p:cNvSpPr txBox="1"/>
          <p:nvPr/>
        </p:nvSpPr>
        <p:spPr>
          <a:xfrm>
            <a:off x="1658001" y="2370712"/>
            <a:ext cx="8633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10.1 Joint Environment and Risk Management Platform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1514007" y="2948066"/>
            <a:ext cx="933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Rosalinda Yatilman, Program Development Manager, DECEM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2"/>
            <a:ext cx="11856997" cy="5664939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Recommendations for Day 1</a:t>
            </a:r>
          </a:p>
          <a:p>
            <a:pPr marL="457200" lvl="1" indent="0">
              <a:buNone/>
            </a:pPr>
            <a:endParaRPr lang="en-US" sz="1200" dirty="0"/>
          </a:p>
          <a:p>
            <a:pPr lvl="1"/>
            <a:r>
              <a:rPr lang="en-FM"/>
              <a:t>That a resolution is in place </a:t>
            </a:r>
            <a:r>
              <a:rPr lang="en-US" dirty="0"/>
              <a:t>for </a:t>
            </a:r>
            <a:r>
              <a:rPr lang="en-FM"/>
              <a:t>R&amp;D to take the lead in developing legislation on Access and Benefit Sharing (ABS) to be adopted by Congress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FM"/>
              <a:t>That State EPAs/KIRMA </a:t>
            </a:r>
            <a:r>
              <a:rPr lang="en-US" dirty="0"/>
              <a:t>work </a:t>
            </a:r>
            <a:r>
              <a:rPr lang="en-FM"/>
              <a:t>with DOJ to investigate and cite responsible parties to remove abandoned vessels in the harbors and shorelines, </a:t>
            </a:r>
            <a:r>
              <a:rPr lang="en-US" dirty="0"/>
              <a:t>including</a:t>
            </a:r>
            <a:r>
              <a:rPr lang="en-FM"/>
              <a:t> </a:t>
            </a:r>
            <a:r>
              <a:rPr lang="en-US" dirty="0"/>
              <a:t>airplanes</a:t>
            </a:r>
            <a:r>
              <a:rPr lang="en-FM"/>
              <a:t>. 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the States ensure sufficient planning, </a:t>
            </a:r>
            <a:r>
              <a:rPr lang="en-FM"/>
              <a:t>accurate</a:t>
            </a:r>
            <a:r>
              <a:rPr lang="en-US" dirty="0"/>
              <a:t>, </a:t>
            </a:r>
            <a:r>
              <a:rPr lang="en-FM"/>
              <a:t>timely and quality reporting for COMPACT funds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FM"/>
              <a:t>That State and National Governments update </a:t>
            </a:r>
            <a:r>
              <a:rPr lang="en-US" dirty="0"/>
              <a:t>the</a:t>
            </a:r>
            <a:r>
              <a:rPr lang="en-FM"/>
              <a:t> State of Environment Report and National Environment Management Strategy (NEMS).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FM"/>
              <a:t>DECEM to support the States in building their capacities for accessing</a:t>
            </a:r>
            <a:r>
              <a:rPr lang="en-US" dirty="0"/>
              <a:t> and implementing</a:t>
            </a:r>
            <a:r>
              <a:rPr lang="en-FM"/>
              <a:t> COMPAC</a:t>
            </a:r>
            <a:r>
              <a:rPr lang="en-US" dirty="0"/>
              <a:t>T</a:t>
            </a:r>
            <a:r>
              <a:rPr lang="en-FM"/>
              <a:t> funds</a:t>
            </a:r>
            <a:r>
              <a:rPr lang="en-US" dirty="0"/>
              <a:t>, provided that DECEM receives the proposed annual $650K from Compact.  </a:t>
            </a: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Recommendations for Day 2</a:t>
            </a:r>
          </a:p>
          <a:p>
            <a:pPr marL="0" indent="0">
              <a:buNone/>
            </a:pPr>
            <a:endParaRPr lang="en-US" sz="1200" dirty="0"/>
          </a:p>
          <a:p>
            <a:pPr lvl="1"/>
            <a:r>
              <a:rPr lang="en-US" sz="3000" dirty="0"/>
              <a:t>That the State and National leadership consider allocating dedicated emergency funds that can be immediately mobilized during disasters</a:t>
            </a:r>
          </a:p>
          <a:p>
            <a:pPr marL="457200" lvl="1" indent="0">
              <a:buNone/>
            </a:pPr>
            <a:endParaRPr lang="en-US" sz="3000" dirty="0"/>
          </a:p>
          <a:p>
            <a:pPr lvl="1"/>
            <a:r>
              <a:rPr lang="en-US" sz="3000" dirty="0"/>
              <a:t>That the States adopt the proposed Coordination Unit by DECEM, and help strengthen the capacities of the States EPAs in accessing COMPACT Funds and timely submission of quality reports. </a:t>
            </a:r>
          </a:p>
          <a:p>
            <a:pPr marL="457200" lvl="1" indent="0">
              <a:buNone/>
            </a:pPr>
            <a:endParaRPr lang="en-US" sz="3000" dirty="0"/>
          </a:p>
          <a:p>
            <a:pPr lvl="1"/>
            <a:r>
              <a:rPr lang="en-US" sz="3000" dirty="0"/>
              <a:t>That the States and National government agree on a standardized procedure for assessment damages for disasters</a:t>
            </a:r>
          </a:p>
          <a:p>
            <a:pPr lvl="1"/>
            <a:endParaRPr lang="en-US" sz="3000" dirty="0"/>
          </a:p>
          <a:p>
            <a:pPr lvl="1"/>
            <a:r>
              <a:rPr lang="en-US" sz="3000" dirty="0"/>
              <a:t>That the States develop sea safety plans</a:t>
            </a:r>
          </a:p>
          <a:p>
            <a:pPr marL="457200" lvl="1" indent="0">
              <a:buNone/>
            </a:pPr>
            <a:endParaRPr lang="en-US" sz="3000" dirty="0"/>
          </a:p>
          <a:p>
            <a:pPr lvl="1"/>
            <a:r>
              <a:rPr lang="en-US" sz="3000" dirty="0"/>
              <a:t>That State and National Governments update the JSAPs, State Disaster Response Plans and SOPs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853301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Recommendations for Day 3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the State allocate Compact Funding for the LIDAR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Recommend to have at least 1 per person per State to be trained as grant writers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the States create permeant positions and allocate funds to sustain the Climate Change Officers post termination of the NAP Project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future projects consider investing portions of their respective grant awards into admin costs for host agencies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the States train a dedicated staff for data analysis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1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231119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6140" y="3166217"/>
            <a:ext cx="3601746" cy="1875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Thank you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4044A7-6E6E-9705-A39A-1FF5181A7FE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34F419-0DC2-84B0-30FB-EE24F1DE940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89EC23-04AF-F6C2-B067-7F375F59D68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407284-233B-7EAB-7AC3-F4DB870FE9C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A8CD43-DC46-A708-9682-D8E5BD36617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FC7EBD-50CD-EEDA-3255-D922B970A98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30CB6F-B687-7D97-3F8C-B5CD68AFDDF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700A798-CD46-3806-C17F-8418DA6E17C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D684B6-9D5E-3D11-CC40-30FD5BCBADF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4407A8-4799-5030-204C-C350FAB1E9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452DC5-CE9F-B86B-1A88-4E97F81325B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F48AFA-4795-84B4-69E5-69185BEE274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094E2A9-DC33-8B7B-0D3E-74E1B35BFD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FF5D5A-0F16-69F8-716B-A51CC8B75B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7E0936-BFF3-6C9C-7287-FE4E7553B00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6188FF0-7574-3277-5166-76C9D0D3D75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D38AD9E-FD66-151B-B512-8A93EA72FD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BF121DE-E19F-3481-5069-DAECB34A80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0150ABD-F8D8-32A2-A1FB-83B734292A7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1413D6-6F00-3CA8-BA95-303080482E3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B5A16FA-7E5D-1A2C-642B-9C8D8FAE53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AC8DD35-2F0B-20DD-CE22-86E783F8391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FEFCC40-9245-BE3A-2D4D-ADF3B952FAD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A67558B-D0AF-BB8A-8875-AD0551F1EAE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875355-A16C-7918-EDF2-596EC14863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F7C44E-105E-7F96-183B-7CD551EEDDD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F2F84DC-45AB-2542-8688-E2D51255E75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C743C2E-ED10-39BF-4DE3-36FD91DD56C8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778479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369</Words>
  <Application>Microsoft Macintosh PowerPoint</Application>
  <PresentationFormat>Widescreen</PresentationFormat>
  <Paragraphs>65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R.Nash</dc:creator>
  <cp:lastModifiedBy>Rosalinda Yatilman</cp:lastModifiedBy>
  <cp:revision>99</cp:revision>
  <dcterms:created xsi:type="dcterms:W3CDTF">2023-08-01T02:39:00Z</dcterms:created>
  <dcterms:modified xsi:type="dcterms:W3CDTF">2023-09-08T02:41:08Z</dcterms:modified>
</cp:coreProperties>
</file>