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6" r:id="rId3"/>
    <p:sldId id="258" r:id="rId4"/>
    <p:sldId id="260" r:id="rId5"/>
    <p:sldId id="261" r:id="rId6"/>
    <p:sldId id="263" r:id="rId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 snapToGrid="0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80710-7682-4E66-A3C2-243D35150580}" type="datetimeFigureOut">
              <a:rPr lang="x-none" smtClean="0"/>
              <a:t>8/29/23</a:t>
            </a:fld>
            <a:endParaRPr lang="x-non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64EC0-AC93-47F0-8B5C-277A528EB23B}" type="slidenum">
              <a:rPr lang="x-none" smtClean="0"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85042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64EC0-AC93-47F0-8B5C-277A528EB23B}" type="slidenum">
              <a:rPr lang="x-none" smtClean="0"/>
              <a:t>2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32395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64EC0-AC93-47F0-8B5C-277A528EB23B}" type="slidenum">
              <a:rPr lang="x-none" smtClean="0"/>
              <a:t>3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67628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</a:t>
            </a:r>
            <a:r>
              <a:rPr lang="en-US" baseline="0" dirty="0"/>
              <a:t> Delays due to community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64EC0-AC93-47F0-8B5C-277A528EB23B}" type="slidenum">
              <a:rPr lang="x-none" smtClean="0"/>
              <a:t>4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01029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64EC0-AC93-47F0-8B5C-277A528EB23B}" type="slidenum">
              <a:rPr lang="x-none" smtClean="0"/>
              <a:t>5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52692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FC312-A56B-3F8F-C8A2-FDDB2FAB3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2E1131-B56A-24A6-5E1D-0BE8175D4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0D5FE-DB91-BCF8-0A11-1868D8D3E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x-none" smtClean="0"/>
              <a:t>8/29/23</a:t>
            </a:fld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10FED-EB65-1BC1-8CC7-17913337A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DD5F2-45EC-0CD0-CEEB-619FEAB0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x-none" smtClean="0"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3843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D4CEB-E8C2-5A83-C25F-28DA61DE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8D6703-D20B-76BC-01E3-ABCA068DC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4B234-B471-B899-857E-A39801A06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x-none" smtClean="0"/>
              <a:t>8/29/23</a:t>
            </a:fld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6A3FA-6000-0149-576E-AF13E42CE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B55F2-BBA6-D67A-DCFB-606019E7F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x-none" smtClean="0"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53117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6AE709-7157-F677-FAC0-1508D65AF7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81CA95-EBDA-8ACC-9010-A25B0B699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DCA1A-EE68-CEFB-662C-262A3FCAE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x-none" smtClean="0"/>
              <a:t>8/29/23</a:t>
            </a:fld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4AF61-44F0-B8EC-324C-00FE08A77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04425-807A-6A42-2C82-C4C07D27E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x-none" smtClean="0"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583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5AA7A-0801-B0B2-D711-C3CBBAD06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1C986-8AA2-0CC5-CD98-673309F07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43277-EC17-A028-EBA5-B95A81880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x-none" smtClean="0"/>
              <a:t>8/29/23</a:t>
            </a:fld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44295-9969-ACA1-D560-BCDFA48AF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97A9C-0E7D-9332-EA4E-CBBA72F8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x-none" smtClean="0"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7352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1DE9D-0EBF-900C-7A2F-128CBBE4F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E598B-EE31-8676-533F-8BC362C7C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EF884-7C57-9CAA-F8CB-77CC6EE6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x-none" smtClean="0"/>
              <a:t>8/29/23</a:t>
            </a:fld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AD1C4-8E64-2613-9D7A-AF9400B9F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FEB6D-4B3A-6AE8-2C39-39E0023FB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x-none" smtClean="0"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8271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E73C1-3BAA-2566-5480-29EA5828A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27054-670E-79A5-2F81-EE4CA787D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1F6DE-233E-44F2-E058-FFE1173CC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64478-AF11-DB27-D83E-98ABCC8B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x-none" smtClean="0"/>
              <a:t>8/29/23</a:t>
            </a:fld>
            <a:endParaRPr lang="x-non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84F48-2496-D538-9332-CD85DCA81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8CE99-DD90-8FA7-D484-97D122663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x-none" smtClean="0"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74588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52F08-79A2-B411-B978-2C2DB0FED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44FD1-E400-E4F3-DEE6-F1EADA595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8D8485-E1DF-E9DB-40DC-2D7ECE55D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B2D0B5-3E1D-C1AD-729A-A3D24F1D94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BB7A3-6393-51EC-7A42-BE923DB26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BE9BD7-DAA1-BA0A-88EF-9102817E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x-none" smtClean="0"/>
              <a:t>8/29/23</a:t>
            </a:fld>
            <a:endParaRPr lang="x-non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E2C260-8FAE-D859-D227-36D1DF64A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9906F9-3C3D-D803-CECC-2FB230117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x-none" smtClean="0"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9459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97845-30C6-5FB1-53FD-97FE133DE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FA9D5-059D-3BDE-5996-91422CC1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x-none" smtClean="0"/>
              <a:t>8/29/23</a:t>
            </a:fld>
            <a:endParaRPr lang="x-non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51C613-196C-4C46-5B9D-2F2AB9B8F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DA213C-5BDA-0671-D25C-4BEF39725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x-none" smtClean="0"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2722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BFA5AB-A90E-60D1-0590-6B0DC0A6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x-none" smtClean="0"/>
              <a:t>8/29/23</a:t>
            </a:fld>
            <a:endParaRPr lang="x-non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D96D4E-C93B-7447-DB85-BF21AEE56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FBF8B-F061-F0B6-1DCB-61DEA07F5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x-none" smtClean="0"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0352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3BFF9-ED6E-348B-1A43-FE8E39107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36B92-4F69-CFBA-958E-80B2C8B59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F126D-E3B6-3C65-8810-A4A538DE7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1A5DF-7724-1B64-5AF7-EDD20A6DB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x-none" smtClean="0"/>
              <a:t>8/29/23</a:t>
            </a:fld>
            <a:endParaRPr lang="x-non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415CB-79C6-8C16-8440-D13379ED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40B99-FFE2-A866-6F55-CEF58878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x-none" smtClean="0"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321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D18A5-4CFE-8745-4B88-2F0DEEFB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36CF08-1CCF-C7B6-C68B-FFB3B25D73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C5C16-4A9E-F1F7-06B3-544A15BD5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BDA499-674E-A165-F885-D16CC40ED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x-none" smtClean="0"/>
              <a:t>8/29/23</a:t>
            </a:fld>
            <a:endParaRPr lang="x-non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92CB0-E441-0884-1EDB-C5692CF6C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12AE2-42C2-2E5B-888E-3E97C0621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x-none" smtClean="0"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561359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081D3E-8A8A-8AB7-AA05-48303DC0C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DD8E4-515A-65B9-7AAD-F14DD7C12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2AABF-A1D9-A023-144B-94FE0C9B5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7BC71-67A2-40CF-A793-E678043B93CF}" type="datetimeFigureOut">
              <a:rPr lang="x-none" smtClean="0"/>
              <a:t>8/29/23</a:t>
            </a:fld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4F1B0-CC41-D4F9-463E-7E152B721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5E551-8F71-4C3E-FADA-FBAB903AF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D5C0D-D7C4-4F57-8078-055CE04983B7}" type="slidenum">
              <a:rPr lang="x-none" smtClean="0"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38820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7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FECA3-3B56-E8E4-1B6C-CC0AB7683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050" y="365125"/>
            <a:ext cx="10069749" cy="1325563"/>
          </a:xfrm>
          <a:effectLst>
            <a:outerShdw blurRad="50800" dist="38100" dir="16200000" rotWithShape="0">
              <a:schemeClr val="bg1"/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3600" u="sng" dirty="0">
                <a:latin typeface="Arial Black" panose="020B0A04020102020204" pitchFamily="34" charset="0"/>
              </a:rPr>
              <a:t>3</a:t>
            </a:r>
            <a:r>
              <a:rPr lang="en-US" sz="3600" u="sng" baseline="30000" dirty="0">
                <a:latin typeface="Arial Black" panose="020B0A04020102020204" pitchFamily="34" charset="0"/>
              </a:rPr>
              <a:t>rd</a:t>
            </a:r>
            <a:r>
              <a:rPr lang="en-US" sz="3600" u="sng" dirty="0">
                <a:latin typeface="Arial Black" panose="020B0A04020102020204" pitchFamily="34" charset="0"/>
              </a:rPr>
              <a:t> Joint Environment and Risk Management Platform</a:t>
            </a:r>
            <a:endParaRPr lang="x-none" sz="3600" u="sng" dirty="0">
              <a:latin typeface="Arial Black" panose="020B0A040201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F6AB6D-13B1-9A33-9E23-DB3CAB6D7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929" y="5251884"/>
            <a:ext cx="2259062" cy="119483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0DE3C8-C1DE-9B5D-800B-618BCB94B5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37" y="5254533"/>
            <a:ext cx="2260732" cy="1194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F7EDBC-B625-64E3-F9B8-AC6C54AE8C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567" y="5254067"/>
            <a:ext cx="2385298" cy="11926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C3F5E-949A-359A-34A0-36149943DF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45" y="5257183"/>
            <a:ext cx="2260731" cy="11895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133D77-E3CF-BB5A-383A-16C9053117C7}"/>
              </a:ext>
            </a:extLst>
          </p:cNvPr>
          <p:cNvSpPr txBox="1"/>
          <p:nvPr/>
        </p:nvSpPr>
        <p:spPr>
          <a:xfrm>
            <a:off x="2331341" y="1732789"/>
            <a:ext cx="7771592" cy="55399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68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000" b="1" i="1" dirty="0"/>
              <a:t>“Enhancing Synergies for a Resilient Tomorrow”</a:t>
            </a:r>
            <a:endParaRPr lang="x-none" sz="3000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97E90A-AAEE-6FCF-321C-A72D945B0264}"/>
              </a:ext>
            </a:extLst>
          </p:cNvPr>
          <p:cNvSpPr txBox="1"/>
          <p:nvPr/>
        </p:nvSpPr>
        <p:spPr>
          <a:xfrm>
            <a:off x="3754874" y="3859322"/>
            <a:ext cx="4674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August 30-September 1, 2023</a:t>
            </a:r>
            <a:endParaRPr lang="x-none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BE2410-CFCE-DE5E-28A8-B1F6A40A1368}"/>
              </a:ext>
            </a:extLst>
          </p:cNvPr>
          <p:cNvSpPr txBox="1"/>
          <p:nvPr/>
        </p:nvSpPr>
        <p:spPr>
          <a:xfrm>
            <a:off x="3754874" y="4307443"/>
            <a:ext cx="4674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Weno, Chuuk</a:t>
            </a:r>
            <a:endParaRPr lang="x-none" sz="28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73391E-B969-BE7D-BA39-9636FFD3BF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79" y="342138"/>
            <a:ext cx="1838144" cy="18303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1BC2A8-9B05-3573-5078-F729C0F45BE8}"/>
              </a:ext>
            </a:extLst>
          </p:cNvPr>
          <p:cNvSpPr txBox="1"/>
          <p:nvPr/>
        </p:nvSpPr>
        <p:spPr>
          <a:xfrm>
            <a:off x="3754874" y="2622764"/>
            <a:ext cx="4674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7.5 SUPA IA</a:t>
            </a:r>
            <a:endParaRPr lang="x-none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00D996-6B2A-AD38-2148-665B58E713F0}"/>
              </a:ext>
            </a:extLst>
          </p:cNvPr>
          <p:cNvSpPr txBox="1"/>
          <p:nvPr/>
        </p:nvSpPr>
        <p:spPr>
          <a:xfrm>
            <a:off x="350578" y="3070885"/>
            <a:ext cx="11524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Kohsak Keller Jr., Program Manager for Adaptation, DECEM</a:t>
            </a:r>
            <a:endParaRPr lang="x-none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28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CE5AFBD6-73CD-E977-9FAB-0792033710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5AB913-AE19-45DC-4552-2A64A4ADDE69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x-none" sz="2800" b="1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A9D88-61AA-6D3D-9173-C326CB2E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32" y="1215729"/>
            <a:ext cx="10439433" cy="4829716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Impact Analysis Methodology: </a:t>
            </a:r>
          </a:p>
          <a:p>
            <a:pPr marL="0" indent="0">
              <a:buNone/>
            </a:pPr>
            <a:r>
              <a:rPr lang="en-US" i="1" dirty="0">
                <a:latin typeface="Arial Narrow" panose="020B0606020202030204" pitchFamily="34" charset="0"/>
              </a:rPr>
              <a:t>  Based on profiling the history of adaptation, detailed data collection  </a:t>
            </a:r>
          </a:p>
          <a:p>
            <a:pPr marL="0" indent="0">
              <a:buNone/>
            </a:pPr>
            <a:r>
              <a:rPr lang="en-US" i="1" dirty="0">
                <a:latin typeface="Arial Narrow" panose="020B0606020202030204" pitchFamily="34" charset="0"/>
              </a:rPr>
              <a:t>  and analysis to make sense of impact.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Checklist Rating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Field Observation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Social Surveys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Spatial Analysis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B15E35-A89E-4FF5-2115-306C9A683C9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F59AFB-ACF3-6428-BF37-95DD6FAA7F1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B0D16D-7865-CB03-41C6-B9C4F5FFE28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5E20EE-768D-9578-9D0C-E9696D749AF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87EA27-BE57-9AAC-2F68-607E760D3CD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95B1CD-DBCA-31FB-6E03-70F4E0347B0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3A08AF-D8E3-D3E3-0238-C792BED9F93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19BEBB-8DFF-737D-255E-19E80EA14A7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0BD4AE-F18C-C122-8355-703776FC2BF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0B7FCC-06A1-3A77-F438-199AD361C22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C6C499D-3EB1-F1A4-90FE-720B5A9FEE5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3D16202-5AAB-3E38-6194-4B02473468D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1C28BF1-BB4B-A9AD-B134-01FB6CB8DCC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99294BB-BDE5-316F-061E-EABBF5C9BE2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AC36B5-9B68-4B51-E703-A4146E0FB29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7346DA-0CEB-B667-B3BF-FF8712D5F92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F9D5296-A1EC-A0FF-4D84-C3A03DCF5D1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3FDE4F4-B8C2-0BF2-7115-27B7D81603F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A26BC4B-3E4D-7D1B-7148-EB45C6384EF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CA30A7A-0222-5552-BC66-90AE21DB276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359937C-53F2-0459-15B4-E82DA8A0758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8B25B00-9D3E-8C44-B16E-4DF7968BBA0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AB500DA-1ABE-C796-2127-A31A2AA6B13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33BE191-D07C-82EC-464B-B9721559ACC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ABE1DCB-3481-E8C3-C42E-91E0B739825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E0A3A25-09C1-2E58-6B56-ADBDEB5FD40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14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A9D88-61AA-6D3D-9173-C326CB2E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32" y="941281"/>
            <a:ext cx="11764075" cy="5505833"/>
          </a:xfrm>
        </p:spPr>
        <p:txBody>
          <a:bodyPr>
            <a:normAutofit/>
          </a:bodyPr>
          <a:lstStyle/>
          <a:p>
            <a:r>
              <a:rPr lang="en-US" dirty="0"/>
              <a:t>Impact Assessments  </a:t>
            </a:r>
          </a:p>
          <a:p>
            <a:pPr lvl="1"/>
            <a:r>
              <a:rPr lang="en-US" dirty="0"/>
              <a:t>Surveys:</a:t>
            </a:r>
          </a:p>
          <a:p>
            <a:pPr marL="457200" lvl="1" indent="0">
              <a:buNone/>
            </a:pPr>
            <a:r>
              <a:rPr lang="en-US" dirty="0"/>
              <a:t>	Focus Group Discussion</a:t>
            </a:r>
          </a:p>
          <a:p>
            <a:pPr marL="457200" lvl="1" indent="0">
              <a:buNone/>
            </a:pPr>
            <a:r>
              <a:rPr lang="en-US" dirty="0"/>
              <a:t>	Household Survey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Spatial Analysis </a:t>
            </a:r>
          </a:p>
          <a:p>
            <a:pPr lvl="2"/>
            <a:r>
              <a:rPr lang="en-US" dirty="0"/>
              <a:t>Mapping of all the sites</a:t>
            </a:r>
          </a:p>
          <a:p>
            <a:pPr lvl="1" algn="ctr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B1F62F-C3FC-52C7-C854-FC0B47CB1CA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7152F-AE7A-3609-7D65-D3B0252B62C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D037AA-8B2F-DBB1-FC2E-DB001BDE269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DDC019-B543-9111-ADD6-0BDF73FA500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806AA2-9680-ACB2-A27E-79671DA3AAA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6D55FE-85B4-F426-6FA9-1165219F294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5A24DE-73F1-EC1E-4D24-BBFC3BC06A1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D31263-F971-D76E-DBED-6F0DA995404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0F90A6-2977-981A-ACFB-A98A4687ACA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77B4C2-3F61-8E7F-E475-9E9C39C68AE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8DD52C-904E-2A56-84D7-B0B289EB39D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1BF320-10B3-29D5-6CC1-6442BB1E366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9C9FB2-C9A3-8D73-D8BA-A6FA8824608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F1090F-484A-BA2D-4E66-5B14E469DB8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C0A341-6E1B-0205-0F3F-ADC79C3062D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359C2B-F4F9-1FFE-28CD-5A08B5B0970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26500C-28A6-31CA-EBDE-CCB85DCCC6A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136C8B-A69B-42F6-FB83-E087BAFDE1C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CE19C9E-14AF-375F-2099-E23AAC263C7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6663F97-A3BC-3E09-00A3-8CCFA9EF224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724C7E1-4C4D-B81D-8FD4-0C041AE809F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D7298C5-B950-1B29-F9AB-20A653279C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86817C7-B0D9-12AE-5447-17937E542ED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E750A15-8048-5298-95A4-A9A11994E82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6A22128-F3E4-B0A1-FB27-9FF65CDC817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9715531-C57B-93BA-F506-DBF503B6C5F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155BA01-9C5E-FF6F-2738-98FD7FC4C43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9B62D55-BE26-B165-36C3-FF01D7045EEA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x-none" sz="2800" b="1" i="1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985" y="973166"/>
            <a:ext cx="2897029" cy="2172771"/>
          </a:xfrm>
          <a:prstGeom prst="rect">
            <a:avLst/>
          </a:prstGeom>
        </p:spPr>
      </p:pic>
      <p:pic>
        <p:nvPicPr>
          <p:cNvPr id="34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652" y="973164"/>
            <a:ext cx="3285559" cy="2189839"/>
          </a:xfrm>
          <a:prstGeom prst="rect">
            <a:avLst/>
          </a:prstGeom>
        </p:spPr>
      </p:pic>
      <p:pic>
        <p:nvPicPr>
          <p:cNvPr id="36" name="Content Placeholder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882" y="3331694"/>
            <a:ext cx="3982493" cy="285076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376" y="3613413"/>
            <a:ext cx="3828844" cy="272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01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A9D88-61AA-6D3D-9173-C326CB2E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39" y="941281"/>
            <a:ext cx="11961063" cy="5505833"/>
          </a:xfrm>
        </p:spPr>
        <p:txBody>
          <a:bodyPr>
            <a:normAutofit/>
          </a:bodyPr>
          <a:lstStyle/>
          <a:p>
            <a:r>
              <a:rPr lang="en-US" dirty="0"/>
              <a:t>Challenges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Transportation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Community Functions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Availability of the household owners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1F2635-D00A-520F-A5DA-AEB20EF4ECE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4E64FB-25A8-90FA-B581-73B1EDB54CC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863617-F058-A44E-308C-27888D6776A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04EB3F-A0BB-6A71-533F-872EBF292D2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38FA89-2570-632E-580E-250DEC2E425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B0972F-F31B-B845-F1CB-D5EE593E3AC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4A8EF0-3B12-8D65-14AE-0F09E3072B9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CD64EB-AB21-7B3F-B8AD-DF3BB1E4821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FDBB94-19FB-71AD-F565-5D2DAEE003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2A70A8-2B32-FA0F-3C48-C769E6C5556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29B709-C89A-B3C0-C6BD-95350423049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27E738-5A5B-29DA-EB6B-A3971CDAEB4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618A58-407D-36F4-E41D-C91965801A3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752620-C9E1-608C-59AB-62F9D9E7741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44793F-0594-6E37-F570-284189922A0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9E534EF-E296-D856-36F5-316D42307D1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8643D28-9513-04FF-FA6A-C52342F7863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6A573F6-34AF-3233-0D54-8631FABC88A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A799C27-58C8-30EC-731E-90FA1F7B9DF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822C711-2459-1D3A-B914-081C3232D48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884D70C-3E6E-B60A-4D94-FCD0A7D3D40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D5DAD5B-B7A6-2267-2213-765A79A57F9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9885C77-5B67-D8E2-A49E-3D996B78593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870AA1C-F36C-266D-D111-7004540E016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B6BD132-34F7-6F4C-6E6B-463AC22FA7A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E4BDB12-F729-E583-FE0E-07255895A2A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EF21DEE-4E80-EDB6-1477-F8F740DCBB3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175AB69-2B86-409C-414D-A42C56877E09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x-none" sz="2800" b="1" i="1" dirty="0"/>
          </a:p>
        </p:txBody>
      </p:sp>
    </p:spTree>
    <p:extLst>
      <p:ext uri="{BB962C8B-B14F-4D97-AF65-F5344CB8AC3E}">
        <p14:creationId xmlns:p14="http://schemas.microsoft.com/office/powerpoint/2010/main" val="1790624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A9D88-61AA-6D3D-9173-C326CB2E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39" y="941281"/>
            <a:ext cx="11951636" cy="5505833"/>
          </a:xfrm>
        </p:spPr>
        <p:txBody>
          <a:bodyPr>
            <a:normAutofit/>
          </a:bodyPr>
          <a:lstStyle/>
          <a:p>
            <a:r>
              <a:rPr lang="en-US" dirty="0"/>
              <a:t>Opportunities for collaboration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Can be applied to any project</a:t>
            </a:r>
          </a:p>
          <a:p>
            <a:pPr lvl="1"/>
            <a:r>
              <a:rPr lang="en-US" dirty="0"/>
              <a:t>Project documents stored online</a:t>
            </a:r>
          </a:p>
          <a:p>
            <a:pPr lvl="1"/>
            <a:r>
              <a:rPr lang="en-US" dirty="0"/>
              <a:t>Past project interventions</a:t>
            </a:r>
          </a:p>
          <a:p>
            <a:pPr lvl="1"/>
            <a:r>
              <a:rPr lang="en-US" dirty="0"/>
              <a:t>Database repository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17DEED-9E5A-0E21-5446-633122B11A5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313409-438A-3449-823D-1B46FF455E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A680B9-196B-038B-1AE2-A47A5E2D59D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125A87-D025-2CEF-5F0F-87FC6771A7A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8FCB82-4C05-C7A3-45AC-F1C8BF5902C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9704EC-84CB-2D15-B13E-516ECEF6813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993007-3552-041C-101F-9F9EB71FC75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00CCCD-739E-E575-47E1-78D942293AB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2336FB-5F45-27C0-29DC-AD0F53227DA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FC6B5F-FF1F-B4C4-C309-974B129DA0B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CEBD72-16A3-6656-BB63-28D9AC9F11C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DFE057-7E0A-B682-D7CA-53821DA0C57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5D09399-3AFD-3921-A822-4747101ECE8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EAB480-932A-8648-FBFF-6EAE0CA2541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B3572C-3338-9775-F34C-F4BB16E2495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5921C6-128C-FADB-84F4-4CBF27ABC82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1ACA591-04FD-99EB-FA8E-C9D0083CB60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3E8CEE-B687-D0B4-F46D-DB96D9CBE6F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1B26AE4-A136-22A9-B804-0C6D5955159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D2F6A16-B3E9-759E-520A-ECBF4AA3492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F145C82-04B7-203B-3FAE-9295127EB4F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303855D-D315-1A4F-6A04-58FECE5F18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E8B009D-AD6D-E9B8-FDE3-3C0D65A1224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92549F4-99E6-E28D-8D6E-534CB73C34D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E24925E-8DA4-CD8B-430E-500EF398BAB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C395327-EAB7-5449-3DB0-D72EDCCAD2A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7740580-71EC-C042-A69D-D9ADE789F05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E1F762F-9435-783B-8AF5-025BBC71C3F9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x-none" sz="2800" b="1" i="1" dirty="0"/>
          </a:p>
        </p:txBody>
      </p:sp>
      <p:pic>
        <p:nvPicPr>
          <p:cNvPr id="33" name="Picture 3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422" y="1980373"/>
            <a:ext cx="5044786" cy="342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66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A9D88-61AA-6D3D-9173-C326CB2E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6140" y="3166217"/>
            <a:ext cx="3601746" cy="1875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Thank you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4044A7-6E6E-9705-A39A-1FF5181A7F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34F419-0DC2-84B0-30FB-EE24F1DE940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89EC23-04AF-F6C2-B067-7F375F59D68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407284-233B-7EAB-7AC3-F4DB870FE9C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A8CD43-DC46-A708-9682-D8E5BD36617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FC7EBD-50CD-EEDA-3255-D922B970A98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30CB6F-B687-7D97-3F8C-B5CD68AFDDF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00A798-CD46-3806-C17F-8418DA6E17C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D684B6-9D5E-3D11-CC40-30FD5BCBAD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4407A8-4799-5030-204C-C350FAB1E91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452DC5-CE9F-B86B-1A88-4E97F81325B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F48AFA-4795-84B4-69E5-69185BEE274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94E2A9-DC33-8B7B-0D3E-74E1B35BFD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FF5D5A-0F16-69F8-716B-A51CC8B75B7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7E0936-BFF3-6C9C-7287-FE4E7553B00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188FF0-7574-3277-5166-76C9D0D3D75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38AD9E-FD66-151B-B512-8A93EA72FD1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BF121DE-E19F-3481-5069-DAECB34A804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0150ABD-F8D8-32A2-A1FB-83B734292A7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C1413D6-6F00-3CA8-BA95-303080482E3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5A16FA-7E5D-1A2C-642B-9C8D8FAE53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AC8DD35-2F0B-20DD-CE22-86E783F8391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FEFCC40-9245-BE3A-2D4D-ADF3B952FAD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67558B-D0AF-BB8A-8875-AD0551F1EAE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1875355-A16C-7918-EDF2-596EC148636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EF7C44E-105E-7F96-183B-7CD551EEDDD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F2F84DC-45AB-2542-8688-E2D51255E75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C743C2E-ED10-39BF-4DE3-36FD91DD56C8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en-FM" sz="2800" b="1" i="1" dirty="0"/>
          </a:p>
        </p:txBody>
      </p:sp>
    </p:spTree>
    <p:extLst>
      <p:ext uri="{BB962C8B-B14F-4D97-AF65-F5344CB8AC3E}">
        <p14:creationId xmlns:p14="http://schemas.microsoft.com/office/powerpoint/2010/main" val="778479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6011</TotalTime>
  <Words>168</Words>
  <Application>Microsoft Macintosh PowerPoint</Application>
  <PresentationFormat>Widescreen</PresentationFormat>
  <Paragraphs>69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Arial Narrow</vt:lpstr>
      <vt:lpstr>Calibri</vt:lpstr>
      <vt:lpstr>Calibri Light</vt:lpstr>
      <vt:lpstr>Office Theme</vt:lpstr>
      <vt:lpstr>3rd Joint Environment and Risk Management Platform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R.Nash</dc:creator>
  <cp:lastModifiedBy>Rosalinda Yatilman</cp:lastModifiedBy>
  <cp:revision>39</cp:revision>
  <dcterms:created xsi:type="dcterms:W3CDTF">2023-08-01T02:39:00Z</dcterms:created>
  <dcterms:modified xsi:type="dcterms:W3CDTF">2023-08-29T04:37:33Z</dcterms:modified>
</cp:coreProperties>
</file>