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6" r:id="rId3"/>
    <p:sldId id="258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x-none" smtClean="0"/>
              <a:t>2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x-none" smtClean="0"/>
              <a:t>3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667628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2.</a:t>
            </a:r>
            <a:r>
              <a:rPr lang="en-US" baseline="0" dirty="0"/>
              <a:t> Delays due to community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x-none" smtClean="0"/>
              <a:t>4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201029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x-none" smtClean="0"/>
              <a:t>5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25269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x-none" smtClean="0"/>
              <a:t>8/29/23</a:t>
            </a:fld>
            <a:endParaRPr lang="x-non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x-none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x-none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x-none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x-none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3754874" y="2622764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7.5 SUPA IA</a:t>
            </a:r>
            <a:endParaRPr lang="x-none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350578" y="3070885"/>
            <a:ext cx="11524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Kohsak Keller Jr., Program Manager for Adaptation, DECEM</a:t>
            </a:r>
            <a:endParaRPr lang="x-none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1215729"/>
            <a:ext cx="10439433" cy="482971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Impact Analysis Methodology: </a:t>
            </a:r>
          </a:p>
          <a:p>
            <a:pPr marL="0" indent="0">
              <a:buNone/>
            </a:pPr>
            <a:r>
              <a:rPr lang="en-US" i="1" dirty="0">
                <a:latin typeface="Arial Narrow" panose="020B0606020202030204" pitchFamily="34" charset="0"/>
              </a:rPr>
              <a:t>  Based on profiling the history of adaptation, detailed data collection  </a:t>
            </a:r>
          </a:p>
          <a:p>
            <a:pPr marL="0" indent="0">
              <a:buNone/>
            </a:pPr>
            <a:r>
              <a:rPr lang="en-US" i="1" dirty="0">
                <a:latin typeface="Arial Narrow" panose="020B0606020202030204" pitchFamily="34" charset="0"/>
              </a:rPr>
              <a:t>  and analysis to make sense of impact.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Checklist Rating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Field Observation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Social Surveys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Spatial Analysis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x-non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/>
          </a:bodyPr>
          <a:lstStyle/>
          <a:p>
            <a:r>
              <a:rPr lang="en-US" dirty="0"/>
              <a:t>Impact Assessments  </a:t>
            </a:r>
          </a:p>
          <a:p>
            <a:pPr lvl="1"/>
            <a:r>
              <a:rPr lang="en-US" dirty="0"/>
              <a:t>Surveys:</a:t>
            </a:r>
          </a:p>
          <a:p>
            <a:pPr marL="457200" lvl="1" indent="0">
              <a:buNone/>
            </a:pPr>
            <a:r>
              <a:rPr lang="en-US" dirty="0"/>
              <a:t>	Focus Group Discussion</a:t>
            </a:r>
          </a:p>
          <a:p>
            <a:pPr marL="457200" lvl="1" indent="0">
              <a:buNone/>
            </a:pPr>
            <a:r>
              <a:rPr lang="en-US" dirty="0"/>
              <a:t>	Household Survey 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Spatial Analysis </a:t>
            </a:r>
          </a:p>
          <a:p>
            <a:pPr lvl="2"/>
            <a:r>
              <a:rPr lang="en-US" dirty="0"/>
              <a:t>Mapping of all the sites</a:t>
            </a:r>
          </a:p>
          <a:p>
            <a:pPr lvl="1" algn="ctr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985" y="973166"/>
            <a:ext cx="2897029" cy="2172771"/>
          </a:xfrm>
          <a:prstGeom prst="rect">
            <a:avLst/>
          </a:prstGeom>
        </p:spPr>
      </p:pic>
      <p:pic>
        <p:nvPicPr>
          <p:cNvPr id="34" name="Content Placeholder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652" y="973164"/>
            <a:ext cx="3285559" cy="2189839"/>
          </a:xfrm>
          <a:prstGeom prst="rect">
            <a:avLst/>
          </a:prstGeom>
        </p:spPr>
      </p:pic>
      <p:pic>
        <p:nvPicPr>
          <p:cNvPr id="36" name="Content Placeholder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882" y="3331694"/>
            <a:ext cx="3982493" cy="285076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376" y="3613413"/>
            <a:ext cx="3828844" cy="272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61063" cy="5505833"/>
          </a:xfrm>
        </p:spPr>
        <p:txBody>
          <a:bodyPr>
            <a:normAutofit/>
          </a:bodyPr>
          <a:lstStyle/>
          <a:p>
            <a:r>
              <a:rPr lang="en-US" dirty="0"/>
              <a:t>Challenges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Transportation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Community Functions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Availability of the household owners 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F2635-D00A-520F-A5DA-AEB20EF4ECE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E64FB-25A8-90FA-B581-73B1EDB54CC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3617-F058-A44E-308C-27888D6776A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4EB3F-A0BB-6A71-533F-872EBF292D21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38FA89-2570-632E-580E-250DEC2E425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0972F-F31B-B845-F1CB-D5EE593E3AC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4A8EF0-3B12-8D65-14AE-0F09E3072B9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D64EB-AB21-7B3F-B8AD-DF3BB1E48217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DBB94-19FB-71AD-F565-5D2DAEE0037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2A70A8-2B32-FA0F-3C48-C769E6C5556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29B709-C89A-B3C0-C6BD-95350423049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27E738-5A5B-29DA-EB6B-A3971CDAEB44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618A58-407D-36F4-E41D-C91965801A3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752620-C9E1-608C-59AB-62F9D9E7741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4793F-0594-6E37-F570-284189922A0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E534EF-E296-D856-36F5-316D42307D14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643D28-9513-04FF-FA6A-C52342F7863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573F6-34AF-3233-0D54-8631FABC88A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799C27-58C8-30EC-731E-90FA1F7B9DF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22C711-2459-1D3A-B914-081C3232D487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84D70C-3E6E-B60A-4D94-FCD0A7D3D40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5DAD5B-B7A6-2267-2213-765A79A57F9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85C77-5B67-D8E2-A49E-3D996B78593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70AA1C-F36C-266D-D111-7004540E016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6BD132-34F7-6F4C-6E6B-463AC22FA7A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4BDB12-F729-E583-FE0E-07255895A2A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F21DEE-4E80-EDB6-1477-F8F740DCBB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75AB69-2B86-409C-414D-A42C56877E0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</p:spTree>
    <p:extLst>
      <p:ext uri="{BB962C8B-B14F-4D97-AF65-F5344CB8AC3E}">
        <p14:creationId xmlns:p14="http://schemas.microsoft.com/office/powerpoint/2010/main" val="1790624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51636" cy="5505833"/>
          </a:xfrm>
        </p:spPr>
        <p:txBody>
          <a:bodyPr>
            <a:normAutofit/>
          </a:bodyPr>
          <a:lstStyle/>
          <a:p>
            <a:r>
              <a:rPr lang="en-US" dirty="0"/>
              <a:t>Opportunities for collaboration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Can be applied to any project</a:t>
            </a:r>
          </a:p>
          <a:p>
            <a:pPr lvl="1"/>
            <a:r>
              <a:rPr lang="en-US" dirty="0"/>
              <a:t>Project documents stored online</a:t>
            </a:r>
          </a:p>
          <a:p>
            <a:pPr lvl="1"/>
            <a:r>
              <a:rPr lang="en-US" dirty="0"/>
              <a:t>Past project interventions</a:t>
            </a:r>
          </a:p>
          <a:p>
            <a:pPr lvl="1"/>
            <a:r>
              <a:rPr lang="en-US" dirty="0"/>
              <a:t>Database repository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  <p:pic>
        <p:nvPicPr>
          <p:cNvPr id="33" name="Picture 3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422" y="1980373"/>
            <a:ext cx="5044786" cy="34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6140" y="3166217"/>
            <a:ext cx="3601746" cy="1875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Thank you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778479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6011</TotalTime>
  <Words>168</Words>
  <Application>Microsoft Macintosh PowerPoint</Application>
  <PresentationFormat>Widescreen</PresentationFormat>
  <Paragraphs>69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Arial Narrow</vt:lpstr>
      <vt:lpstr>Calibri</vt:lpstr>
      <vt:lpstr>Calibri Light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39</cp:revision>
  <dcterms:created xsi:type="dcterms:W3CDTF">2023-08-01T02:39:00Z</dcterms:created>
  <dcterms:modified xsi:type="dcterms:W3CDTF">2023-08-29T04:37:33Z</dcterms:modified>
</cp:coreProperties>
</file>