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6.jp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7" r:id="rId2"/>
    <p:sldId id="256" r:id="rId3"/>
    <p:sldId id="258" r:id="rId4"/>
    <p:sldId id="260" r:id="rId5"/>
    <p:sldId id="261" r:id="rId6"/>
    <p:sldId id="262" r:id="rId7"/>
    <p:sldId id="265" r:id="rId8"/>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3" autoAdjust="0"/>
    <p:restoredTop sz="94660"/>
  </p:normalViewPr>
  <p:slideViewPr>
    <p:cSldViewPr snapToGrid="0">
      <p:cViewPr varScale="1">
        <p:scale>
          <a:sx n="122" d="100"/>
          <a:sy n="122" d="100"/>
        </p:scale>
        <p:origin x="240" y="3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480710-7682-4E66-A3C2-243D35150580}" type="datetimeFigureOut">
              <a:rPr lang="x-none" smtClean="0"/>
              <a:t>8/31/23</a:t>
            </a:fld>
            <a:endParaRPr lang="x-none"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B64EC0-AC93-47F0-8B5C-277A528EB23B}" type="slidenum">
              <a:rPr lang="x-none" smtClean="0"/>
              <a:t>‹#›</a:t>
            </a:fld>
            <a:endParaRPr lang="x-none" dirty="0"/>
          </a:p>
        </p:txBody>
      </p:sp>
    </p:spTree>
    <p:extLst>
      <p:ext uri="{BB962C8B-B14F-4D97-AF65-F5344CB8AC3E}">
        <p14:creationId xmlns:p14="http://schemas.microsoft.com/office/powerpoint/2010/main" val="2485042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keep in mind that</a:t>
            </a:r>
            <a:r>
              <a:rPr lang="en-US" baseline="0" dirty="0"/>
              <a:t> our National Adaptation Plan builds on existing Adaptation planning and will feed into our National and State </a:t>
            </a:r>
            <a:r>
              <a:rPr lang="en-US" baseline="0" dirty="0" err="1"/>
              <a:t>Prioritites</a:t>
            </a:r>
            <a:endParaRPr lang="x-none" dirty="0"/>
          </a:p>
        </p:txBody>
      </p:sp>
      <p:sp>
        <p:nvSpPr>
          <p:cNvPr id="4" name="Slide Number Placeholder 3"/>
          <p:cNvSpPr>
            <a:spLocks noGrp="1"/>
          </p:cNvSpPr>
          <p:nvPr>
            <p:ph type="sldNum" sz="quarter" idx="5"/>
          </p:nvPr>
        </p:nvSpPr>
        <p:spPr/>
        <p:txBody>
          <a:bodyPr/>
          <a:lstStyle/>
          <a:p>
            <a:fld id="{4AB64EC0-AC93-47F0-8B5C-277A528EB23B}" type="slidenum">
              <a:rPr lang="x-none" smtClean="0"/>
              <a:t>2</a:t>
            </a:fld>
            <a:endParaRPr lang="x-none" dirty="0"/>
          </a:p>
        </p:txBody>
      </p:sp>
    </p:spTree>
    <p:extLst>
      <p:ext uri="{BB962C8B-B14F-4D97-AF65-F5344CB8AC3E}">
        <p14:creationId xmlns:p14="http://schemas.microsoft.com/office/powerpoint/2010/main" val="1323953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AB64EC0-AC93-47F0-8B5C-277A528EB23B}" type="slidenum">
              <a:rPr lang="x-none" smtClean="0"/>
              <a:t>3</a:t>
            </a:fld>
            <a:endParaRPr lang="x-none" dirty="0"/>
          </a:p>
        </p:txBody>
      </p:sp>
    </p:spTree>
    <p:extLst>
      <p:ext uri="{BB962C8B-B14F-4D97-AF65-F5344CB8AC3E}">
        <p14:creationId xmlns:p14="http://schemas.microsoft.com/office/powerpoint/2010/main" val="3521721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as</a:t>
            </a:r>
            <a:r>
              <a:rPr lang="en-US" baseline="0" dirty="0"/>
              <a:t> we look forward to the sign off of our Agreement and kick start on our implementation phase of the NAP,  we feel the urge to share key recommendations that not only will help better understand what we need to do, but to also fill in the gaps as we move forward in this NAP implementation. </a:t>
            </a:r>
            <a:endParaRPr lang="en-US" dirty="0"/>
          </a:p>
        </p:txBody>
      </p:sp>
      <p:sp>
        <p:nvSpPr>
          <p:cNvPr id="4" name="Slide Number Placeholder 3"/>
          <p:cNvSpPr>
            <a:spLocks noGrp="1"/>
          </p:cNvSpPr>
          <p:nvPr>
            <p:ph type="sldNum" sz="quarter" idx="10"/>
          </p:nvPr>
        </p:nvSpPr>
        <p:spPr/>
        <p:txBody>
          <a:bodyPr/>
          <a:lstStyle/>
          <a:p>
            <a:fld id="{4AB64EC0-AC93-47F0-8B5C-277A528EB23B}" type="slidenum">
              <a:rPr lang="x-none" smtClean="0"/>
              <a:t>6</a:t>
            </a:fld>
            <a:endParaRPr lang="x-none" dirty="0"/>
          </a:p>
        </p:txBody>
      </p:sp>
    </p:spTree>
    <p:extLst>
      <p:ext uri="{BB962C8B-B14F-4D97-AF65-F5344CB8AC3E}">
        <p14:creationId xmlns:p14="http://schemas.microsoft.com/office/powerpoint/2010/main" val="31069481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M" dirty="0"/>
          </a:p>
        </p:txBody>
      </p:sp>
      <p:sp>
        <p:nvSpPr>
          <p:cNvPr id="4" name="Slide Number Placeholder 3"/>
          <p:cNvSpPr>
            <a:spLocks noGrp="1"/>
          </p:cNvSpPr>
          <p:nvPr>
            <p:ph type="sldNum" sz="quarter" idx="5"/>
          </p:nvPr>
        </p:nvSpPr>
        <p:spPr/>
        <p:txBody>
          <a:bodyPr/>
          <a:lstStyle/>
          <a:p>
            <a:fld id="{4AB64EC0-AC93-47F0-8B5C-277A528EB23B}" type="slidenum">
              <a:rPr lang="en-FM" smtClean="0"/>
              <a:t>7</a:t>
            </a:fld>
            <a:endParaRPr lang="en-FM" dirty="0"/>
          </a:p>
        </p:txBody>
      </p:sp>
    </p:spTree>
    <p:extLst>
      <p:ext uri="{BB962C8B-B14F-4D97-AF65-F5344CB8AC3E}">
        <p14:creationId xmlns:p14="http://schemas.microsoft.com/office/powerpoint/2010/main" val="26192235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FC312-A56B-3F8F-C8A2-FDDB2FAB391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x-none"/>
          </a:p>
        </p:txBody>
      </p:sp>
      <p:sp>
        <p:nvSpPr>
          <p:cNvPr id="3" name="Subtitle 2">
            <a:extLst>
              <a:ext uri="{FF2B5EF4-FFF2-40B4-BE49-F238E27FC236}">
                <a16:creationId xmlns:a16="http://schemas.microsoft.com/office/drawing/2014/main" id="{412E1131-B56A-24A6-5E1D-0BE8175D46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sp>
        <p:nvSpPr>
          <p:cNvPr id="4" name="Date Placeholder 3">
            <a:extLst>
              <a:ext uri="{FF2B5EF4-FFF2-40B4-BE49-F238E27FC236}">
                <a16:creationId xmlns:a16="http://schemas.microsoft.com/office/drawing/2014/main" id="{8EF0D5FE-DB91-BCF8-0A11-1868D8D3EC16}"/>
              </a:ext>
            </a:extLst>
          </p:cNvPr>
          <p:cNvSpPr>
            <a:spLocks noGrp="1"/>
          </p:cNvSpPr>
          <p:nvPr>
            <p:ph type="dt" sz="half" idx="10"/>
          </p:nvPr>
        </p:nvSpPr>
        <p:spPr/>
        <p:txBody>
          <a:bodyPr/>
          <a:lstStyle/>
          <a:p>
            <a:fld id="{7687BC71-67A2-40CF-A793-E678043B93CF}" type="datetimeFigureOut">
              <a:rPr lang="x-none" smtClean="0"/>
              <a:t>8/31/23</a:t>
            </a:fld>
            <a:endParaRPr lang="x-none" dirty="0"/>
          </a:p>
        </p:txBody>
      </p:sp>
      <p:sp>
        <p:nvSpPr>
          <p:cNvPr id="5" name="Footer Placeholder 4">
            <a:extLst>
              <a:ext uri="{FF2B5EF4-FFF2-40B4-BE49-F238E27FC236}">
                <a16:creationId xmlns:a16="http://schemas.microsoft.com/office/drawing/2014/main" id="{BBC10FED-EB65-1BC1-8CC7-17913337A900}"/>
              </a:ext>
            </a:extLst>
          </p:cNvPr>
          <p:cNvSpPr>
            <a:spLocks noGrp="1"/>
          </p:cNvSpPr>
          <p:nvPr>
            <p:ph type="ftr" sz="quarter" idx="11"/>
          </p:nvPr>
        </p:nvSpPr>
        <p:spPr/>
        <p:txBody>
          <a:bodyPr/>
          <a:lstStyle/>
          <a:p>
            <a:endParaRPr lang="x-none" dirty="0"/>
          </a:p>
        </p:txBody>
      </p:sp>
      <p:sp>
        <p:nvSpPr>
          <p:cNvPr id="6" name="Slide Number Placeholder 5">
            <a:extLst>
              <a:ext uri="{FF2B5EF4-FFF2-40B4-BE49-F238E27FC236}">
                <a16:creationId xmlns:a16="http://schemas.microsoft.com/office/drawing/2014/main" id="{DECDD5F2-45EC-0CD0-CEEB-619FEAB08EAD}"/>
              </a:ext>
            </a:extLst>
          </p:cNvPr>
          <p:cNvSpPr>
            <a:spLocks noGrp="1"/>
          </p:cNvSpPr>
          <p:nvPr>
            <p:ph type="sldNum" sz="quarter" idx="12"/>
          </p:nvPr>
        </p:nvSpPr>
        <p:spPr/>
        <p:txBody>
          <a:bodyPr/>
          <a:lstStyle/>
          <a:p>
            <a:fld id="{BA6D5C0D-D7C4-4F57-8078-055CE04983B7}" type="slidenum">
              <a:rPr lang="x-none" smtClean="0"/>
              <a:t>‹#›</a:t>
            </a:fld>
            <a:endParaRPr lang="x-none" dirty="0"/>
          </a:p>
        </p:txBody>
      </p:sp>
    </p:spTree>
    <p:extLst>
      <p:ext uri="{BB962C8B-B14F-4D97-AF65-F5344CB8AC3E}">
        <p14:creationId xmlns:p14="http://schemas.microsoft.com/office/powerpoint/2010/main" val="138430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D4CEB-E8C2-5A83-C25F-28DA61DE9AFC}"/>
              </a:ext>
            </a:extLst>
          </p:cNvPr>
          <p:cNvSpPr>
            <a:spLocks noGrp="1"/>
          </p:cNvSpPr>
          <p:nvPr>
            <p:ph type="title"/>
          </p:nvPr>
        </p:nvSpPr>
        <p:spPr/>
        <p:txBody>
          <a:bodyPr/>
          <a:lstStyle/>
          <a:p>
            <a:r>
              <a:rPr lang="en-US"/>
              <a:t>Click to edit Master title style</a:t>
            </a:r>
            <a:endParaRPr lang="x-none"/>
          </a:p>
        </p:txBody>
      </p:sp>
      <p:sp>
        <p:nvSpPr>
          <p:cNvPr id="3" name="Vertical Text Placeholder 2">
            <a:extLst>
              <a:ext uri="{FF2B5EF4-FFF2-40B4-BE49-F238E27FC236}">
                <a16:creationId xmlns:a16="http://schemas.microsoft.com/office/drawing/2014/main" id="{B48D6703-D20B-76BC-01E3-ABCA068DCE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DA74B234-B471-B899-857E-A39801A0663C}"/>
              </a:ext>
            </a:extLst>
          </p:cNvPr>
          <p:cNvSpPr>
            <a:spLocks noGrp="1"/>
          </p:cNvSpPr>
          <p:nvPr>
            <p:ph type="dt" sz="half" idx="10"/>
          </p:nvPr>
        </p:nvSpPr>
        <p:spPr/>
        <p:txBody>
          <a:bodyPr/>
          <a:lstStyle/>
          <a:p>
            <a:fld id="{7687BC71-67A2-40CF-A793-E678043B93CF}" type="datetimeFigureOut">
              <a:rPr lang="x-none" smtClean="0"/>
              <a:t>8/31/23</a:t>
            </a:fld>
            <a:endParaRPr lang="x-none" dirty="0"/>
          </a:p>
        </p:txBody>
      </p:sp>
      <p:sp>
        <p:nvSpPr>
          <p:cNvPr id="5" name="Footer Placeholder 4">
            <a:extLst>
              <a:ext uri="{FF2B5EF4-FFF2-40B4-BE49-F238E27FC236}">
                <a16:creationId xmlns:a16="http://schemas.microsoft.com/office/drawing/2014/main" id="{28C6A3FA-6000-0149-576E-AF13E42CE48A}"/>
              </a:ext>
            </a:extLst>
          </p:cNvPr>
          <p:cNvSpPr>
            <a:spLocks noGrp="1"/>
          </p:cNvSpPr>
          <p:nvPr>
            <p:ph type="ftr" sz="quarter" idx="11"/>
          </p:nvPr>
        </p:nvSpPr>
        <p:spPr/>
        <p:txBody>
          <a:bodyPr/>
          <a:lstStyle/>
          <a:p>
            <a:endParaRPr lang="x-none" dirty="0"/>
          </a:p>
        </p:txBody>
      </p:sp>
      <p:sp>
        <p:nvSpPr>
          <p:cNvPr id="6" name="Slide Number Placeholder 5">
            <a:extLst>
              <a:ext uri="{FF2B5EF4-FFF2-40B4-BE49-F238E27FC236}">
                <a16:creationId xmlns:a16="http://schemas.microsoft.com/office/drawing/2014/main" id="{03CB55F2-BBA6-D67A-DCFB-606019E7F374}"/>
              </a:ext>
            </a:extLst>
          </p:cNvPr>
          <p:cNvSpPr>
            <a:spLocks noGrp="1"/>
          </p:cNvSpPr>
          <p:nvPr>
            <p:ph type="sldNum" sz="quarter" idx="12"/>
          </p:nvPr>
        </p:nvSpPr>
        <p:spPr/>
        <p:txBody>
          <a:bodyPr/>
          <a:lstStyle/>
          <a:p>
            <a:fld id="{BA6D5C0D-D7C4-4F57-8078-055CE04983B7}" type="slidenum">
              <a:rPr lang="x-none" smtClean="0"/>
              <a:t>‹#›</a:t>
            </a:fld>
            <a:endParaRPr lang="x-none" dirty="0"/>
          </a:p>
        </p:txBody>
      </p:sp>
    </p:spTree>
    <p:extLst>
      <p:ext uri="{BB962C8B-B14F-4D97-AF65-F5344CB8AC3E}">
        <p14:creationId xmlns:p14="http://schemas.microsoft.com/office/powerpoint/2010/main" val="531172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6AE709-7157-F677-FAC0-1508D65AF77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x-none"/>
          </a:p>
        </p:txBody>
      </p:sp>
      <p:sp>
        <p:nvSpPr>
          <p:cNvPr id="3" name="Vertical Text Placeholder 2">
            <a:extLst>
              <a:ext uri="{FF2B5EF4-FFF2-40B4-BE49-F238E27FC236}">
                <a16:creationId xmlns:a16="http://schemas.microsoft.com/office/drawing/2014/main" id="{3181CA95-EBDA-8ACC-9010-A25B0B699B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A90DCA1A-EE68-CEFB-662C-262A3FCAEBB0}"/>
              </a:ext>
            </a:extLst>
          </p:cNvPr>
          <p:cNvSpPr>
            <a:spLocks noGrp="1"/>
          </p:cNvSpPr>
          <p:nvPr>
            <p:ph type="dt" sz="half" idx="10"/>
          </p:nvPr>
        </p:nvSpPr>
        <p:spPr/>
        <p:txBody>
          <a:bodyPr/>
          <a:lstStyle/>
          <a:p>
            <a:fld id="{7687BC71-67A2-40CF-A793-E678043B93CF}" type="datetimeFigureOut">
              <a:rPr lang="x-none" smtClean="0"/>
              <a:t>8/31/23</a:t>
            </a:fld>
            <a:endParaRPr lang="x-none" dirty="0"/>
          </a:p>
        </p:txBody>
      </p:sp>
      <p:sp>
        <p:nvSpPr>
          <p:cNvPr id="5" name="Footer Placeholder 4">
            <a:extLst>
              <a:ext uri="{FF2B5EF4-FFF2-40B4-BE49-F238E27FC236}">
                <a16:creationId xmlns:a16="http://schemas.microsoft.com/office/drawing/2014/main" id="{1DA4AF61-44F0-B8EC-324C-00FE08A77262}"/>
              </a:ext>
            </a:extLst>
          </p:cNvPr>
          <p:cNvSpPr>
            <a:spLocks noGrp="1"/>
          </p:cNvSpPr>
          <p:nvPr>
            <p:ph type="ftr" sz="quarter" idx="11"/>
          </p:nvPr>
        </p:nvSpPr>
        <p:spPr/>
        <p:txBody>
          <a:bodyPr/>
          <a:lstStyle/>
          <a:p>
            <a:endParaRPr lang="x-none" dirty="0"/>
          </a:p>
        </p:txBody>
      </p:sp>
      <p:sp>
        <p:nvSpPr>
          <p:cNvPr id="6" name="Slide Number Placeholder 5">
            <a:extLst>
              <a:ext uri="{FF2B5EF4-FFF2-40B4-BE49-F238E27FC236}">
                <a16:creationId xmlns:a16="http://schemas.microsoft.com/office/drawing/2014/main" id="{75D04425-807A-6A42-2C82-C4C07D27EDFF}"/>
              </a:ext>
            </a:extLst>
          </p:cNvPr>
          <p:cNvSpPr>
            <a:spLocks noGrp="1"/>
          </p:cNvSpPr>
          <p:nvPr>
            <p:ph type="sldNum" sz="quarter" idx="12"/>
          </p:nvPr>
        </p:nvSpPr>
        <p:spPr/>
        <p:txBody>
          <a:bodyPr/>
          <a:lstStyle/>
          <a:p>
            <a:fld id="{BA6D5C0D-D7C4-4F57-8078-055CE04983B7}" type="slidenum">
              <a:rPr lang="x-none" smtClean="0"/>
              <a:t>‹#›</a:t>
            </a:fld>
            <a:endParaRPr lang="x-none" dirty="0"/>
          </a:p>
        </p:txBody>
      </p:sp>
    </p:spTree>
    <p:extLst>
      <p:ext uri="{BB962C8B-B14F-4D97-AF65-F5344CB8AC3E}">
        <p14:creationId xmlns:p14="http://schemas.microsoft.com/office/powerpoint/2010/main" val="335837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5AA7A-0801-B0B2-D711-C3CBBAD06298}"/>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id="{1751C986-8AA2-0CC5-CD98-673309F07D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C5D43277-EC17-A028-EBA5-B95A818809E6}"/>
              </a:ext>
            </a:extLst>
          </p:cNvPr>
          <p:cNvSpPr>
            <a:spLocks noGrp="1"/>
          </p:cNvSpPr>
          <p:nvPr>
            <p:ph type="dt" sz="half" idx="10"/>
          </p:nvPr>
        </p:nvSpPr>
        <p:spPr/>
        <p:txBody>
          <a:bodyPr/>
          <a:lstStyle/>
          <a:p>
            <a:fld id="{7687BC71-67A2-40CF-A793-E678043B93CF}" type="datetimeFigureOut">
              <a:rPr lang="x-none" smtClean="0"/>
              <a:t>8/31/23</a:t>
            </a:fld>
            <a:endParaRPr lang="x-none" dirty="0"/>
          </a:p>
        </p:txBody>
      </p:sp>
      <p:sp>
        <p:nvSpPr>
          <p:cNvPr id="5" name="Footer Placeholder 4">
            <a:extLst>
              <a:ext uri="{FF2B5EF4-FFF2-40B4-BE49-F238E27FC236}">
                <a16:creationId xmlns:a16="http://schemas.microsoft.com/office/drawing/2014/main" id="{4D444295-9969-ACA1-D560-BCDFA48AF459}"/>
              </a:ext>
            </a:extLst>
          </p:cNvPr>
          <p:cNvSpPr>
            <a:spLocks noGrp="1"/>
          </p:cNvSpPr>
          <p:nvPr>
            <p:ph type="ftr" sz="quarter" idx="11"/>
          </p:nvPr>
        </p:nvSpPr>
        <p:spPr/>
        <p:txBody>
          <a:bodyPr/>
          <a:lstStyle/>
          <a:p>
            <a:endParaRPr lang="x-none" dirty="0"/>
          </a:p>
        </p:txBody>
      </p:sp>
      <p:sp>
        <p:nvSpPr>
          <p:cNvPr id="6" name="Slide Number Placeholder 5">
            <a:extLst>
              <a:ext uri="{FF2B5EF4-FFF2-40B4-BE49-F238E27FC236}">
                <a16:creationId xmlns:a16="http://schemas.microsoft.com/office/drawing/2014/main" id="{B4A97A9C-0E7D-9332-EA4E-CBBA72F80D2E}"/>
              </a:ext>
            </a:extLst>
          </p:cNvPr>
          <p:cNvSpPr>
            <a:spLocks noGrp="1"/>
          </p:cNvSpPr>
          <p:nvPr>
            <p:ph type="sldNum" sz="quarter" idx="12"/>
          </p:nvPr>
        </p:nvSpPr>
        <p:spPr/>
        <p:txBody>
          <a:bodyPr/>
          <a:lstStyle/>
          <a:p>
            <a:fld id="{BA6D5C0D-D7C4-4F57-8078-055CE04983B7}" type="slidenum">
              <a:rPr lang="x-none" smtClean="0"/>
              <a:t>‹#›</a:t>
            </a:fld>
            <a:endParaRPr lang="x-none" dirty="0"/>
          </a:p>
        </p:txBody>
      </p:sp>
    </p:spTree>
    <p:extLst>
      <p:ext uri="{BB962C8B-B14F-4D97-AF65-F5344CB8AC3E}">
        <p14:creationId xmlns:p14="http://schemas.microsoft.com/office/powerpoint/2010/main" val="2673524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1DE9D-0EBF-900C-7A2F-128CBBE4FB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x-none"/>
          </a:p>
        </p:txBody>
      </p:sp>
      <p:sp>
        <p:nvSpPr>
          <p:cNvPr id="3" name="Text Placeholder 2">
            <a:extLst>
              <a:ext uri="{FF2B5EF4-FFF2-40B4-BE49-F238E27FC236}">
                <a16:creationId xmlns:a16="http://schemas.microsoft.com/office/drawing/2014/main" id="{D4FE598B-EE31-8676-533F-8BC362C7CE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56EF884-7C57-9CAA-F8CB-77CC6EE6A8DD}"/>
              </a:ext>
            </a:extLst>
          </p:cNvPr>
          <p:cNvSpPr>
            <a:spLocks noGrp="1"/>
          </p:cNvSpPr>
          <p:nvPr>
            <p:ph type="dt" sz="half" idx="10"/>
          </p:nvPr>
        </p:nvSpPr>
        <p:spPr/>
        <p:txBody>
          <a:bodyPr/>
          <a:lstStyle/>
          <a:p>
            <a:fld id="{7687BC71-67A2-40CF-A793-E678043B93CF}" type="datetimeFigureOut">
              <a:rPr lang="x-none" smtClean="0"/>
              <a:t>8/31/23</a:t>
            </a:fld>
            <a:endParaRPr lang="x-none" dirty="0"/>
          </a:p>
        </p:txBody>
      </p:sp>
      <p:sp>
        <p:nvSpPr>
          <p:cNvPr id="5" name="Footer Placeholder 4">
            <a:extLst>
              <a:ext uri="{FF2B5EF4-FFF2-40B4-BE49-F238E27FC236}">
                <a16:creationId xmlns:a16="http://schemas.microsoft.com/office/drawing/2014/main" id="{D57AD1C4-8E64-2613-9D7A-AF9400B9F663}"/>
              </a:ext>
            </a:extLst>
          </p:cNvPr>
          <p:cNvSpPr>
            <a:spLocks noGrp="1"/>
          </p:cNvSpPr>
          <p:nvPr>
            <p:ph type="ftr" sz="quarter" idx="11"/>
          </p:nvPr>
        </p:nvSpPr>
        <p:spPr/>
        <p:txBody>
          <a:bodyPr/>
          <a:lstStyle/>
          <a:p>
            <a:endParaRPr lang="x-none" dirty="0"/>
          </a:p>
        </p:txBody>
      </p:sp>
      <p:sp>
        <p:nvSpPr>
          <p:cNvPr id="6" name="Slide Number Placeholder 5">
            <a:extLst>
              <a:ext uri="{FF2B5EF4-FFF2-40B4-BE49-F238E27FC236}">
                <a16:creationId xmlns:a16="http://schemas.microsoft.com/office/drawing/2014/main" id="{4F4FEB6D-4B3A-6AE8-2C39-39E0023FB23D}"/>
              </a:ext>
            </a:extLst>
          </p:cNvPr>
          <p:cNvSpPr>
            <a:spLocks noGrp="1"/>
          </p:cNvSpPr>
          <p:nvPr>
            <p:ph type="sldNum" sz="quarter" idx="12"/>
          </p:nvPr>
        </p:nvSpPr>
        <p:spPr/>
        <p:txBody>
          <a:bodyPr/>
          <a:lstStyle/>
          <a:p>
            <a:fld id="{BA6D5C0D-D7C4-4F57-8078-055CE04983B7}" type="slidenum">
              <a:rPr lang="x-none" smtClean="0"/>
              <a:t>‹#›</a:t>
            </a:fld>
            <a:endParaRPr lang="x-none" dirty="0"/>
          </a:p>
        </p:txBody>
      </p:sp>
    </p:spTree>
    <p:extLst>
      <p:ext uri="{BB962C8B-B14F-4D97-AF65-F5344CB8AC3E}">
        <p14:creationId xmlns:p14="http://schemas.microsoft.com/office/powerpoint/2010/main" val="2082711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E73C1-3BAA-2566-5480-29EA5828A106}"/>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id="{23827054-670E-79A5-2F81-EE4CA787DFF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Content Placeholder 3">
            <a:extLst>
              <a:ext uri="{FF2B5EF4-FFF2-40B4-BE49-F238E27FC236}">
                <a16:creationId xmlns:a16="http://schemas.microsoft.com/office/drawing/2014/main" id="{D6E1F6DE-233E-44F2-E058-FFE1173CCE7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Date Placeholder 4">
            <a:extLst>
              <a:ext uri="{FF2B5EF4-FFF2-40B4-BE49-F238E27FC236}">
                <a16:creationId xmlns:a16="http://schemas.microsoft.com/office/drawing/2014/main" id="{B5564478-AF11-DB27-D83E-98ABCC8B798B}"/>
              </a:ext>
            </a:extLst>
          </p:cNvPr>
          <p:cNvSpPr>
            <a:spLocks noGrp="1"/>
          </p:cNvSpPr>
          <p:nvPr>
            <p:ph type="dt" sz="half" idx="10"/>
          </p:nvPr>
        </p:nvSpPr>
        <p:spPr/>
        <p:txBody>
          <a:bodyPr/>
          <a:lstStyle/>
          <a:p>
            <a:fld id="{7687BC71-67A2-40CF-A793-E678043B93CF}" type="datetimeFigureOut">
              <a:rPr lang="x-none" smtClean="0"/>
              <a:t>8/31/23</a:t>
            </a:fld>
            <a:endParaRPr lang="x-none" dirty="0"/>
          </a:p>
        </p:txBody>
      </p:sp>
      <p:sp>
        <p:nvSpPr>
          <p:cNvPr id="6" name="Footer Placeholder 5">
            <a:extLst>
              <a:ext uri="{FF2B5EF4-FFF2-40B4-BE49-F238E27FC236}">
                <a16:creationId xmlns:a16="http://schemas.microsoft.com/office/drawing/2014/main" id="{B8084F48-2496-D538-9332-CD85DCA81028}"/>
              </a:ext>
            </a:extLst>
          </p:cNvPr>
          <p:cNvSpPr>
            <a:spLocks noGrp="1"/>
          </p:cNvSpPr>
          <p:nvPr>
            <p:ph type="ftr" sz="quarter" idx="11"/>
          </p:nvPr>
        </p:nvSpPr>
        <p:spPr/>
        <p:txBody>
          <a:bodyPr/>
          <a:lstStyle/>
          <a:p>
            <a:endParaRPr lang="x-none" dirty="0"/>
          </a:p>
        </p:txBody>
      </p:sp>
      <p:sp>
        <p:nvSpPr>
          <p:cNvPr id="7" name="Slide Number Placeholder 6">
            <a:extLst>
              <a:ext uri="{FF2B5EF4-FFF2-40B4-BE49-F238E27FC236}">
                <a16:creationId xmlns:a16="http://schemas.microsoft.com/office/drawing/2014/main" id="{9878CE99-DD90-8FA7-D484-97D122663F8B}"/>
              </a:ext>
            </a:extLst>
          </p:cNvPr>
          <p:cNvSpPr>
            <a:spLocks noGrp="1"/>
          </p:cNvSpPr>
          <p:nvPr>
            <p:ph type="sldNum" sz="quarter" idx="12"/>
          </p:nvPr>
        </p:nvSpPr>
        <p:spPr/>
        <p:txBody>
          <a:bodyPr/>
          <a:lstStyle/>
          <a:p>
            <a:fld id="{BA6D5C0D-D7C4-4F57-8078-055CE04983B7}" type="slidenum">
              <a:rPr lang="x-none" smtClean="0"/>
              <a:t>‹#›</a:t>
            </a:fld>
            <a:endParaRPr lang="x-none" dirty="0"/>
          </a:p>
        </p:txBody>
      </p:sp>
    </p:spTree>
    <p:extLst>
      <p:ext uri="{BB962C8B-B14F-4D97-AF65-F5344CB8AC3E}">
        <p14:creationId xmlns:p14="http://schemas.microsoft.com/office/powerpoint/2010/main" val="2674588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52F08-79A2-B411-B978-2C2DB0FED0A5}"/>
              </a:ext>
            </a:extLst>
          </p:cNvPr>
          <p:cNvSpPr>
            <a:spLocks noGrp="1"/>
          </p:cNvSpPr>
          <p:nvPr>
            <p:ph type="title"/>
          </p:nvPr>
        </p:nvSpPr>
        <p:spPr>
          <a:xfrm>
            <a:off x="839788" y="365125"/>
            <a:ext cx="10515600" cy="1325563"/>
          </a:xfrm>
        </p:spPr>
        <p:txBody>
          <a:bodyPr/>
          <a:lstStyle/>
          <a:p>
            <a:r>
              <a:rPr lang="en-US"/>
              <a:t>Click to edit Master title style</a:t>
            </a:r>
            <a:endParaRPr lang="x-none"/>
          </a:p>
        </p:txBody>
      </p:sp>
      <p:sp>
        <p:nvSpPr>
          <p:cNvPr id="3" name="Text Placeholder 2">
            <a:extLst>
              <a:ext uri="{FF2B5EF4-FFF2-40B4-BE49-F238E27FC236}">
                <a16:creationId xmlns:a16="http://schemas.microsoft.com/office/drawing/2014/main" id="{64244FD1-E400-E4F3-DEE6-F1EADA5951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8D8485-E1DF-E9DB-40DC-2D7ECE55DBF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Text Placeholder 4">
            <a:extLst>
              <a:ext uri="{FF2B5EF4-FFF2-40B4-BE49-F238E27FC236}">
                <a16:creationId xmlns:a16="http://schemas.microsoft.com/office/drawing/2014/main" id="{8CB2D0B5-3E1D-C1AD-729A-A3D24F1D94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94BB7A3-6393-51EC-7A42-BE923DB26CF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7" name="Date Placeholder 6">
            <a:extLst>
              <a:ext uri="{FF2B5EF4-FFF2-40B4-BE49-F238E27FC236}">
                <a16:creationId xmlns:a16="http://schemas.microsoft.com/office/drawing/2014/main" id="{36BE9BD7-DAA1-BA0A-88EF-9102817E918F}"/>
              </a:ext>
            </a:extLst>
          </p:cNvPr>
          <p:cNvSpPr>
            <a:spLocks noGrp="1"/>
          </p:cNvSpPr>
          <p:nvPr>
            <p:ph type="dt" sz="half" idx="10"/>
          </p:nvPr>
        </p:nvSpPr>
        <p:spPr/>
        <p:txBody>
          <a:bodyPr/>
          <a:lstStyle/>
          <a:p>
            <a:fld id="{7687BC71-67A2-40CF-A793-E678043B93CF}" type="datetimeFigureOut">
              <a:rPr lang="x-none" smtClean="0"/>
              <a:t>8/31/23</a:t>
            </a:fld>
            <a:endParaRPr lang="x-none" dirty="0"/>
          </a:p>
        </p:txBody>
      </p:sp>
      <p:sp>
        <p:nvSpPr>
          <p:cNvPr id="8" name="Footer Placeholder 7">
            <a:extLst>
              <a:ext uri="{FF2B5EF4-FFF2-40B4-BE49-F238E27FC236}">
                <a16:creationId xmlns:a16="http://schemas.microsoft.com/office/drawing/2014/main" id="{42E2C260-8FAE-D859-D227-36D1DF64AE10}"/>
              </a:ext>
            </a:extLst>
          </p:cNvPr>
          <p:cNvSpPr>
            <a:spLocks noGrp="1"/>
          </p:cNvSpPr>
          <p:nvPr>
            <p:ph type="ftr" sz="quarter" idx="11"/>
          </p:nvPr>
        </p:nvSpPr>
        <p:spPr/>
        <p:txBody>
          <a:bodyPr/>
          <a:lstStyle/>
          <a:p>
            <a:endParaRPr lang="x-none" dirty="0"/>
          </a:p>
        </p:txBody>
      </p:sp>
      <p:sp>
        <p:nvSpPr>
          <p:cNvPr id="9" name="Slide Number Placeholder 8">
            <a:extLst>
              <a:ext uri="{FF2B5EF4-FFF2-40B4-BE49-F238E27FC236}">
                <a16:creationId xmlns:a16="http://schemas.microsoft.com/office/drawing/2014/main" id="{F99906F9-3C3D-D803-CECC-2FB230117DE8}"/>
              </a:ext>
            </a:extLst>
          </p:cNvPr>
          <p:cNvSpPr>
            <a:spLocks noGrp="1"/>
          </p:cNvSpPr>
          <p:nvPr>
            <p:ph type="sldNum" sz="quarter" idx="12"/>
          </p:nvPr>
        </p:nvSpPr>
        <p:spPr/>
        <p:txBody>
          <a:bodyPr/>
          <a:lstStyle/>
          <a:p>
            <a:fld id="{BA6D5C0D-D7C4-4F57-8078-055CE04983B7}" type="slidenum">
              <a:rPr lang="x-none" smtClean="0"/>
              <a:t>‹#›</a:t>
            </a:fld>
            <a:endParaRPr lang="x-none" dirty="0"/>
          </a:p>
        </p:txBody>
      </p:sp>
    </p:spTree>
    <p:extLst>
      <p:ext uri="{BB962C8B-B14F-4D97-AF65-F5344CB8AC3E}">
        <p14:creationId xmlns:p14="http://schemas.microsoft.com/office/powerpoint/2010/main" val="1194591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97845-30C6-5FB1-53FD-97FE133DE7D0}"/>
              </a:ext>
            </a:extLst>
          </p:cNvPr>
          <p:cNvSpPr>
            <a:spLocks noGrp="1"/>
          </p:cNvSpPr>
          <p:nvPr>
            <p:ph type="title"/>
          </p:nvPr>
        </p:nvSpPr>
        <p:spPr/>
        <p:txBody>
          <a:bodyPr/>
          <a:lstStyle/>
          <a:p>
            <a:r>
              <a:rPr lang="en-US"/>
              <a:t>Click to edit Master title style</a:t>
            </a:r>
            <a:endParaRPr lang="x-none"/>
          </a:p>
        </p:txBody>
      </p:sp>
      <p:sp>
        <p:nvSpPr>
          <p:cNvPr id="3" name="Date Placeholder 2">
            <a:extLst>
              <a:ext uri="{FF2B5EF4-FFF2-40B4-BE49-F238E27FC236}">
                <a16:creationId xmlns:a16="http://schemas.microsoft.com/office/drawing/2014/main" id="{DBDFA9D5-059D-3BDE-5996-91422CC150DE}"/>
              </a:ext>
            </a:extLst>
          </p:cNvPr>
          <p:cNvSpPr>
            <a:spLocks noGrp="1"/>
          </p:cNvSpPr>
          <p:nvPr>
            <p:ph type="dt" sz="half" idx="10"/>
          </p:nvPr>
        </p:nvSpPr>
        <p:spPr/>
        <p:txBody>
          <a:bodyPr/>
          <a:lstStyle/>
          <a:p>
            <a:fld id="{7687BC71-67A2-40CF-A793-E678043B93CF}" type="datetimeFigureOut">
              <a:rPr lang="x-none" smtClean="0"/>
              <a:t>8/31/23</a:t>
            </a:fld>
            <a:endParaRPr lang="x-none" dirty="0"/>
          </a:p>
        </p:txBody>
      </p:sp>
      <p:sp>
        <p:nvSpPr>
          <p:cNvPr id="4" name="Footer Placeholder 3">
            <a:extLst>
              <a:ext uri="{FF2B5EF4-FFF2-40B4-BE49-F238E27FC236}">
                <a16:creationId xmlns:a16="http://schemas.microsoft.com/office/drawing/2014/main" id="{CF51C613-196C-4C46-5B9D-2F2AB9B8F7EB}"/>
              </a:ext>
            </a:extLst>
          </p:cNvPr>
          <p:cNvSpPr>
            <a:spLocks noGrp="1"/>
          </p:cNvSpPr>
          <p:nvPr>
            <p:ph type="ftr" sz="quarter" idx="11"/>
          </p:nvPr>
        </p:nvSpPr>
        <p:spPr/>
        <p:txBody>
          <a:bodyPr/>
          <a:lstStyle/>
          <a:p>
            <a:endParaRPr lang="x-none" dirty="0"/>
          </a:p>
        </p:txBody>
      </p:sp>
      <p:sp>
        <p:nvSpPr>
          <p:cNvPr id="5" name="Slide Number Placeholder 4">
            <a:extLst>
              <a:ext uri="{FF2B5EF4-FFF2-40B4-BE49-F238E27FC236}">
                <a16:creationId xmlns:a16="http://schemas.microsoft.com/office/drawing/2014/main" id="{93DA213C-5BDA-0671-D25C-4BEF39725E61}"/>
              </a:ext>
            </a:extLst>
          </p:cNvPr>
          <p:cNvSpPr>
            <a:spLocks noGrp="1"/>
          </p:cNvSpPr>
          <p:nvPr>
            <p:ph type="sldNum" sz="quarter" idx="12"/>
          </p:nvPr>
        </p:nvSpPr>
        <p:spPr/>
        <p:txBody>
          <a:bodyPr/>
          <a:lstStyle/>
          <a:p>
            <a:fld id="{BA6D5C0D-D7C4-4F57-8078-055CE04983B7}" type="slidenum">
              <a:rPr lang="x-none" smtClean="0"/>
              <a:t>‹#›</a:t>
            </a:fld>
            <a:endParaRPr lang="x-none" dirty="0"/>
          </a:p>
        </p:txBody>
      </p:sp>
    </p:spTree>
    <p:extLst>
      <p:ext uri="{BB962C8B-B14F-4D97-AF65-F5344CB8AC3E}">
        <p14:creationId xmlns:p14="http://schemas.microsoft.com/office/powerpoint/2010/main" val="1227225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BFA5AB-A90E-60D1-0590-6B0DC0A6CA39}"/>
              </a:ext>
            </a:extLst>
          </p:cNvPr>
          <p:cNvSpPr>
            <a:spLocks noGrp="1"/>
          </p:cNvSpPr>
          <p:nvPr>
            <p:ph type="dt" sz="half" idx="10"/>
          </p:nvPr>
        </p:nvSpPr>
        <p:spPr/>
        <p:txBody>
          <a:bodyPr/>
          <a:lstStyle/>
          <a:p>
            <a:fld id="{7687BC71-67A2-40CF-A793-E678043B93CF}" type="datetimeFigureOut">
              <a:rPr lang="x-none" smtClean="0"/>
              <a:t>8/31/23</a:t>
            </a:fld>
            <a:endParaRPr lang="x-none" dirty="0"/>
          </a:p>
        </p:txBody>
      </p:sp>
      <p:sp>
        <p:nvSpPr>
          <p:cNvPr id="3" name="Footer Placeholder 2">
            <a:extLst>
              <a:ext uri="{FF2B5EF4-FFF2-40B4-BE49-F238E27FC236}">
                <a16:creationId xmlns:a16="http://schemas.microsoft.com/office/drawing/2014/main" id="{A6D96D4E-C93B-7447-DB85-BF21AEE56D61}"/>
              </a:ext>
            </a:extLst>
          </p:cNvPr>
          <p:cNvSpPr>
            <a:spLocks noGrp="1"/>
          </p:cNvSpPr>
          <p:nvPr>
            <p:ph type="ftr" sz="quarter" idx="11"/>
          </p:nvPr>
        </p:nvSpPr>
        <p:spPr/>
        <p:txBody>
          <a:bodyPr/>
          <a:lstStyle/>
          <a:p>
            <a:endParaRPr lang="x-none" dirty="0"/>
          </a:p>
        </p:txBody>
      </p:sp>
      <p:sp>
        <p:nvSpPr>
          <p:cNvPr id="4" name="Slide Number Placeholder 3">
            <a:extLst>
              <a:ext uri="{FF2B5EF4-FFF2-40B4-BE49-F238E27FC236}">
                <a16:creationId xmlns:a16="http://schemas.microsoft.com/office/drawing/2014/main" id="{85AFBF8B-F061-F0B6-1DCB-61DEA07F5FC0}"/>
              </a:ext>
            </a:extLst>
          </p:cNvPr>
          <p:cNvSpPr>
            <a:spLocks noGrp="1"/>
          </p:cNvSpPr>
          <p:nvPr>
            <p:ph type="sldNum" sz="quarter" idx="12"/>
          </p:nvPr>
        </p:nvSpPr>
        <p:spPr/>
        <p:txBody>
          <a:bodyPr/>
          <a:lstStyle/>
          <a:p>
            <a:fld id="{BA6D5C0D-D7C4-4F57-8078-055CE04983B7}" type="slidenum">
              <a:rPr lang="x-none" smtClean="0"/>
              <a:t>‹#›</a:t>
            </a:fld>
            <a:endParaRPr lang="x-none" dirty="0"/>
          </a:p>
        </p:txBody>
      </p:sp>
    </p:spTree>
    <p:extLst>
      <p:ext uri="{BB962C8B-B14F-4D97-AF65-F5344CB8AC3E}">
        <p14:creationId xmlns:p14="http://schemas.microsoft.com/office/powerpoint/2010/main" val="4203529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3BFF9-ED6E-348B-1A43-FE8E391076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Content Placeholder 2">
            <a:extLst>
              <a:ext uri="{FF2B5EF4-FFF2-40B4-BE49-F238E27FC236}">
                <a16:creationId xmlns:a16="http://schemas.microsoft.com/office/drawing/2014/main" id="{6DD36B92-4F69-CFBA-958E-80B2C8B599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Text Placeholder 3">
            <a:extLst>
              <a:ext uri="{FF2B5EF4-FFF2-40B4-BE49-F238E27FC236}">
                <a16:creationId xmlns:a16="http://schemas.microsoft.com/office/drawing/2014/main" id="{BC7F126D-E3B6-3C65-8810-A4A538DE7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11A5DF-7724-1B64-5AF7-EDD20A6DBAED}"/>
              </a:ext>
            </a:extLst>
          </p:cNvPr>
          <p:cNvSpPr>
            <a:spLocks noGrp="1"/>
          </p:cNvSpPr>
          <p:nvPr>
            <p:ph type="dt" sz="half" idx="10"/>
          </p:nvPr>
        </p:nvSpPr>
        <p:spPr/>
        <p:txBody>
          <a:bodyPr/>
          <a:lstStyle/>
          <a:p>
            <a:fld id="{7687BC71-67A2-40CF-A793-E678043B93CF}" type="datetimeFigureOut">
              <a:rPr lang="x-none" smtClean="0"/>
              <a:t>8/31/23</a:t>
            </a:fld>
            <a:endParaRPr lang="x-none" dirty="0"/>
          </a:p>
        </p:txBody>
      </p:sp>
      <p:sp>
        <p:nvSpPr>
          <p:cNvPr id="6" name="Footer Placeholder 5">
            <a:extLst>
              <a:ext uri="{FF2B5EF4-FFF2-40B4-BE49-F238E27FC236}">
                <a16:creationId xmlns:a16="http://schemas.microsoft.com/office/drawing/2014/main" id="{A2D415CB-79C6-8C16-8440-D13379ED5B0C}"/>
              </a:ext>
            </a:extLst>
          </p:cNvPr>
          <p:cNvSpPr>
            <a:spLocks noGrp="1"/>
          </p:cNvSpPr>
          <p:nvPr>
            <p:ph type="ftr" sz="quarter" idx="11"/>
          </p:nvPr>
        </p:nvSpPr>
        <p:spPr/>
        <p:txBody>
          <a:bodyPr/>
          <a:lstStyle/>
          <a:p>
            <a:endParaRPr lang="x-none" dirty="0"/>
          </a:p>
        </p:txBody>
      </p:sp>
      <p:sp>
        <p:nvSpPr>
          <p:cNvPr id="7" name="Slide Number Placeholder 6">
            <a:extLst>
              <a:ext uri="{FF2B5EF4-FFF2-40B4-BE49-F238E27FC236}">
                <a16:creationId xmlns:a16="http://schemas.microsoft.com/office/drawing/2014/main" id="{E0840B99-FFE2-A866-6F55-CEF588787E99}"/>
              </a:ext>
            </a:extLst>
          </p:cNvPr>
          <p:cNvSpPr>
            <a:spLocks noGrp="1"/>
          </p:cNvSpPr>
          <p:nvPr>
            <p:ph type="sldNum" sz="quarter" idx="12"/>
          </p:nvPr>
        </p:nvSpPr>
        <p:spPr/>
        <p:txBody>
          <a:bodyPr/>
          <a:lstStyle/>
          <a:p>
            <a:fld id="{BA6D5C0D-D7C4-4F57-8078-055CE04983B7}" type="slidenum">
              <a:rPr lang="x-none" smtClean="0"/>
              <a:t>‹#›</a:t>
            </a:fld>
            <a:endParaRPr lang="x-none" dirty="0"/>
          </a:p>
        </p:txBody>
      </p:sp>
    </p:spTree>
    <p:extLst>
      <p:ext uri="{BB962C8B-B14F-4D97-AF65-F5344CB8AC3E}">
        <p14:creationId xmlns:p14="http://schemas.microsoft.com/office/powerpoint/2010/main" val="2243216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D18A5-4CFE-8745-4B88-2F0DEEFBDB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Picture Placeholder 2">
            <a:extLst>
              <a:ext uri="{FF2B5EF4-FFF2-40B4-BE49-F238E27FC236}">
                <a16:creationId xmlns:a16="http://schemas.microsoft.com/office/drawing/2014/main" id="{EF36CF08-1CCF-C7B6-C68B-FFB3B25D73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dirty="0"/>
          </a:p>
        </p:txBody>
      </p:sp>
      <p:sp>
        <p:nvSpPr>
          <p:cNvPr id="4" name="Text Placeholder 3">
            <a:extLst>
              <a:ext uri="{FF2B5EF4-FFF2-40B4-BE49-F238E27FC236}">
                <a16:creationId xmlns:a16="http://schemas.microsoft.com/office/drawing/2014/main" id="{E44C5C16-4A9E-F1F7-06B3-544A15BD5E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BDA499-674E-A165-F885-D16CC40EDA62}"/>
              </a:ext>
            </a:extLst>
          </p:cNvPr>
          <p:cNvSpPr>
            <a:spLocks noGrp="1"/>
          </p:cNvSpPr>
          <p:nvPr>
            <p:ph type="dt" sz="half" idx="10"/>
          </p:nvPr>
        </p:nvSpPr>
        <p:spPr/>
        <p:txBody>
          <a:bodyPr/>
          <a:lstStyle/>
          <a:p>
            <a:fld id="{7687BC71-67A2-40CF-A793-E678043B93CF}" type="datetimeFigureOut">
              <a:rPr lang="x-none" smtClean="0"/>
              <a:t>8/31/23</a:t>
            </a:fld>
            <a:endParaRPr lang="x-none" dirty="0"/>
          </a:p>
        </p:txBody>
      </p:sp>
      <p:sp>
        <p:nvSpPr>
          <p:cNvPr id="6" name="Footer Placeholder 5">
            <a:extLst>
              <a:ext uri="{FF2B5EF4-FFF2-40B4-BE49-F238E27FC236}">
                <a16:creationId xmlns:a16="http://schemas.microsoft.com/office/drawing/2014/main" id="{90092CB0-E441-0884-1EDB-C5692CF6C10F}"/>
              </a:ext>
            </a:extLst>
          </p:cNvPr>
          <p:cNvSpPr>
            <a:spLocks noGrp="1"/>
          </p:cNvSpPr>
          <p:nvPr>
            <p:ph type="ftr" sz="quarter" idx="11"/>
          </p:nvPr>
        </p:nvSpPr>
        <p:spPr/>
        <p:txBody>
          <a:bodyPr/>
          <a:lstStyle/>
          <a:p>
            <a:endParaRPr lang="x-none" dirty="0"/>
          </a:p>
        </p:txBody>
      </p:sp>
      <p:sp>
        <p:nvSpPr>
          <p:cNvPr id="7" name="Slide Number Placeholder 6">
            <a:extLst>
              <a:ext uri="{FF2B5EF4-FFF2-40B4-BE49-F238E27FC236}">
                <a16:creationId xmlns:a16="http://schemas.microsoft.com/office/drawing/2014/main" id="{8F212AE2-42C2-2E5B-888E-3E97C062171B}"/>
              </a:ext>
            </a:extLst>
          </p:cNvPr>
          <p:cNvSpPr>
            <a:spLocks noGrp="1"/>
          </p:cNvSpPr>
          <p:nvPr>
            <p:ph type="sldNum" sz="quarter" idx="12"/>
          </p:nvPr>
        </p:nvSpPr>
        <p:spPr/>
        <p:txBody>
          <a:bodyPr/>
          <a:lstStyle/>
          <a:p>
            <a:fld id="{BA6D5C0D-D7C4-4F57-8078-055CE04983B7}" type="slidenum">
              <a:rPr lang="x-none" smtClean="0"/>
              <a:t>‹#›</a:t>
            </a:fld>
            <a:endParaRPr lang="x-none" dirty="0"/>
          </a:p>
        </p:txBody>
      </p:sp>
    </p:spTree>
    <p:extLst>
      <p:ext uri="{BB962C8B-B14F-4D97-AF65-F5344CB8AC3E}">
        <p14:creationId xmlns:p14="http://schemas.microsoft.com/office/powerpoint/2010/main" val="561359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1000"/>
            <a:lum/>
          </a:blip>
          <a:srcRect/>
          <a:stretch>
            <a:fillRect t="-39000" b="-39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081D3E-8A8A-8AB7-AA05-48303DC0C8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x-none"/>
          </a:p>
        </p:txBody>
      </p:sp>
      <p:sp>
        <p:nvSpPr>
          <p:cNvPr id="3" name="Text Placeholder 2">
            <a:extLst>
              <a:ext uri="{FF2B5EF4-FFF2-40B4-BE49-F238E27FC236}">
                <a16:creationId xmlns:a16="http://schemas.microsoft.com/office/drawing/2014/main" id="{171DD8E4-515A-65B9-7AAD-F14DD7C12C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F432AABF-A1D9-A023-144B-94FE0C9B5E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87BC71-67A2-40CF-A793-E678043B93CF}" type="datetimeFigureOut">
              <a:rPr lang="x-none" smtClean="0"/>
              <a:t>8/31/23</a:t>
            </a:fld>
            <a:endParaRPr lang="x-none" dirty="0"/>
          </a:p>
        </p:txBody>
      </p:sp>
      <p:sp>
        <p:nvSpPr>
          <p:cNvPr id="5" name="Footer Placeholder 4">
            <a:extLst>
              <a:ext uri="{FF2B5EF4-FFF2-40B4-BE49-F238E27FC236}">
                <a16:creationId xmlns:a16="http://schemas.microsoft.com/office/drawing/2014/main" id="{5B04F1B0-CC41-D4F9-463E-7E152B7218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dirty="0"/>
          </a:p>
        </p:txBody>
      </p:sp>
      <p:sp>
        <p:nvSpPr>
          <p:cNvPr id="6" name="Slide Number Placeholder 5">
            <a:extLst>
              <a:ext uri="{FF2B5EF4-FFF2-40B4-BE49-F238E27FC236}">
                <a16:creationId xmlns:a16="http://schemas.microsoft.com/office/drawing/2014/main" id="{F685E551-8F71-4C3E-FADA-FBAB903AF8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6D5C0D-D7C4-4F57-8078-055CE04983B7}" type="slidenum">
              <a:rPr lang="x-none" smtClean="0"/>
              <a:t>‹#›</a:t>
            </a:fld>
            <a:endParaRPr lang="x-none" dirty="0"/>
          </a:p>
        </p:txBody>
      </p:sp>
    </p:spTree>
    <p:extLst>
      <p:ext uri="{BB962C8B-B14F-4D97-AF65-F5344CB8AC3E}">
        <p14:creationId xmlns:p14="http://schemas.microsoft.com/office/powerpoint/2010/main" val="23882017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image" Target="../media/image11.jpe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0000"/>
            <a:lum/>
          </a:blip>
          <a:srcRect/>
          <a:stretch>
            <a:fillRect t="-39000" b="-3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FECA3-3B56-E8E4-1B6C-CC0AB76831D8}"/>
              </a:ext>
            </a:extLst>
          </p:cNvPr>
          <p:cNvSpPr>
            <a:spLocks noGrp="1"/>
          </p:cNvSpPr>
          <p:nvPr>
            <p:ph type="title"/>
          </p:nvPr>
        </p:nvSpPr>
        <p:spPr>
          <a:xfrm>
            <a:off x="1284050" y="365125"/>
            <a:ext cx="10069749" cy="1325563"/>
          </a:xfrm>
          <a:effectLst>
            <a:outerShdw blurRad="50800" dist="38100" dir="16200000" rotWithShape="0">
              <a:schemeClr val="bg1"/>
            </a:outerShdw>
          </a:effectLst>
        </p:spPr>
        <p:txBody>
          <a:bodyPr>
            <a:normAutofit/>
          </a:bodyPr>
          <a:lstStyle/>
          <a:p>
            <a:pPr algn="ctr"/>
            <a:r>
              <a:rPr lang="en-US" sz="3600" u="sng" dirty="0">
                <a:latin typeface="Arial Black" panose="020B0A04020102020204" pitchFamily="34" charset="0"/>
              </a:rPr>
              <a:t>3</a:t>
            </a:r>
            <a:r>
              <a:rPr lang="en-US" sz="3600" u="sng" baseline="30000" dirty="0">
                <a:latin typeface="Arial Black" panose="020B0A04020102020204" pitchFamily="34" charset="0"/>
              </a:rPr>
              <a:t>rd</a:t>
            </a:r>
            <a:r>
              <a:rPr lang="en-US" sz="3600" u="sng" dirty="0">
                <a:latin typeface="Arial Black" panose="020B0A04020102020204" pitchFamily="34" charset="0"/>
              </a:rPr>
              <a:t> Joint Environment and Risk Management Platform</a:t>
            </a:r>
            <a:endParaRPr lang="x-none" sz="3600" u="sng" dirty="0">
              <a:latin typeface="Arial Black" panose="020B0A04020102020204" pitchFamily="34" charset="0"/>
            </a:endParaRPr>
          </a:p>
        </p:txBody>
      </p:sp>
      <p:pic>
        <p:nvPicPr>
          <p:cNvPr id="5" name="Content Placeholder 4">
            <a:extLst>
              <a:ext uri="{FF2B5EF4-FFF2-40B4-BE49-F238E27FC236}">
                <a16:creationId xmlns:a16="http://schemas.microsoft.com/office/drawing/2014/main" id="{C9F6AB6D-13B1-9A33-9E23-DB3CAB6D7ACB}"/>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8794929" y="5251884"/>
            <a:ext cx="2259062" cy="1194832"/>
          </a:xfrm>
        </p:spPr>
      </p:pic>
      <p:pic>
        <p:nvPicPr>
          <p:cNvPr id="7" name="Picture 6">
            <a:extLst>
              <a:ext uri="{FF2B5EF4-FFF2-40B4-BE49-F238E27FC236}">
                <a16:creationId xmlns:a16="http://schemas.microsoft.com/office/drawing/2014/main" id="{5F0DE3C8-C1DE-9B5D-800B-618BCB94B51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17137" y="5254533"/>
            <a:ext cx="2260732" cy="1194832"/>
          </a:xfrm>
          <a:prstGeom prst="rect">
            <a:avLst/>
          </a:prstGeom>
        </p:spPr>
      </p:pic>
      <p:pic>
        <p:nvPicPr>
          <p:cNvPr id="9" name="Picture 8">
            <a:extLst>
              <a:ext uri="{FF2B5EF4-FFF2-40B4-BE49-F238E27FC236}">
                <a16:creationId xmlns:a16="http://schemas.microsoft.com/office/drawing/2014/main" id="{9EF7EDBC-B625-64E3-F9B8-AC6C54AE8C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89567" y="5254067"/>
            <a:ext cx="2385298" cy="1192649"/>
          </a:xfrm>
          <a:prstGeom prst="rect">
            <a:avLst/>
          </a:prstGeom>
        </p:spPr>
      </p:pic>
      <p:pic>
        <p:nvPicPr>
          <p:cNvPr id="11" name="Picture 10">
            <a:extLst>
              <a:ext uri="{FF2B5EF4-FFF2-40B4-BE49-F238E27FC236}">
                <a16:creationId xmlns:a16="http://schemas.microsoft.com/office/drawing/2014/main" id="{6E3C3F5E-949A-359A-34A0-36149943DFF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1345" y="5257183"/>
            <a:ext cx="2260731" cy="1189533"/>
          </a:xfrm>
          <a:prstGeom prst="rect">
            <a:avLst/>
          </a:prstGeom>
        </p:spPr>
      </p:pic>
      <p:sp>
        <p:nvSpPr>
          <p:cNvPr id="3" name="TextBox 2">
            <a:extLst>
              <a:ext uri="{FF2B5EF4-FFF2-40B4-BE49-F238E27FC236}">
                <a16:creationId xmlns:a16="http://schemas.microsoft.com/office/drawing/2014/main" id="{4E133D77-E3CF-BB5A-383A-16C9053117C7}"/>
              </a:ext>
            </a:extLst>
          </p:cNvPr>
          <p:cNvSpPr txBox="1"/>
          <p:nvPr/>
        </p:nvSpPr>
        <p:spPr>
          <a:xfrm>
            <a:off x="2331341" y="1732789"/>
            <a:ext cx="7771592" cy="553998"/>
          </a:xfrm>
          <a:prstGeom prst="rect">
            <a:avLst/>
          </a:prstGeom>
          <a:noFill/>
          <a:effectLst>
            <a:outerShdw blurRad="50800" dist="50800" dir="5400000" algn="ctr" rotWithShape="0">
              <a:schemeClr val="bg1">
                <a:alpha val="68000"/>
              </a:schemeClr>
            </a:outerShdw>
          </a:effectLst>
        </p:spPr>
        <p:txBody>
          <a:bodyPr wrap="square" rtlCol="0">
            <a:spAutoFit/>
          </a:bodyPr>
          <a:lstStyle/>
          <a:p>
            <a:r>
              <a:rPr lang="en-US" sz="3000" b="1" i="1" dirty="0"/>
              <a:t>“Enhancing Synergies for a Resilient Tomorrow”</a:t>
            </a:r>
            <a:endParaRPr lang="x-none" sz="3000" b="1" i="1" dirty="0"/>
          </a:p>
        </p:txBody>
      </p:sp>
      <p:sp>
        <p:nvSpPr>
          <p:cNvPr id="4" name="TextBox 3">
            <a:extLst>
              <a:ext uri="{FF2B5EF4-FFF2-40B4-BE49-F238E27FC236}">
                <a16:creationId xmlns:a16="http://schemas.microsoft.com/office/drawing/2014/main" id="{5397E90A-AAEE-6FCF-321C-A72D945B0264}"/>
              </a:ext>
            </a:extLst>
          </p:cNvPr>
          <p:cNvSpPr txBox="1"/>
          <p:nvPr/>
        </p:nvSpPr>
        <p:spPr>
          <a:xfrm>
            <a:off x="3754874" y="3859322"/>
            <a:ext cx="4674140" cy="523220"/>
          </a:xfrm>
          <a:prstGeom prst="rect">
            <a:avLst/>
          </a:prstGeom>
          <a:noFill/>
        </p:spPr>
        <p:txBody>
          <a:bodyPr wrap="square" rtlCol="0">
            <a:spAutoFit/>
          </a:bodyPr>
          <a:lstStyle/>
          <a:p>
            <a:pPr algn="ctr"/>
            <a:r>
              <a:rPr lang="en-US" sz="2800" b="1" dirty="0"/>
              <a:t>August 30-September 1, 2023</a:t>
            </a:r>
            <a:endParaRPr lang="x-none" sz="2800" b="1" dirty="0"/>
          </a:p>
        </p:txBody>
      </p:sp>
      <p:sp>
        <p:nvSpPr>
          <p:cNvPr id="8" name="TextBox 7">
            <a:extLst>
              <a:ext uri="{FF2B5EF4-FFF2-40B4-BE49-F238E27FC236}">
                <a16:creationId xmlns:a16="http://schemas.microsoft.com/office/drawing/2014/main" id="{73BE2410-CFCE-DE5E-28A8-B1F6A40A1368}"/>
              </a:ext>
            </a:extLst>
          </p:cNvPr>
          <p:cNvSpPr txBox="1"/>
          <p:nvPr/>
        </p:nvSpPr>
        <p:spPr>
          <a:xfrm>
            <a:off x="3754874" y="4307443"/>
            <a:ext cx="4674140" cy="523220"/>
          </a:xfrm>
          <a:prstGeom prst="rect">
            <a:avLst/>
          </a:prstGeom>
          <a:noFill/>
        </p:spPr>
        <p:txBody>
          <a:bodyPr wrap="square" rtlCol="0">
            <a:spAutoFit/>
          </a:bodyPr>
          <a:lstStyle/>
          <a:p>
            <a:pPr algn="ctr"/>
            <a:r>
              <a:rPr lang="en-US" sz="2800" b="1" dirty="0"/>
              <a:t>Weno, Chuuk</a:t>
            </a:r>
            <a:endParaRPr lang="x-none" sz="2800" b="1" dirty="0"/>
          </a:p>
        </p:txBody>
      </p:sp>
      <p:pic>
        <p:nvPicPr>
          <p:cNvPr id="12" name="Picture 11">
            <a:extLst>
              <a:ext uri="{FF2B5EF4-FFF2-40B4-BE49-F238E27FC236}">
                <a16:creationId xmlns:a16="http://schemas.microsoft.com/office/drawing/2014/main" id="{C173391E-B969-BE7D-BA39-9636FFD3BF5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0579" y="342138"/>
            <a:ext cx="1838144" cy="1830321"/>
          </a:xfrm>
          <a:prstGeom prst="rect">
            <a:avLst/>
          </a:prstGeom>
        </p:spPr>
      </p:pic>
      <p:sp>
        <p:nvSpPr>
          <p:cNvPr id="13" name="TextBox 12">
            <a:extLst>
              <a:ext uri="{FF2B5EF4-FFF2-40B4-BE49-F238E27FC236}">
                <a16:creationId xmlns:a16="http://schemas.microsoft.com/office/drawing/2014/main" id="{1D1BC2A8-9B05-3573-5078-F729C0F45BE8}"/>
              </a:ext>
            </a:extLst>
          </p:cNvPr>
          <p:cNvSpPr txBox="1"/>
          <p:nvPr/>
        </p:nvSpPr>
        <p:spPr>
          <a:xfrm>
            <a:off x="2457450" y="2622764"/>
            <a:ext cx="7109460" cy="523220"/>
          </a:xfrm>
          <a:prstGeom prst="rect">
            <a:avLst/>
          </a:prstGeom>
          <a:noFill/>
        </p:spPr>
        <p:txBody>
          <a:bodyPr wrap="square" rtlCol="0">
            <a:spAutoFit/>
          </a:bodyPr>
          <a:lstStyle/>
          <a:p>
            <a:pPr algn="ctr"/>
            <a:r>
              <a:rPr lang="en-US" sz="2800" b="1" dirty="0">
                <a:solidFill>
                  <a:schemeClr val="accent1">
                    <a:lumMod val="75000"/>
                  </a:schemeClr>
                </a:solidFill>
              </a:rPr>
              <a:t>7.3 FSM NAP Proposal to the GCF</a:t>
            </a:r>
            <a:endParaRPr lang="x-none" sz="2800" b="1" dirty="0">
              <a:solidFill>
                <a:schemeClr val="accent1">
                  <a:lumMod val="75000"/>
                </a:schemeClr>
              </a:solidFill>
            </a:endParaRPr>
          </a:p>
        </p:txBody>
      </p:sp>
      <p:sp>
        <p:nvSpPr>
          <p:cNvPr id="14" name="TextBox 13">
            <a:extLst>
              <a:ext uri="{FF2B5EF4-FFF2-40B4-BE49-F238E27FC236}">
                <a16:creationId xmlns:a16="http://schemas.microsoft.com/office/drawing/2014/main" id="{A600D996-6B2A-AD38-2148-665B58E713F0}"/>
              </a:ext>
            </a:extLst>
          </p:cNvPr>
          <p:cNvSpPr txBox="1"/>
          <p:nvPr/>
        </p:nvSpPr>
        <p:spPr>
          <a:xfrm>
            <a:off x="2457450" y="3070885"/>
            <a:ext cx="7520940" cy="523220"/>
          </a:xfrm>
          <a:prstGeom prst="rect">
            <a:avLst/>
          </a:prstGeom>
          <a:noFill/>
        </p:spPr>
        <p:txBody>
          <a:bodyPr wrap="square" rtlCol="0">
            <a:spAutoFit/>
          </a:bodyPr>
          <a:lstStyle/>
          <a:p>
            <a:pPr algn="ctr"/>
            <a:r>
              <a:rPr lang="en-US" sz="2800" b="1" dirty="0" err="1">
                <a:solidFill>
                  <a:schemeClr val="accent1">
                    <a:lumMod val="75000"/>
                  </a:schemeClr>
                </a:solidFill>
              </a:rPr>
              <a:t>Correy</a:t>
            </a:r>
            <a:r>
              <a:rPr lang="en-US" sz="2800" b="1" dirty="0">
                <a:solidFill>
                  <a:schemeClr val="accent1">
                    <a:lumMod val="75000"/>
                  </a:schemeClr>
                </a:solidFill>
              </a:rPr>
              <a:t> Abraham, DAS for Adaptation, DECEM</a:t>
            </a:r>
            <a:endParaRPr lang="x-none" sz="2800" b="1" dirty="0">
              <a:solidFill>
                <a:schemeClr val="accent1">
                  <a:lumMod val="75000"/>
                </a:schemeClr>
              </a:solidFill>
            </a:endParaRPr>
          </a:p>
        </p:txBody>
      </p:sp>
    </p:spTree>
    <p:extLst>
      <p:ext uri="{BB962C8B-B14F-4D97-AF65-F5344CB8AC3E}">
        <p14:creationId xmlns:p14="http://schemas.microsoft.com/office/powerpoint/2010/main" val="2607128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CE5AFBD6-73CD-E977-9FAB-079203371010}"/>
              </a:ext>
            </a:extLst>
          </p:cNvPr>
          <p:cNvPicPr>
            <a:picLocks noChangeAspect="1"/>
          </p:cNvPicPr>
          <p:nvPr/>
        </p:nvPicPr>
        <p:blipFill rotWithShape="1">
          <a:blip r:embed="rId3">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2" name="TextBox 1">
            <a:extLst>
              <a:ext uri="{FF2B5EF4-FFF2-40B4-BE49-F238E27FC236}">
                <a16:creationId xmlns:a16="http://schemas.microsoft.com/office/drawing/2014/main" id="{845AB913-AE19-45DC-4552-2A64A4ADDE6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x-none" sz="2800" b="1" i="1" dirty="0"/>
          </a:p>
        </p:txBody>
      </p:sp>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160832" y="1215729"/>
            <a:ext cx="10439433" cy="4829716"/>
          </a:xfrm>
          <a:solidFill>
            <a:schemeClr val="bg1"/>
          </a:solidFill>
        </p:spPr>
        <p:txBody>
          <a:bodyPr>
            <a:normAutofit fontScale="85000" lnSpcReduction="20000"/>
          </a:bodyPr>
          <a:lstStyle/>
          <a:p>
            <a:r>
              <a:rPr lang="en-US" dirty="0"/>
              <a:t>Brief Background on FSM National Adaptation Plan (NAP) Proposal </a:t>
            </a:r>
          </a:p>
          <a:p>
            <a:pPr marL="0" indent="0">
              <a:buNone/>
            </a:pPr>
            <a:endParaRPr lang="en-US" dirty="0"/>
          </a:p>
          <a:p>
            <a:pPr lvl="1"/>
            <a:r>
              <a:rPr lang="en-US" dirty="0"/>
              <a:t>The NAP process was developed under the United Nations Framework convention on Climate Change to help countries conduct comprehensive medium and long term adaptation planning</a:t>
            </a:r>
          </a:p>
          <a:p>
            <a:pPr lvl="1"/>
            <a:endParaRPr lang="en-US" dirty="0"/>
          </a:p>
          <a:p>
            <a:pPr lvl="1"/>
            <a:r>
              <a:rPr lang="en-US" dirty="0"/>
              <a:t>It is a flexible process that builds on our existing adaptation activities and helps integrate climate change into national decision making processes </a:t>
            </a:r>
          </a:p>
          <a:p>
            <a:pPr lvl="1"/>
            <a:endParaRPr lang="en-US" dirty="0"/>
          </a:p>
          <a:p>
            <a:pPr lvl="1"/>
            <a:r>
              <a:rPr lang="en-US" dirty="0"/>
              <a:t>We expect that our NAP will lead to increased coordination and investments in climate adaptation with the ultimate objective to reduce FSM’s vulnerability to climate impacts, therefore</a:t>
            </a:r>
          </a:p>
          <a:p>
            <a:pPr lvl="1"/>
            <a:endParaRPr lang="en-US" dirty="0"/>
          </a:p>
          <a:p>
            <a:pPr lvl="1"/>
            <a:r>
              <a:rPr lang="en-US" dirty="0"/>
              <a:t>The Federated States of Micronesia(FSM) has decided to submit a NAP proposal to the GCF valued at an amount of USD 3 million and implemented over a 5 year period thereafter</a:t>
            </a:r>
          </a:p>
          <a:p>
            <a:pPr marL="457200" lvl="1" indent="0">
              <a:buNone/>
            </a:pPr>
            <a:endParaRPr lang="x-none" dirty="0"/>
          </a:p>
        </p:txBody>
      </p:sp>
      <p:pic>
        <p:nvPicPr>
          <p:cNvPr id="10" name="Picture 9">
            <a:extLst>
              <a:ext uri="{FF2B5EF4-FFF2-40B4-BE49-F238E27FC236}">
                <a16:creationId xmlns:a16="http://schemas.microsoft.com/office/drawing/2014/main" id="{9CB15E35-A89E-4FF5-2115-306C9A683C95}"/>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11" name="Picture 10">
            <a:extLst>
              <a:ext uri="{FF2B5EF4-FFF2-40B4-BE49-F238E27FC236}">
                <a16:creationId xmlns:a16="http://schemas.microsoft.com/office/drawing/2014/main" id="{11F59AFB-ACF3-6428-BF37-95DD6FAA7F1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12" name="Picture 11">
            <a:extLst>
              <a:ext uri="{FF2B5EF4-FFF2-40B4-BE49-F238E27FC236}">
                <a16:creationId xmlns:a16="http://schemas.microsoft.com/office/drawing/2014/main" id="{8BB0D16D-7865-CB03-41C6-B9C4F5FFE28B}"/>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13" name="Picture 12">
            <a:extLst>
              <a:ext uri="{FF2B5EF4-FFF2-40B4-BE49-F238E27FC236}">
                <a16:creationId xmlns:a16="http://schemas.microsoft.com/office/drawing/2014/main" id="{725E20EE-768D-9578-9D0C-E9696D749AF4}"/>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14" name="Picture 13">
            <a:extLst>
              <a:ext uri="{FF2B5EF4-FFF2-40B4-BE49-F238E27FC236}">
                <a16:creationId xmlns:a16="http://schemas.microsoft.com/office/drawing/2014/main" id="{B087EA27-BE57-9AAC-2F68-607E760D3CDD}"/>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5" name="Picture 14">
            <a:extLst>
              <a:ext uri="{FF2B5EF4-FFF2-40B4-BE49-F238E27FC236}">
                <a16:creationId xmlns:a16="http://schemas.microsoft.com/office/drawing/2014/main" id="{C195B1CD-DBCA-31FB-6E03-70F4E0347B01}"/>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6" name="Picture 15">
            <a:extLst>
              <a:ext uri="{FF2B5EF4-FFF2-40B4-BE49-F238E27FC236}">
                <a16:creationId xmlns:a16="http://schemas.microsoft.com/office/drawing/2014/main" id="{513A08AF-D8E3-D3E3-0238-C792BED9F93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7" name="Picture 16">
            <a:extLst>
              <a:ext uri="{FF2B5EF4-FFF2-40B4-BE49-F238E27FC236}">
                <a16:creationId xmlns:a16="http://schemas.microsoft.com/office/drawing/2014/main" id="{B519BEBB-8DFF-737D-255E-19E80EA14A7D}"/>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8" name="Picture 17">
            <a:extLst>
              <a:ext uri="{FF2B5EF4-FFF2-40B4-BE49-F238E27FC236}">
                <a16:creationId xmlns:a16="http://schemas.microsoft.com/office/drawing/2014/main" id="{910BD4AE-F18C-C122-8355-703776FC2BF7}"/>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9" name="Picture 18">
            <a:extLst>
              <a:ext uri="{FF2B5EF4-FFF2-40B4-BE49-F238E27FC236}">
                <a16:creationId xmlns:a16="http://schemas.microsoft.com/office/drawing/2014/main" id="{D10B7FCC-06A1-3A77-F438-199AD361C229}"/>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20" name="Picture 19">
            <a:extLst>
              <a:ext uri="{FF2B5EF4-FFF2-40B4-BE49-F238E27FC236}">
                <a16:creationId xmlns:a16="http://schemas.microsoft.com/office/drawing/2014/main" id="{1C6C499D-3EB1-F1A4-90FE-720B5A9FEE5F}"/>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21" name="Picture 20">
            <a:extLst>
              <a:ext uri="{FF2B5EF4-FFF2-40B4-BE49-F238E27FC236}">
                <a16:creationId xmlns:a16="http://schemas.microsoft.com/office/drawing/2014/main" id="{23D16202-5AAB-3E38-6194-4B02473468D9}"/>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22" name="Picture 21">
            <a:extLst>
              <a:ext uri="{FF2B5EF4-FFF2-40B4-BE49-F238E27FC236}">
                <a16:creationId xmlns:a16="http://schemas.microsoft.com/office/drawing/2014/main" id="{91C28BF1-BB4B-A9AD-B134-01FB6CB8DCC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23" name="Picture 22">
            <a:extLst>
              <a:ext uri="{FF2B5EF4-FFF2-40B4-BE49-F238E27FC236}">
                <a16:creationId xmlns:a16="http://schemas.microsoft.com/office/drawing/2014/main" id="{B99294BB-BDE5-316F-061E-EABBF5C9BE21}"/>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24" name="Picture 23">
            <a:extLst>
              <a:ext uri="{FF2B5EF4-FFF2-40B4-BE49-F238E27FC236}">
                <a16:creationId xmlns:a16="http://schemas.microsoft.com/office/drawing/2014/main" id="{F9AC36B5-9B68-4B51-E703-A4146E0FB290}"/>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5" name="Picture 24">
            <a:extLst>
              <a:ext uri="{FF2B5EF4-FFF2-40B4-BE49-F238E27FC236}">
                <a16:creationId xmlns:a16="http://schemas.microsoft.com/office/drawing/2014/main" id="{BD7346DA-0CEB-B667-B3BF-FF8712D5F926}"/>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6" name="Picture 25">
            <a:extLst>
              <a:ext uri="{FF2B5EF4-FFF2-40B4-BE49-F238E27FC236}">
                <a16:creationId xmlns:a16="http://schemas.microsoft.com/office/drawing/2014/main" id="{2F9D5296-A1EC-A0FF-4D84-C3A03DCF5D1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7" name="Picture 26">
            <a:extLst>
              <a:ext uri="{FF2B5EF4-FFF2-40B4-BE49-F238E27FC236}">
                <a16:creationId xmlns:a16="http://schemas.microsoft.com/office/drawing/2014/main" id="{13FDE4F4-B8C2-0BF2-7115-27B7D81603F9}"/>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8" name="Picture 27">
            <a:extLst>
              <a:ext uri="{FF2B5EF4-FFF2-40B4-BE49-F238E27FC236}">
                <a16:creationId xmlns:a16="http://schemas.microsoft.com/office/drawing/2014/main" id="{9A26BC4B-3E4D-7D1B-7148-EB45C6384EFA}"/>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9" name="Picture 28">
            <a:extLst>
              <a:ext uri="{FF2B5EF4-FFF2-40B4-BE49-F238E27FC236}">
                <a16:creationId xmlns:a16="http://schemas.microsoft.com/office/drawing/2014/main" id="{1CA30A7A-0222-5552-BC66-90AE21DB276D}"/>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30" name="Picture 29">
            <a:extLst>
              <a:ext uri="{FF2B5EF4-FFF2-40B4-BE49-F238E27FC236}">
                <a16:creationId xmlns:a16="http://schemas.microsoft.com/office/drawing/2014/main" id="{6359937C-53F2-0459-15B4-E82DA8A0758D}"/>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31" name="Picture 30">
            <a:extLst>
              <a:ext uri="{FF2B5EF4-FFF2-40B4-BE49-F238E27FC236}">
                <a16:creationId xmlns:a16="http://schemas.microsoft.com/office/drawing/2014/main" id="{28B25B00-9D3E-8C44-B16E-4DF7968BBA0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32" name="Picture 31">
            <a:extLst>
              <a:ext uri="{FF2B5EF4-FFF2-40B4-BE49-F238E27FC236}">
                <a16:creationId xmlns:a16="http://schemas.microsoft.com/office/drawing/2014/main" id="{AAB500DA-1ABE-C796-2127-A31A2AA6B13E}"/>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33" name="Picture 32">
            <a:extLst>
              <a:ext uri="{FF2B5EF4-FFF2-40B4-BE49-F238E27FC236}">
                <a16:creationId xmlns:a16="http://schemas.microsoft.com/office/drawing/2014/main" id="{133BE191-D07C-82EC-464B-B9721559ACC0}"/>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34" name="Picture 33">
            <a:extLst>
              <a:ext uri="{FF2B5EF4-FFF2-40B4-BE49-F238E27FC236}">
                <a16:creationId xmlns:a16="http://schemas.microsoft.com/office/drawing/2014/main" id="{6ABE1DCB-3481-E8C3-C42E-91E0B7398251}"/>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5" name="Picture 34">
            <a:extLst>
              <a:ext uri="{FF2B5EF4-FFF2-40B4-BE49-F238E27FC236}">
                <a16:creationId xmlns:a16="http://schemas.microsoft.com/office/drawing/2014/main" id="{3E0A3A25-09C1-2E58-6B56-ADBDEB5FD402}"/>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spTree>
    <p:extLst>
      <p:ext uri="{BB962C8B-B14F-4D97-AF65-F5344CB8AC3E}">
        <p14:creationId xmlns:p14="http://schemas.microsoft.com/office/powerpoint/2010/main" val="1357314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812556"/>
            <a:ext cx="10515600" cy="765988"/>
          </a:xfrm>
        </p:spPr>
        <p:txBody>
          <a:bodyPr>
            <a:normAutofit/>
          </a:bodyPr>
          <a:lstStyle/>
          <a:p>
            <a:r>
              <a:rPr lang="en-US" sz="3200" b="1" dirty="0"/>
              <a:t>Progress since 2019</a:t>
            </a:r>
          </a:p>
        </p:txBody>
      </p:sp>
      <p:sp>
        <p:nvSpPr>
          <p:cNvPr id="4" name="Content Placeholder 3">
            <a:extLst>
              <a:ext uri="{FF2B5EF4-FFF2-40B4-BE49-F238E27FC236}">
                <a16:creationId xmlns:a16="http://schemas.microsoft.com/office/drawing/2014/main" id="{98EA9D88-61AA-6D3D-9173-C326CB2E1D65}"/>
              </a:ext>
            </a:extLst>
          </p:cNvPr>
          <p:cNvSpPr>
            <a:spLocks noGrp="1"/>
          </p:cNvSpPr>
          <p:nvPr>
            <p:ph sz="half" idx="1"/>
          </p:nvPr>
        </p:nvSpPr>
        <p:spPr>
          <a:xfrm>
            <a:off x="592324" y="1490399"/>
            <a:ext cx="5181600" cy="4351338"/>
          </a:xfrm>
        </p:spPr>
        <p:txBody>
          <a:bodyPr>
            <a:normAutofit fontScale="70000" lnSpcReduction="20000"/>
          </a:bodyPr>
          <a:lstStyle/>
          <a:p>
            <a:pPr marL="0" indent="0">
              <a:buNone/>
            </a:pPr>
            <a:endParaRPr lang="en-US" dirty="0"/>
          </a:p>
          <a:p>
            <a:pPr lvl="1">
              <a:buFont typeface="Wingdings" panose="05000000000000000000" pitchFamily="2" charset="2"/>
              <a:buChar char="ü"/>
            </a:pPr>
            <a:r>
              <a:rPr lang="en-US" dirty="0"/>
              <a:t>In April 2019, the Government of FSM through FSM DECEM officially requested SPREP to be their delivery partner for the development and implementation of our National Adaptation Plan Proposal to the GCF</a:t>
            </a:r>
          </a:p>
          <a:p>
            <a:pPr lvl="1"/>
            <a:endParaRPr lang="en-US" dirty="0"/>
          </a:p>
          <a:p>
            <a:pPr lvl="1">
              <a:buFont typeface="Wingdings" panose="05000000000000000000" pitchFamily="2" charset="2"/>
              <a:buChar char="ü"/>
            </a:pPr>
            <a:r>
              <a:rPr lang="en-US" dirty="0"/>
              <a:t>In October 2019, a consultation stakeholder meeting was held in </a:t>
            </a:r>
            <a:r>
              <a:rPr lang="en-US" dirty="0" err="1"/>
              <a:t>Pohnpei</a:t>
            </a:r>
            <a:r>
              <a:rPr lang="en-US" dirty="0"/>
              <a:t>. The mission was designed to plan for and inform the preparation of the NAP proposal</a:t>
            </a:r>
          </a:p>
          <a:p>
            <a:pPr marL="457200" lvl="1" indent="0">
              <a:buNone/>
            </a:pPr>
            <a:endParaRPr lang="en-US" dirty="0"/>
          </a:p>
          <a:p>
            <a:pPr lvl="1">
              <a:buFont typeface="Wingdings" panose="05000000000000000000" pitchFamily="2" charset="2"/>
              <a:buChar char="ü"/>
            </a:pPr>
            <a:r>
              <a:rPr lang="en-US" dirty="0"/>
              <a:t>In April 2022, the FSM NAP Proposal was submitted to the GCF board for review</a:t>
            </a:r>
          </a:p>
          <a:p>
            <a:pPr lvl="1"/>
            <a:endParaRPr lang="en-US" dirty="0"/>
          </a:p>
          <a:p>
            <a:pPr lvl="1">
              <a:buFont typeface="Wingdings" panose="05000000000000000000" pitchFamily="2" charset="2"/>
              <a:buChar char="ü"/>
            </a:pPr>
            <a:r>
              <a:rPr lang="en-US" dirty="0"/>
              <a:t>In September 2022, second resubmission</a:t>
            </a:r>
          </a:p>
          <a:p>
            <a:pPr marL="457200" lvl="1" indent="0">
              <a:buNone/>
            </a:pPr>
            <a:endParaRPr lang="en-US" dirty="0"/>
          </a:p>
          <a:p>
            <a:pPr lvl="1">
              <a:buFont typeface="Wingdings" panose="05000000000000000000" pitchFamily="2" charset="2"/>
              <a:buChar char="ü"/>
            </a:pPr>
            <a:r>
              <a:rPr lang="en-US" dirty="0"/>
              <a:t>In April 2023, third resubmission</a:t>
            </a:r>
          </a:p>
          <a:p>
            <a:pPr marL="457200" lvl="1" indent="0">
              <a:buNone/>
            </a:pPr>
            <a:endParaRPr lang="x-none" dirty="0"/>
          </a:p>
        </p:txBody>
      </p:sp>
      <p:pic>
        <p:nvPicPr>
          <p:cNvPr id="33" name="Content Placeholder 32"/>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72200" y="2274094"/>
            <a:ext cx="5181600" cy="3454400"/>
          </a:xfrm>
        </p:spPr>
      </p:pic>
      <p:pic>
        <p:nvPicPr>
          <p:cNvPr id="5" name="Picture 4">
            <a:extLst>
              <a:ext uri="{FF2B5EF4-FFF2-40B4-BE49-F238E27FC236}">
                <a16:creationId xmlns:a16="http://schemas.microsoft.com/office/drawing/2014/main" id="{30B1F62F-C3FC-52C7-C854-FC0B47CB1CA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647152F-AE7A-3609-7D65-D3B0252B62CE}"/>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6CD037AA-8B2F-DBB1-FC2E-DB001BDE2696}"/>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F1DDC019-B543-9111-ADD6-0BDF73FA5008}"/>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BB806AA2-9680-ACB2-A27E-79671DA3AAA9}"/>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406D55FE-85B4-F426-6FA9-1165219F2947}"/>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D25A24DE-73F1-EC1E-4D24-BBFC3BC06A1A}"/>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9BD31263-F971-D76E-DBED-6F0DA995404E}"/>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BF0F90A6-2977-981A-ACFB-A98A4687ACA7}"/>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8477B4C2-3F61-8E7F-E475-9E9C39C68AE8}"/>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638DD52C-904E-2A56-84D7-B0B289EB39D6}"/>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4D1BF320-10B3-29D5-6CC1-6442BB1E3666}"/>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EB9C9FB2-C9A3-8D73-D8BA-A6FA88246084}"/>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6BF1090F-484A-BA2D-4E66-5B14E469DB8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09C0A341-6E1B-0205-0F3F-ADC79C3062DD}"/>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74359C2B-F4F9-1FFE-28CD-5A08B5B09705}"/>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6026500C-28A6-31CA-EBDE-CCB85DCCC6A1}"/>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70136C8B-A69B-42F6-FB83-E087BAFDE1CA}"/>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9CE19C9E-14AF-375F-2099-E23AAC263C79}"/>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B6663F97-A3BC-3E09-00A3-8CCFA9EF2247}"/>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E724C7E1-4C4D-B81D-8FD4-0C041AE809F8}"/>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9D7298C5-B950-1B29-F9AB-20A653279CC6}"/>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086817C7-B0D9-12AE-5447-17937E542ED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5E750A15-8048-5298-95A4-A9A11994E820}"/>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A6A22128-F3E4-B0A1-FB27-9FF65CDC817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09715531-C57B-93BA-F506-DBF503B6C5F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A155BA01-9C5E-FF6F-2738-98FD7FC4C434}"/>
              </a:ext>
            </a:extLst>
          </p:cNvPr>
          <p:cNvPicPr>
            <a:picLocks noChangeAspect="1"/>
          </p:cNvPicPr>
          <p:nvPr/>
        </p:nvPicPr>
        <p:blipFill rotWithShape="1">
          <a:blip r:embed="rId8">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B9B62D55-BE26-B165-36C3-FF01D7045EEA}"/>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x-none" sz="2800" b="1" i="1" dirty="0"/>
          </a:p>
        </p:txBody>
      </p:sp>
    </p:spTree>
    <p:extLst>
      <p:ext uri="{BB962C8B-B14F-4D97-AF65-F5344CB8AC3E}">
        <p14:creationId xmlns:p14="http://schemas.microsoft.com/office/powerpoint/2010/main" val="853301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67539" y="941281"/>
            <a:ext cx="11961063" cy="5505833"/>
          </a:xfrm>
        </p:spPr>
        <p:txBody>
          <a:bodyPr>
            <a:normAutofit/>
          </a:bodyPr>
          <a:lstStyle/>
          <a:p>
            <a:r>
              <a:rPr lang="en-US" dirty="0"/>
              <a:t>Challenges encountered during the development of the NAP Proposal</a:t>
            </a:r>
          </a:p>
          <a:p>
            <a:pPr marL="0" indent="0">
              <a:buNone/>
            </a:pPr>
            <a:endParaRPr lang="en-US" dirty="0"/>
          </a:p>
          <a:p>
            <a:pPr lvl="1"/>
            <a:r>
              <a:rPr lang="en-US" dirty="0"/>
              <a:t>COVID 19</a:t>
            </a:r>
          </a:p>
          <a:p>
            <a:pPr lvl="2">
              <a:buFont typeface="Wingdings" panose="05000000000000000000" pitchFamily="2" charset="2"/>
              <a:buChar char="ü"/>
            </a:pPr>
            <a:r>
              <a:rPr lang="en-US" sz="2800" dirty="0"/>
              <a:t>Travel Restrictions</a:t>
            </a:r>
          </a:p>
          <a:p>
            <a:pPr lvl="2">
              <a:buFont typeface="Wingdings" panose="05000000000000000000" pitchFamily="2" charset="2"/>
              <a:buChar char="ü"/>
            </a:pPr>
            <a:r>
              <a:rPr lang="en-US" sz="2800" dirty="0"/>
              <a:t>During the development stages of the proposal, key partners were operating in reduced capacity therefore causing delays of draft submission of the proposal</a:t>
            </a:r>
          </a:p>
          <a:p>
            <a:pPr lvl="1"/>
            <a:endParaRPr lang="en-US" dirty="0"/>
          </a:p>
          <a:p>
            <a:pPr lvl="1"/>
            <a:r>
              <a:rPr lang="en-US" dirty="0"/>
              <a:t>New GCF Guidelines</a:t>
            </a:r>
          </a:p>
          <a:p>
            <a:pPr lvl="2">
              <a:buFont typeface="Wingdings" panose="05000000000000000000" pitchFamily="2" charset="2"/>
              <a:buChar char="ü"/>
            </a:pPr>
            <a:r>
              <a:rPr lang="en-US" sz="2800" dirty="0"/>
              <a:t> The NAP Log-Frame and Proposal needs to be revised due to new GCF guidelines resulting in back and forth consultations with FSM and SPREP</a:t>
            </a:r>
          </a:p>
          <a:p>
            <a:pPr lvl="1"/>
            <a:endParaRPr lang="en-US" dirty="0"/>
          </a:p>
          <a:p>
            <a:pPr marL="457200" lvl="1" indent="0">
              <a:buNone/>
            </a:pPr>
            <a:endParaRPr lang="en-US" dirty="0"/>
          </a:p>
        </p:txBody>
      </p:sp>
      <p:pic>
        <p:nvPicPr>
          <p:cNvPr id="5" name="Picture 4">
            <a:extLst>
              <a:ext uri="{FF2B5EF4-FFF2-40B4-BE49-F238E27FC236}">
                <a16:creationId xmlns:a16="http://schemas.microsoft.com/office/drawing/2014/main" id="{6A1F2635-D00A-520F-A5DA-AEB20EF4ECEB}"/>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F74E64FB-25A8-90FA-B581-73B1EDB54CC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86863617-F058-A44E-308C-27888D6776A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7304EB3F-A0BB-6A71-533F-872EBF292D21}"/>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7538FA89-2570-632E-580E-250DEC2E425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DAB0972F-F31B-B845-F1CB-D5EE593E3AC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024A8EF0-3B12-8D65-14AE-0F09E3072B9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C8CD64EB-AB21-7B3F-B8AD-DF3BB1E48217}"/>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28FDBB94-19FB-71AD-F565-5D2DAEE00373}"/>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0B2A70A8-2B32-FA0F-3C48-C769E6C5556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2429B709-C89A-B3C0-C6BD-95350423049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A827E738-5A5B-29DA-EB6B-A3971CDAEB44}"/>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C3618A58-407D-36F4-E41D-C91965801A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4D752620-C9E1-608C-59AB-62F9D9E77413}"/>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044793F-0594-6E37-F570-284189922A08}"/>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D9E534EF-E296-D856-36F5-316D42307D14}"/>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38643D28-9513-04FF-FA6A-C52342F7863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36A573F6-34AF-3233-0D54-8631FABC88A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7A799C27-58C8-30EC-731E-90FA1F7B9DFE}"/>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8822C711-2459-1D3A-B914-081C3232D487}"/>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F884D70C-3E6E-B60A-4D94-FCD0A7D3D40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1D5DAD5B-B7A6-2267-2213-765A79A57F9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E9885C77-5B67-D8E2-A49E-3D996B78593F}"/>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7870AA1C-F36C-266D-D111-7004540E0169}"/>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1B6BD132-34F7-6F4C-6E6B-463AC22FA7A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BE4BDB12-F729-E583-FE0E-07255895A2A1}"/>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DEF21DEE-4E80-EDB6-1477-F8F740DCBB3C}"/>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5175AB69-2B86-409C-414D-A42C56877E0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x-none" sz="2800" b="1" i="1" dirty="0"/>
          </a:p>
        </p:txBody>
      </p:sp>
    </p:spTree>
    <p:extLst>
      <p:ext uri="{BB962C8B-B14F-4D97-AF65-F5344CB8AC3E}">
        <p14:creationId xmlns:p14="http://schemas.microsoft.com/office/powerpoint/2010/main" val="1790624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67539" y="941281"/>
            <a:ext cx="11951636" cy="5505833"/>
          </a:xfrm>
        </p:spPr>
        <p:txBody>
          <a:bodyPr>
            <a:normAutofit/>
          </a:bodyPr>
          <a:lstStyle/>
          <a:p>
            <a:r>
              <a:rPr lang="en-US" dirty="0"/>
              <a:t>Opportunities for collaboration/ next steps </a:t>
            </a:r>
          </a:p>
          <a:p>
            <a:pPr marL="0" indent="0">
              <a:buNone/>
            </a:pPr>
            <a:endParaRPr lang="en-US" dirty="0"/>
          </a:p>
          <a:p>
            <a:pPr lvl="1"/>
            <a:r>
              <a:rPr lang="en-US" dirty="0"/>
              <a:t> In May 3, 2023, the GCF Secretariat as approved the Readiness Proposal for the FSM with SPREP as the delivery partner. </a:t>
            </a:r>
          </a:p>
          <a:p>
            <a:pPr lvl="1"/>
            <a:endParaRPr lang="en-US" dirty="0"/>
          </a:p>
          <a:p>
            <a:pPr lvl="1"/>
            <a:r>
              <a:rPr lang="en-US" dirty="0"/>
              <a:t> As of this month, the </a:t>
            </a:r>
            <a:r>
              <a:rPr lang="en-US" dirty="0" err="1"/>
              <a:t>LoA</a:t>
            </a:r>
            <a:r>
              <a:rPr lang="en-US" dirty="0"/>
              <a:t> between SPREP and FSM DECEM is underway and the signing of the </a:t>
            </a:r>
            <a:r>
              <a:rPr lang="en-US" dirty="0" err="1"/>
              <a:t>LoA</a:t>
            </a:r>
            <a:r>
              <a:rPr lang="en-US" dirty="0"/>
              <a:t> is expected to be signed during SPREP’s mission to FSM in September 2023. </a:t>
            </a:r>
          </a:p>
          <a:p>
            <a:pPr lvl="1"/>
            <a:endParaRPr lang="en-US" dirty="0"/>
          </a:p>
          <a:p>
            <a:pPr lvl="1"/>
            <a:r>
              <a:rPr lang="en-US" dirty="0"/>
              <a:t>SPREP will be working closely with FSM DECEM along with state focal points on the NAP Project team including state-based climate change coordinators. </a:t>
            </a:r>
          </a:p>
          <a:p>
            <a:pPr marL="457200" lvl="1" indent="0">
              <a:buNone/>
            </a:pPr>
            <a:endParaRPr lang="en-US" dirty="0"/>
          </a:p>
        </p:txBody>
      </p:sp>
      <p:pic>
        <p:nvPicPr>
          <p:cNvPr id="5" name="Picture 4">
            <a:extLst>
              <a:ext uri="{FF2B5EF4-FFF2-40B4-BE49-F238E27FC236}">
                <a16:creationId xmlns:a16="http://schemas.microsoft.com/office/drawing/2014/main" id="{8617DEED-9E5A-0E21-5446-633122B11A5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89313409-438A-3449-823D-1B46FF455ED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D7A680B9-196B-038B-1AE2-A47A5E2D59DF}"/>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9A125A87-D025-2CEF-5F0F-87FC6771A7AC}"/>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FE8FCB82-4C05-C7A3-45AC-F1C8BF5902C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169704EC-84CB-2D15-B13E-516ECEF6813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70993007-3552-041C-101F-9F9EB71FC75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100CCCD-739E-E575-47E1-78D942293AB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302336FB-5F45-27C0-29DC-AD0F53227DA7}"/>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4BFC6B5F-FF1F-B4C4-C309-974B129DA0B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ECCEBD72-16A3-6656-BB63-28D9AC9F11C8}"/>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D3DFE057-7E0A-B682-D7CA-53821DA0C577}"/>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55D09399-3AFD-3921-A822-4747101ECE8B}"/>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F3EAB480-932A-8648-FBFF-6EAE0CA2541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56B3572C-3338-9775-F34C-F4BB16E2495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8D5921C6-128C-FADB-84F4-4CBF27ABC82C}"/>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C1ACA591-04FD-99EB-FA8E-C9D0083CB60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343E8CEE-B687-D0B4-F46D-DB96D9CBE6F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C1B26AE4-A136-22A9-B804-0C6D5955159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CD2F6A16-B3E9-759E-520A-ECBF4AA34926}"/>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1F145C82-04B7-203B-3FAE-9295127EB4F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D303855D-D315-1A4F-6A04-58FECE5F18C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EE8B009D-AD6D-E9B8-FDE3-3C0D65A1224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E92549F4-99E6-E28D-8D6E-534CB73C34DA}"/>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9E24925E-8DA4-CD8B-430E-500EF398BAB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9C395327-EAB7-5449-3DB0-D72EDCCAD2A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47740580-71EC-C042-A69D-D9ADE789F055}"/>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4E1F762F-9435-783B-8AF5-025BBC71C3F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x-none" sz="2800" b="1" i="1" dirty="0"/>
          </a:p>
        </p:txBody>
      </p:sp>
    </p:spTree>
    <p:extLst>
      <p:ext uri="{BB962C8B-B14F-4D97-AF65-F5344CB8AC3E}">
        <p14:creationId xmlns:p14="http://schemas.microsoft.com/office/powerpoint/2010/main" val="1484366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67539" y="1014141"/>
            <a:ext cx="11998770" cy="5432973"/>
          </a:xfrm>
        </p:spPr>
        <p:txBody>
          <a:bodyPr>
            <a:normAutofit/>
          </a:bodyPr>
          <a:lstStyle/>
          <a:p>
            <a:r>
              <a:rPr lang="en-US" dirty="0"/>
              <a:t>Recommendations</a:t>
            </a:r>
          </a:p>
          <a:p>
            <a:pPr marL="0" indent="0">
              <a:buNone/>
            </a:pPr>
            <a:endParaRPr lang="en-US" dirty="0"/>
          </a:p>
          <a:p>
            <a:pPr lvl="1"/>
            <a:r>
              <a:rPr lang="en-US" dirty="0"/>
              <a:t>Coordination at all levels, awareness raising and capacity building are seen as a high priority</a:t>
            </a:r>
          </a:p>
          <a:p>
            <a:pPr marL="457200" lvl="1" indent="0">
              <a:buNone/>
            </a:pPr>
            <a:endParaRPr lang="en-US" dirty="0"/>
          </a:p>
          <a:p>
            <a:pPr lvl="1"/>
            <a:r>
              <a:rPr lang="en-US" dirty="0"/>
              <a:t>Ensure a State and Municipal focus, aiming for community participation and ownership</a:t>
            </a:r>
          </a:p>
          <a:p>
            <a:pPr lvl="1"/>
            <a:endParaRPr lang="en-US" dirty="0"/>
          </a:p>
          <a:p>
            <a:pPr lvl="1"/>
            <a:r>
              <a:rPr lang="en-US" dirty="0"/>
              <a:t>Strengthen partnership at all levels to maintain and improve coherence between key partners and stakeholders</a:t>
            </a:r>
          </a:p>
          <a:p>
            <a:pPr marL="457200" lvl="1" indent="0">
              <a:buNone/>
            </a:pPr>
            <a:endParaRPr lang="en-US" dirty="0"/>
          </a:p>
        </p:txBody>
      </p:sp>
      <p:pic>
        <p:nvPicPr>
          <p:cNvPr id="5" name="Picture 4">
            <a:extLst>
              <a:ext uri="{FF2B5EF4-FFF2-40B4-BE49-F238E27FC236}">
                <a16:creationId xmlns:a16="http://schemas.microsoft.com/office/drawing/2014/main" id="{214044A7-6E6E-9705-A39A-1FF5181A7F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534F419-0DC2-84B0-30FB-EE24F1DE940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9A89EC23-04AF-F6C2-B067-7F375F59D68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8C407284-233B-7EAB-7AC3-F4DB870FE9C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D1A8CD43-DC46-A708-9682-D8E5BD36617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57FC7EBD-50CD-EEDA-3255-D922B970A988}"/>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CC30CB6F-B687-7D97-3F8C-B5CD68AFDDFD}"/>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700A798-CD46-3806-C17F-8418DA6E17CC}"/>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89D684B6-9D5E-3D11-CC40-30FD5BCBADF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5B4407A8-4799-5030-204C-C350FAB1E91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94452DC5-CE9F-B86B-1A88-4E97F81325B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E2F48AFA-4795-84B4-69E5-69185BEE2745}"/>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B094E2A9-DC33-8B7B-0D3E-74E1B35BFD5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9DFF5D5A-0F16-69F8-716B-A51CC8B75B7D}"/>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17E0936-BFF3-6C9C-7287-FE4E7553B007}"/>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16188FF0-7574-3277-5166-76C9D0D3D759}"/>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2D38AD9E-FD66-151B-B512-8A93EA72FD1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2BF121DE-E19F-3481-5069-DAECB34A8047}"/>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80150ABD-F8D8-32A2-A1FB-83B734292A76}"/>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2C1413D6-6F00-3CA8-BA95-303080482E3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6B5A16FA-7E5D-1A2C-642B-9C8D8FAE530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4AC8DD35-2F0B-20DD-CE22-86E783F8391F}"/>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8FEFCC40-9245-BE3A-2D4D-ADF3B952FAD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2A67558B-D0AF-BB8A-8875-AD0551F1EAE6}"/>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81875355-A16C-7918-EDF2-596EC148636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1EF7C44E-105E-7F96-183B-7CD551EEDDD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5F2F84DC-45AB-2542-8688-E2D51255E75C}"/>
              </a:ext>
            </a:extLst>
          </p:cNvPr>
          <p:cNvPicPr>
            <a:picLocks noChangeAspect="1"/>
          </p:cNvPicPr>
          <p:nvPr/>
        </p:nvPicPr>
        <p:blipFill rotWithShape="1">
          <a:blip r:embed="rId7">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1C743C2E-ED10-39BF-4DE3-36FD91DD56C8}"/>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x-none" sz="2800" b="1" i="1" dirty="0"/>
          </a:p>
        </p:txBody>
      </p:sp>
    </p:spTree>
    <p:extLst>
      <p:ext uri="{BB962C8B-B14F-4D97-AF65-F5344CB8AC3E}">
        <p14:creationId xmlns:p14="http://schemas.microsoft.com/office/powerpoint/2010/main" val="4052519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CE5AFBD6-73CD-E977-9FAB-079203371010}"/>
              </a:ext>
            </a:extLst>
          </p:cNvPr>
          <p:cNvPicPr>
            <a:picLocks noChangeAspect="1"/>
          </p:cNvPicPr>
          <p:nvPr/>
        </p:nvPicPr>
        <p:blipFill rotWithShape="1">
          <a:blip r:embed="rId3">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2" name="TextBox 1">
            <a:extLst>
              <a:ext uri="{FF2B5EF4-FFF2-40B4-BE49-F238E27FC236}">
                <a16:creationId xmlns:a16="http://schemas.microsoft.com/office/drawing/2014/main" id="{845AB913-AE19-45DC-4552-2A64A4ADDE6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pic>
        <p:nvPicPr>
          <p:cNvPr id="10" name="Picture 9">
            <a:extLst>
              <a:ext uri="{FF2B5EF4-FFF2-40B4-BE49-F238E27FC236}">
                <a16:creationId xmlns:a16="http://schemas.microsoft.com/office/drawing/2014/main" id="{9CB15E35-A89E-4FF5-2115-306C9A683C9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11" name="Picture 10">
            <a:extLst>
              <a:ext uri="{FF2B5EF4-FFF2-40B4-BE49-F238E27FC236}">
                <a16:creationId xmlns:a16="http://schemas.microsoft.com/office/drawing/2014/main" id="{11F59AFB-ACF3-6428-BF37-95DD6FAA7F1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12" name="Picture 11">
            <a:extLst>
              <a:ext uri="{FF2B5EF4-FFF2-40B4-BE49-F238E27FC236}">
                <a16:creationId xmlns:a16="http://schemas.microsoft.com/office/drawing/2014/main" id="{8BB0D16D-7865-CB03-41C6-B9C4F5FFE28B}"/>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13" name="Picture 12">
            <a:extLst>
              <a:ext uri="{FF2B5EF4-FFF2-40B4-BE49-F238E27FC236}">
                <a16:creationId xmlns:a16="http://schemas.microsoft.com/office/drawing/2014/main" id="{725E20EE-768D-9578-9D0C-E9696D749AF4}"/>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14" name="Picture 13">
            <a:extLst>
              <a:ext uri="{FF2B5EF4-FFF2-40B4-BE49-F238E27FC236}">
                <a16:creationId xmlns:a16="http://schemas.microsoft.com/office/drawing/2014/main" id="{B087EA27-BE57-9AAC-2F68-607E760D3CD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5" name="Picture 14">
            <a:extLst>
              <a:ext uri="{FF2B5EF4-FFF2-40B4-BE49-F238E27FC236}">
                <a16:creationId xmlns:a16="http://schemas.microsoft.com/office/drawing/2014/main" id="{C195B1CD-DBCA-31FB-6E03-70F4E0347B0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6" name="Picture 15">
            <a:extLst>
              <a:ext uri="{FF2B5EF4-FFF2-40B4-BE49-F238E27FC236}">
                <a16:creationId xmlns:a16="http://schemas.microsoft.com/office/drawing/2014/main" id="{513A08AF-D8E3-D3E3-0238-C792BED9F933}"/>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7" name="Picture 16">
            <a:extLst>
              <a:ext uri="{FF2B5EF4-FFF2-40B4-BE49-F238E27FC236}">
                <a16:creationId xmlns:a16="http://schemas.microsoft.com/office/drawing/2014/main" id="{B519BEBB-8DFF-737D-255E-19E80EA14A7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8" name="Picture 17">
            <a:extLst>
              <a:ext uri="{FF2B5EF4-FFF2-40B4-BE49-F238E27FC236}">
                <a16:creationId xmlns:a16="http://schemas.microsoft.com/office/drawing/2014/main" id="{910BD4AE-F18C-C122-8355-703776FC2BF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9" name="Picture 18">
            <a:extLst>
              <a:ext uri="{FF2B5EF4-FFF2-40B4-BE49-F238E27FC236}">
                <a16:creationId xmlns:a16="http://schemas.microsoft.com/office/drawing/2014/main" id="{D10B7FCC-06A1-3A77-F438-199AD361C22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20" name="Picture 19">
            <a:extLst>
              <a:ext uri="{FF2B5EF4-FFF2-40B4-BE49-F238E27FC236}">
                <a16:creationId xmlns:a16="http://schemas.microsoft.com/office/drawing/2014/main" id="{1C6C499D-3EB1-F1A4-90FE-720B5A9FEE5F}"/>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21" name="Picture 20">
            <a:extLst>
              <a:ext uri="{FF2B5EF4-FFF2-40B4-BE49-F238E27FC236}">
                <a16:creationId xmlns:a16="http://schemas.microsoft.com/office/drawing/2014/main" id="{23D16202-5AAB-3E38-6194-4B02473468D9}"/>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22" name="Picture 21">
            <a:extLst>
              <a:ext uri="{FF2B5EF4-FFF2-40B4-BE49-F238E27FC236}">
                <a16:creationId xmlns:a16="http://schemas.microsoft.com/office/drawing/2014/main" id="{91C28BF1-BB4B-A9AD-B134-01FB6CB8DC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23" name="Picture 22">
            <a:extLst>
              <a:ext uri="{FF2B5EF4-FFF2-40B4-BE49-F238E27FC236}">
                <a16:creationId xmlns:a16="http://schemas.microsoft.com/office/drawing/2014/main" id="{B99294BB-BDE5-316F-061E-EABBF5C9BE2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24" name="Picture 23">
            <a:extLst>
              <a:ext uri="{FF2B5EF4-FFF2-40B4-BE49-F238E27FC236}">
                <a16:creationId xmlns:a16="http://schemas.microsoft.com/office/drawing/2014/main" id="{F9AC36B5-9B68-4B51-E703-A4146E0FB290}"/>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5" name="Picture 24">
            <a:extLst>
              <a:ext uri="{FF2B5EF4-FFF2-40B4-BE49-F238E27FC236}">
                <a16:creationId xmlns:a16="http://schemas.microsoft.com/office/drawing/2014/main" id="{BD7346DA-0CEB-B667-B3BF-FF8712D5F926}"/>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6" name="Picture 25">
            <a:extLst>
              <a:ext uri="{FF2B5EF4-FFF2-40B4-BE49-F238E27FC236}">
                <a16:creationId xmlns:a16="http://schemas.microsoft.com/office/drawing/2014/main" id="{2F9D5296-A1EC-A0FF-4D84-C3A03DCF5D1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7" name="Picture 26">
            <a:extLst>
              <a:ext uri="{FF2B5EF4-FFF2-40B4-BE49-F238E27FC236}">
                <a16:creationId xmlns:a16="http://schemas.microsoft.com/office/drawing/2014/main" id="{13FDE4F4-B8C2-0BF2-7115-27B7D81603F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8" name="Picture 27">
            <a:extLst>
              <a:ext uri="{FF2B5EF4-FFF2-40B4-BE49-F238E27FC236}">
                <a16:creationId xmlns:a16="http://schemas.microsoft.com/office/drawing/2014/main" id="{9A26BC4B-3E4D-7D1B-7148-EB45C6384EFA}"/>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9" name="Picture 28">
            <a:extLst>
              <a:ext uri="{FF2B5EF4-FFF2-40B4-BE49-F238E27FC236}">
                <a16:creationId xmlns:a16="http://schemas.microsoft.com/office/drawing/2014/main" id="{1CA30A7A-0222-5552-BC66-90AE21DB276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30" name="Picture 29">
            <a:extLst>
              <a:ext uri="{FF2B5EF4-FFF2-40B4-BE49-F238E27FC236}">
                <a16:creationId xmlns:a16="http://schemas.microsoft.com/office/drawing/2014/main" id="{6359937C-53F2-0459-15B4-E82DA8A0758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31" name="Picture 30">
            <a:extLst>
              <a:ext uri="{FF2B5EF4-FFF2-40B4-BE49-F238E27FC236}">
                <a16:creationId xmlns:a16="http://schemas.microsoft.com/office/drawing/2014/main" id="{28B25B00-9D3E-8C44-B16E-4DF7968BBA0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32" name="Picture 31">
            <a:extLst>
              <a:ext uri="{FF2B5EF4-FFF2-40B4-BE49-F238E27FC236}">
                <a16:creationId xmlns:a16="http://schemas.microsoft.com/office/drawing/2014/main" id="{AAB500DA-1ABE-C796-2127-A31A2AA6B13E}"/>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33" name="Picture 32">
            <a:extLst>
              <a:ext uri="{FF2B5EF4-FFF2-40B4-BE49-F238E27FC236}">
                <a16:creationId xmlns:a16="http://schemas.microsoft.com/office/drawing/2014/main" id="{133BE191-D07C-82EC-464B-B9721559ACC0}"/>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34" name="Picture 33">
            <a:extLst>
              <a:ext uri="{FF2B5EF4-FFF2-40B4-BE49-F238E27FC236}">
                <a16:creationId xmlns:a16="http://schemas.microsoft.com/office/drawing/2014/main" id="{6ABE1DCB-3481-E8C3-C42E-91E0B739825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5" name="Picture 34">
            <a:extLst>
              <a:ext uri="{FF2B5EF4-FFF2-40B4-BE49-F238E27FC236}">
                <a16:creationId xmlns:a16="http://schemas.microsoft.com/office/drawing/2014/main" id="{3E0A3A25-09C1-2E58-6B56-ADBDEB5FD40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sp>
        <p:nvSpPr>
          <p:cNvPr id="3" name="Rectangle 2">
            <a:extLst>
              <a:ext uri="{FF2B5EF4-FFF2-40B4-BE49-F238E27FC236}">
                <a16:creationId xmlns:a16="http://schemas.microsoft.com/office/drawing/2014/main" id="{7F9911BD-F88B-96F9-E9AF-DE086B38AD5D}"/>
              </a:ext>
            </a:extLst>
          </p:cNvPr>
          <p:cNvSpPr/>
          <p:nvPr/>
        </p:nvSpPr>
        <p:spPr>
          <a:xfrm>
            <a:off x="3686142" y="2520214"/>
            <a:ext cx="4819717" cy="1323439"/>
          </a:xfrm>
          <a:prstGeom prst="rect">
            <a:avLst/>
          </a:prstGeom>
          <a:noFill/>
        </p:spPr>
        <p:txBody>
          <a:bodyPr wrap="none" lIns="91440" tIns="45720" rIns="91440" bIns="45720">
            <a:spAutoFit/>
          </a:bodyPr>
          <a:lstStyle/>
          <a:p>
            <a:pPr algn="ctr"/>
            <a:r>
              <a:rPr lang="en-US" sz="8000" b="0" cap="none" spc="0" dirty="0">
                <a:ln w="0"/>
                <a:solidFill>
                  <a:schemeClr val="tx1"/>
                </a:solidFill>
                <a:effectLst>
                  <a:outerShdw blurRad="38100" dist="19050" dir="2700000" algn="tl" rotWithShape="0">
                    <a:schemeClr val="dk1">
                      <a:alpha val="40000"/>
                    </a:schemeClr>
                  </a:outerShdw>
                </a:effectLst>
              </a:rPr>
              <a:t>T</a:t>
            </a:r>
            <a:r>
              <a:rPr lang="en-US" sz="8000" dirty="0">
                <a:ln w="0"/>
                <a:effectLst>
                  <a:outerShdw blurRad="38100" dist="19050" dir="2700000" algn="tl" rotWithShape="0">
                    <a:schemeClr val="dk1">
                      <a:alpha val="40000"/>
                    </a:schemeClr>
                  </a:outerShdw>
                </a:effectLst>
              </a:rPr>
              <a:t>hank you!</a:t>
            </a:r>
            <a:endParaRPr lang="en-US" sz="80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0567903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3344</TotalTime>
  <Words>589</Words>
  <Application>Microsoft Macintosh PowerPoint</Application>
  <PresentationFormat>Widescreen</PresentationFormat>
  <Paragraphs>61</Paragraphs>
  <Slides>7</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Arial Black</vt:lpstr>
      <vt:lpstr>Calibri</vt:lpstr>
      <vt:lpstr>Calibri Light</vt:lpstr>
      <vt:lpstr>Wingdings</vt:lpstr>
      <vt:lpstr>Office Theme</vt:lpstr>
      <vt:lpstr>3rd Joint Environment and Risk Management Platform</vt:lpstr>
      <vt:lpstr>PowerPoint Presentation</vt:lpstr>
      <vt:lpstr>Progress since 2019</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R.Nash</dc:creator>
  <cp:lastModifiedBy>Rosalinda Yatilman</cp:lastModifiedBy>
  <cp:revision>38</cp:revision>
  <dcterms:created xsi:type="dcterms:W3CDTF">2023-08-01T02:39:00Z</dcterms:created>
  <dcterms:modified xsi:type="dcterms:W3CDTF">2023-08-31T10:32:11Z</dcterms:modified>
</cp:coreProperties>
</file>