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image6.jp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7" r:id="rId2"/>
    <p:sldId id="265" r:id="rId3"/>
    <p:sldId id="256" r:id="rId4"/>
    <p:sldId id="258" r:id="rId5"/>
    <p:sldId id="263" r:id="rId6"/>
    <p:sldId id="261" r:id="rId7"/>
    <p:sldId id="262" r:id="rId8"/>
    <p:sldId id="264" r:id="rId9"/>
  </p:sldIdLst>
  <p:sldSz cx="12192000" cy="6858000"/>
  <p:notesSz cx="6858000" cy="9144000"/>
  <p:defaultTextStyle>
    <a:defPPr>
      <a:defRPr lang="en-FM"/>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97"/>
  </p:normalViewPr>
  <p:slideViewPr>
    <p:cSldViewPr snapToGrid="0">
      <p:cViewPr varScale="1">
        <p:scale>
          <a:sx n="119" d="100"/>
          <a:sy n="119" d="100"/>
        </p:scale>
        <p:origin x="312"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FM"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480710-7682-4E66-A3C2-243D35150580}" type="datetimeFigureOut">
              <a:rPr lang="en-FM" smtClean="0"/>
              <a:t>8/27/23</a:t>
            </a:fld>
            <a:endParaRPr lang="en-FM"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FM"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FM"/>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FM"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B64EC0-AC93-47F0-8B5C-277A528EB23B}" type="slidenum">
              <a:rPr lang="en-FM" smtClean="0"/>
              <a:t>‹#›</a:t>
            </a:fld>
            <a:endParaRPr lang="en-FM" dirty="0"/>
          </a:p>
        </p:txBody>
      </p:sp>
    </p:spTree>
    <p:extLst>
      <p:ext uri="{BB962C8B-B14F-4D97-AF65-F5344CB8AC3E}">
        <p14:creationId xmlns:p14="http://schemas.microsoft.com/office/powerpoint/2010/main" val="24850425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M" dirty="0"/>
          </a:p>
        </p:txBody>
      </p:sp>
      <p:sp>
        <p:nvSpPr>
          <p:cNvPr id="4" name="Slide Number Placeholder 3"/>
          <p:cNvSpPr>
            <a:spLocks noGrp="1"/>
          </p:cNvSpPr>
          <p:nvPr>
            <p:ph type="sldNum" sz="quarter" idx="5"/>
          </p:nvPr>
        </p:nvSpPr>
        <p:spPr/>
        <p:txBody>
          <a:bodyPr/>
          <a:lstStyle/>
          <a:p>
            <a:fld id="{4AB64EC0-AC93-47F0-8B5C-277A528EB23B}" type="slidenum">
              <a:rPr lang="en-FM" smtClean="0"/>
              <a:t>2</a:t>
            </a:fld>
            <a:endParaRPr lang="en-FM" dirty="0"/>
          </a:p>
        </p:txBody>
      </p:sp>
    </p:spTree>
    <p:extLst>
      <p:ext uri="{BB962C8B-B14F-4D97-AF65-F5344CB8AC3E}">
        <p14:creationId xmlns:p14="http://schemas.microsoft.com/office/powerpoint/2010/main" val="2877338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M" dirty="0"/>
          </a:p>
        </p:txBody>
      </p:sp>
      <p:sp>
        <p:nvSpPr>
          <p:cNvPr id="4" name="Slide Number Placeholder 3"/>
          <p:cNvSpPr>
            <a:spLocks noGrp="1"/>
          </p:cNvSpPr>
          <p:nvPr>
            <p:ph type="sldNum" sz="quarter" idx="5"/>
          </p:nvPr>
        </p:nvSpPr>
        <p:spPr/>
        <p:txBody>
          <a:bodyPr/>
          <a:lstStyle/>
          <a:p>
            <a:fld id="{4AB64EC0-AC93-47F0-8B5C-277A528EB23B}" type="slidenum">
              <a:rPr lang="en-FM" smtClean="0"/>
              <a:t>3</a:t>
            </a:fld>
            <a:endParaRPr lang="en-FM" dirty="0"/>
          </a:p>
        </p:txBody>
      </p:sp>
    </p:spTree>
    <p:extLst>
      <p:ext uri="{BB962C8B-B14F-4D97-AF65-F5344CB8AC3E}">
        <p14:creationId xmlns:p14="http://schemas.microsoft.com/office/powerpoint/2010/main" val="1323953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as</a:t>
            </a:r>
            <a:r>
              <a:rPr lang="en-US" baseline="0" dirty="0"/>
              <a:t> we look forward to the sign off of our Agreement and kick start on our implementation phase of the NAP,  we feel the urge to share key recommendations that not only will help better understand what we need to do, but to also fill in the gaps as we move forward in this NAP implementation. </a:t>
            </a:r>
            <a:endParaRPr lang="en-US" dirty="0"/>
          </a:p>
        </p:txBody>
      </p:sp>
      <p:sp>
        <p:nvSpPr>
          <p:cNvPr id="4" name="Slide Number Placeholder 3"/>
          <p:cNvSpPr>
            <a:spLocks noGrp="1"/>
          </p:cNvSpPr>
          <p:nvPr>
            <p:ph type="sldNum" sz="quarter" idx="10"/>
          </p:nvPr>
        </p:nvSpPr>
        <p:spPr/>
        <p:txBody>
          <a:bodyPr/>
          <a:lstStyle/>
          <a:p>
            <a:fld id="{4AB64EC0-AC93-47F0-8B5C-277A528EB23B}" type="slidenum">
              <a:rPr lang="x-none" smtClean="0"/>
              <a:t>8</a:t>
            </a:fld>
            <a:endParaRPr lang="x-none" dirty="0"/>
          </a:p>
        </p:txBody>
      </p:sp>
    </p:spTree>
    <p:extLst>
      <p:ext uri="{BB962C8B-B14F-4D97-AF65-F5344CB8AC3E}">
        <p14:creationId xmlns:p14="http://schemas.microsoft.com/office/powerpoint/2010/main" val="30120102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FC312-A56B-3F8F-C8A2-FDDB2FAB391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FM"/>
          </a:p>
        </p:txBody>
      </p:sp>
      <p:sp>
        <p:nvSpPr>
          <p:cNvPr id="3" name="Subtitle 2">
            <a:extLst>
              <a:ext uri="{FF2B5EF4-FFF2-40B4-BE49-F238E27FC236}">
                <a16:creationId xmlns:a16="http://schemas.microsoft.com/office/drawing/2014/main" id="{412E1131-B56A-24A6-5E1D-0BE8175D46F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FM"/>
          </a:p>
        </p:txBody>
      </p:sp>
      <p:sp>
        <p:nvSpPr>
          <p:cNvPr id="4" name="Date Placeholder 3">
            <a:extLst>
              <a:ext uri="{FF2B5EF4-FFF2-40B4-BE49-F238E27FC236}">
                <a16:creationId xmlns:a16="http://schemas.microsoft.com/office/drawing/2014/main" id="{8EF0D5FE-DB91-BCF8-0A11-1868D8D3EC16}"/>
              </a:ext>
            </a:extLst>
          </p:cNvPr>
          <p:cNvSpPr>
            <a:spLocks noGrp="1"/>
          </p:cNvSpPr>
          <p:nvPr>
            <p:ph type="dt" sz="half" idx="10"/>
          </p:nvPr>
        </p:nvSpPr>
        <p:spPr/>
        <p:txBody>
          <a:bodyPr/>
          <a:lstStyle/>
          <a:p>
            <a:fld id="{7687BC71-67A2-40CF-A793-E678043B93CF}" type="datetimeFigureOut">
              <a:rPr lang="en-FM" smtClean="0"/>
              <a:t>8/27/23</a:t>
            </a:fld>
            <a:endParaRPr lang="en-FM" dirty="0"/>
          </a:p>
        </p:txBody>
      </p:sp>
      <p:sp>
        <p:nvSpPr>
          <p:cNvPr id="5" name="Footer Placeholder 4">
            <a:extLst>
              <a:ext uri="{FF2B5EF4-FFF2-40B4-BE49-F238E27FC236}">
                <a16:creationId xmlns:a16="http://schemas.microsoft.com/office/drawing/2014/main" id="{BBC10FED-EB65-1BC1-8CC7-17913337A900}"/>
              </a:ext>
            </a:extLst>
          </p:cNvPr>
          <p:cNvSpPr>
            <a:spLocks noGrp="1"/>
          </p:cNvSpPr>
          <p:nvPr>
            <p:ph type="ftr" sz="quarter" idx="11"/>
          </p:nvPr>
        </p:nvSpPr>
        <p:spPr/>
        <p:txBody>
          <a:bodyPr/>
          <a:lstStyle/>
          <a:p>
            <a:endParaRPr lang="en-FM" dirty="0"/>
          </a:p>
        </p:txBody>
      </p:sp>
      <p:sp>
        <p:nvSpPr>
          <p:cNvPr id="6" name="Slide Number Placeholder 5">
            <a:extLst>
              <a:ext uri="{FF2B5EF4-FFF2-40B4-BE49-F238E27FC236}">
                <a16:creationId xmlns:a16="http://schemas.microsoft.com/office/drawing/2014/main" id="{DECDD5F2-45EC-0CD0-CEEB-619FEAB08EAD}"/>
              </a:ext>
            </a:extLst>
          </p:cNvPr>
          <p:cNvSpPr>
            <a:spLocks noGrp="1"/>
          </p:cNvSpPr>
          <p:nvPr>
            <p:ph type="sldNum" sz="quarter" idx="12"/>
          </p:nvPr>
        </p:nvSpPr>
        <p:spPr/>
        <p:txBody>
          <a:bodyPr/>
          <a:lstStyle/>
          <a:p>
            <a:fld id="{BA6D5C0D-D7C4-4F57-8078-055CE04983B7}" type="slidenum">
              <a:rPr lang="en-FM" smtClean="0"/>
              <a:t>‹#›</a:t>
            </a:fld>
            <a:endParaRPr lang="en-FM" dirty="0"/>
          </a:p>
        </p:txBody>
      </p:sp>
    </p:spTree>
    <p:extLst>
      <p:ext uri="{BB962C8B-B14F-4D97-AF65-F5344CB8AC3E}">
        <p14:creationId xmlns:p14="http://schemas.microsoft.com/office/powerpoint/2010/main" val="138430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D4CEB-E8C2-5A83-C25F-28DA61DE9AFC}"/>
              </a:ext>
            </a:extLst>
          </p:cNvPr>
          <p:cNvSpPr>
            <a:spLocks noGrp="1"/>
          </p:cNvSpPr>
          <p:nvPr>
            <p:ph type="title"/>
          </p:nvPr>
        </p:nvSpPr>
        <p:spPr/>
        <p:txBody>
          <a:bodyPr/>
          <a:lstStyle/>
          <a:p>
            <a:r>
              <a:rPr lang="en-US"/>
              <a:t>Click to edit Master title style</a:t>
            </a:r>
            <a:endParaRPr lang="en-FM"/>
          </a:p>
        </p:txBody>
      </p:sp>
      <p:sp>
        <p:nvSpPr>
          <p:cNvPr id="3" name="Vertical Text Placeholder 2">
            <a:extLst>
              <a:ext uri="{FF2B5EF4-FFF2-40B4-BE49-F238E27FC236}">
                <a16:creationId xmlns:a16="http://schemas.microsoft.com/office/drawing/2014/main" id="{B48D6703-D20B-76BC-01E3-ABCA068DCE3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FM"/>
          </a:p>
        </p:txBody>
      </p:sp>
      <p:sp>
        <p:nvSpPr>
          <p:cNvPr id="4" name="Date Placeholder 3">
            <a:extLst>
              <a:ext uri="{FF2B5EF4-FFF2-40B4-BE49-F238E27FC236}">
                <a16:creationId xmlns:a16="http://schemas.microsoft.com/office/drawing/2014/main" id="{DA74B234-B471-B899-857E-A39801A0663C}"/>
              </a:ext>
            </a:extLst>
          </p:cNvPr>
          <p:cNvSpPr>
            <a:spLocks noGrp="1"/>
          </p:cNvSpPr>
          <p:nvPr>
            <p:ph type="dt" sz="half" idx="10"/>
          </p:nvPr>
        </p:nvSpPr>
        <p:spPr/>
        <p:txBody>
          <a:bodyPr/>
          <a:lstStyle/>
          <a:p>
            <a:fld id="{7687BC71-67A2-40CF-A793-E678043B93CF}" type="datetimeFigureOut">
              <a:rPr lang="en-FM" smtClean="0"/>
              <a:t>8/27/23</a:t>
            </a:fld>
            <a:endParaRPr lang="en-FM" dirty="0"/>
          </a:p>
        </p:txBody>
      </p:sp>
      <p:sp>
        <p:nvSpPr>
          <p:cNvPr id="5" name="Footer Placeholder 4">
            <a:extLst>
              <a:ext uri="{FF2B5EF4-FFF2-40B4-BE49-F238E27FC236}">
                <a16:creationId xmlns:a16="http://schemas.microsoft.com/office/drawing/2014/main" id="{28C6A3FA-6000-0149-576E-AF13E42CE48A}"/>
              </a:ext>
            </a:extLst>
          </p:cNvPr>
          <p:cNvSpPr>
            <a:spLocks noGrp="1"/>
          </p:cNvSpPr>
          <p:nvPr>
            <p:ph type="ftr" sz="quarter" idx="11"/>
          </p:nvPr>
        </p:nvSpPr>
        <p:spPr/>
        <p:txBody>
          <a:bodyPr/>
          <a:lstStyle/>
          <a:p>
            <a:endParaRPr lang="en-FM" dirty="0"/>
          </a:p>
        </p:txBody>
      </p:sp>
      <p:sp>
        <p:nvSpPr>
          <p:cNvPr id="6" name="Slide Number Placeholder 5">
            <a:extLst>
              <a:ext uri="{FF2B5EF4-FFF2-40B4-BE49-F238E27FC236}">
                <a16:creationId xmlns:a16="http://schemas.microsoft.com/office/drawing/2014/main" id="{03CB55F2-BBA6-D67A-DCFB-606019E7F374}"/>
              </a:ext>
            </a:extLst>
          </p:cNvPr>
          <p:cNvSpPr>
            <a:spLocks noGrp="1"/>
          </p:cNvSpPr>
          <p:nvPr>
            <p:ph type="sldNum" sz="quarter" idx="12"/>
          </p:nvPr>
        </p:nvSpPr>
        <p:spPr/>
        <p:txBody>
          <a:bodyPr/>
          <a:lstStyle/>
          <a:p>
            <a:fld id="{BA6D5C0D-D7C4-4F57-8078-055CE04983B7}" type="slidenum">
              <a:rPr lang="en-FM" smtClean="0"/>
              <a:t>‹#›</a:t>
            </a:fld>
            <a:endParaRPr lang="en-FM" dirty="0"/>
          </a:p>
        </p:txBody>
      </p:sp>
    </p:spTree>
    <p:extLst>
      <p:ext uri="{BB962C8B-B14F-4D97-AF65-F5344CB8AC3E}">
        <p14:creationId xmlns:p14="http://schemas.microsoft.com/office/powerpoint/2010/main" val="531172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6AE709-7157-F677-FAC0-1508D65AF77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FM"/>
          </a:p>
        </p:txBody>
      </p:sp>
      <p:sp>
        <p:nvSpPr>
          <p:cNvPr id="3" name="Vertical Text Placeholder 2">
            <a:extLst>
              <a:ext uri="{FF2B5EF4-FFF2-40B4-BE49-F238E27FC236}">
                <a16:creationId xmlns:a16="http://schemas.microsoft.com/office/drawing/2014/main" id="{3181CA95-EBDA-8ACC-9010-A25B0B699B5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FM"/>
          </a:p>
        </p:txBody>
      </p:sp>
      <p:sp>
        <p:nvSpPr>
          <p:cNvPr id="4" name="Date Placeholder 3">
            <a:extLst>
              <a:ext uri="{FF2B5EF4-FFF2-40B4-BE49-F238E27FC236}">
                <a16:creationId xmlns:a16="http://schemas.microsoft.com/office/drawing/2014/main" id="{A90DCA1A-EE68-CEFB-662C-262A3FCAEBB0}"/>
              </a:ext>
            </a:extLst>
          </p:cNvPr>
          <p:cNvSpPr>
            <a:spLocks noGrp="1"/>
          </p:cNvSpPr>
          <p:nvPr>
            <p:ph type="dt" sz="half" idx="10"/>
          </p:nvPr>
        </p:nvSpPr>
        <p:spPr/>
        <p:txBody>
          <a:bodyPr/>
          <a:lstStyle/>
          <a:p>
            <a:fld id="{7687BC71-67A2-40CF-A793-E678043B93CF}" type="datetimeFigureOut">
              <a:rPr lang="en-FM" smtClean="0"/>
              <a:t>8/27/23</a:t>
            </a:fld>
            <a:endParaRPr lang="en-FM" dirty="0"/>
          </a:p>
        </p:txBody>
      </p:sp>
      <p:sp>
        <p:nvSpPr>
          <p:cNvPr id="5" name="Footer Placeholder 4">
            <a:extLst>
              <a:ext uri="{FF2B5EF4-FFF2-40B4-BE49-F238E27FC236}">
                <a16:creationId xmlns:a16="http://schemas.microsoft.com/office/drawing/2014/main" id="{1DA4AF61-44F0-B8EC-324C-00FE08A77262}"/>
              </a:ext>
            </a:extLst>
          </p:cNvPr>
          <p:cNvSpPr>
            <a:spLocks noGrp="1"/>
          </p:cNvSpPr>
          <p:nvPr>
            <p:ph type="ftr" sz="quarter" idx="11"/>
          </p:nvPr>
        </p:nvSpPr>
        <p:spPr/>
        <p:txBody>
          <a:bodyPr/>
          <a:lstStyle/>
          <a:p>
            <a:endParaRPr lang="en-FM" dirty="0"/>
          </a:p>
        </p:txBody>
      </p:sp>
      <p:sp>
        <p:nvSpPr>
          <p:cNvPr id="6" name="Slide Number Placeholder 5">
            <a:extLst>
              <a:ext uri="{FF2B5EF4-FFF2-40B4-BE49-F238E27FC236}">
                <a16:creationId xmlns:a16="http://schemas.microsoft.com/office/drawing/2014/main" id="{75D04425-807A-6A42-2C82-C4C07D27EDFF}"/>
              </a:ext>
            </a:extLst>
          </p:cNvPr>
          <p:cNvSpPr>
            <a:spLocks noGrp="1"/>
          </p:cNvSpPr>
          <p:nvPr>
            <p:ph type="sldNum" sz="quarter" idx="12"/>
          </p:nvPr>
        </p:nvSpPr>
        <p:spPr/>
        <p:txBody>
          <a:bodyPr/>
          <a:lstStyle/>
          <a:p>
            <a:fld id="{BA6D5C0D-D7C4-4F57-8078-055CE04983B7}" type="slidenum">
              <a:rPr lang="en-FM" smtClean="0"/>
              <a:t>‹#›</a:t>
            </a:fld>
            <a:endParaRPr lang="en-FM" dirty="0"/>
          </a:p>
        </p:txBody>
      </p:sp>
    </p:spTree>
    <p:extLst>
      <p:ext uri="{BB962C8B-B14F-4D97-AF65-F5344CB8AC3E}">
        <p14:creationId xmlns:p14="http://schemas.microsoft.com/office/powerpoint/2010/main" val="335837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5AA7A-0801-B0B2-D711-C3CBBAD06298}"/>
              </a:ext>
            </a:extLst>
          </p:cNvPr>
          <p:cNvSpPr>
            <a:spLocks noGrp="1"/>
          </p:cNvSpPr>
          <p:nvPr>
            <p:ph type="title"/>
          </p:nvPr>
        </p:nvSpPr>
        <p:spPr/>
        <p:txBody>
          <a:bodyPr/>
          <a:lstStyle/>
          <a:p>
            <a:r>
              <a:rPr lang="en-US"/>
              <a:t>Click to edit Master title style</a:t>
            </a:r>
            <a:endParaRPr lang="en-FM"/>
          </a:p>
        </p:txBody>
      </p:sp>
      <p:sp>
        <p:nvSpPr>
          <p:cNvPr id="3" name="Content Placeholder 2">
            <a:extLst>
              <a:ext uri="{FF2B5EF4-FFF2-40B4-BE49-F238E27FC236}">
                <a16:creationId xmlns:a16="http://schemas.microsoft.com/office/drawing/2014/main" id="{1751C986-8AA2-0CC5-CD98-673309F07DC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FM"/>
          </a:p>
        </p:txBody>
      </p:sp>
      <p:sp>
        <p:nvSpPr>
          <p:cNvPr id="4" name="Date Placeholder 3">
            <a:extLst>
              <a:ext uri="{FF2B5EF4-FFF2-40B4-BE49-F238E27FC236}">
                <a16:creationId xmlns:a16="http://schemas.microsoft.com/office/drawing/2014/main" id="{C5D43277-EC17-A028-EBA5-B95A818809E6}"/>
              </a:ext>
            </a:extLst>
          </p:cNvPr>
          <p:cNvSpPr>
            <a:spLocks noGrp="1"/>
          </p:cNvSpPr>
          <p:nvPr>
            <p:ph type="dt" sz="half" idx="10"/>
          </p:nvPr>
        </p:nvSpPr>
        <p:spPr/>
        <p:txBody>
          <a:bodyPr/>
          <a:lstStyle/>
          <a:p>
            <a:fld id="{7687BC71-67A2-40CF-A793-E678043B93CF}" type="datetimeFigureOut">
              <a:rPr lang="en-FM" smtClean="0"/>
              <a:t>8/27/23</a:t>
            </a:fld>
            <a:endParaRPr lang="en-FM" dirty="0"/>
          </a:p>
        </p:txBody>
      </p:sp>
      <p:sp>
        <p:nvSpPr>
          <p:cNvPr id="5" name="Footer Placeholder 4">
            <a:extLst>
              <a:ext uri="{FF2B5EF4-FFF2-40B4-BE49-F238E27FC236}">
                <a16:creationId xmlns:a16="http://schemas.microsoft.com/office/drawing/2014/main" id="{4D444295-9969-ACA1-D560-BCDFA48AF459}"/>
              </a:ext>
            </a:extLst>
          </p:cNvPr>
          <p:cNvSpPr>
            <a:spLocks noGrp="1"/>
          </p:cNvSpPr>
          <p:nvPr>
            <p:ph type="ftr" sz="quarter" idx="11"/>
          </p:nvPr>
        </p:nvSpPr>
        <p:spPr/>
        <p:txBody>
          <a:bodyPr/>
          <a:lstStyle/>
          <a:p>
            <a:endParaRPr lang="en-FM" dirty="0"/>
          </a:p>
        </p:txBody>
      </p:sp>
      <p:sp>
        <p:nvSpPr>
          <p:cNvPr id="6" name="Slide Number Placeholder 5">
            <a:extLst>
              <a:ext uri="{FF2B5EF4-FFF2-40B4-BE49-F238E27FC236}">
                <a16:creationId xmlns:a16="http://schemas.microsoft.com/office/drawing/2014/main" id="{B4A97A9C-0E7D-9332-EA4E-CBBA72F80D2E}"/>
              </a:ext>
            </a:extLst>
          </p:cNvPr>
          <p:cNvSpPr>
            <a:spLocks noGrp="1"/>
          </p:cNvSpPr>
          <p:nvPr>
            <p:ph type="sldNum" sz="quarter" idx="12"/>
          </p:nvPr>
        </p:nvSpPr>
        <p:spPr/>
        <p:txBody>
          <a:bodyPr/>
          <a:lstStyle/>
          <a:p>
            <a:fld id="{BA6D5C0D-D7C4-4F57-8078-055CE04983B7}" type="slidenum">
              <a:rPr lang="en-FM" smtClean="0"/>
              <a:t>‹#›</a:t>
            </a:fld>
            <a:endParaRPr lang="en-FM" dirty="0"/>
          </a:p>
        </p:txBody>
      </p:sp>
    </p:spTree>
    <p:extLst>
      <p:ext uri="{BB962C8B-B14F-4D97-AF65-F5344CB8AC3E}">
        <p14:creationId xmlns:p14="http://schemas.microsoft.com/office/powerpoint/2010/main" val="2673524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1DE9D-0EBF-900C-7A2F-128CBBE4FB3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FM"/>
          </a:p>
        </p:txBody>
      </p:sp>
      <p:sp>
        <p:nvSpPr>
          <p:cNvPr id="3" name="Text Placeholder 2">
            <a:extLst>
              <a:ext uri="{FF2B5EF4-FFF2-40B4-BE49-F238E27FC236}">
                <a16:creationId xmlns:a16="http://schemas.microsoft.com/office/drawing/2014/main" id="{D4FE598B-EE31-8676-533F-8BC362C7CEE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56EF884-7C57-9CAA-F8CB-77CC6EE6A8DD}"/>
              </a:ext>
            </a:extLst>
          </p:cNvPr>
          <p:cNvSpPr>
            <a:spLocks noGrp="1"/>
          </p:cNvSpPr>
          <p:nvPr>
            <p:ph type="dt" sz="half" idx="10"/>
          </p:nvPr>
        </p:nvSpPr>
        <p:spPr/>
        <p:txBody>
          <a:bodyPr/>
          <a:lstStyle/>
          <a:p>
            <a:fld id="{7687BC71-67A2-40CF-A793-E678043B93CF}" type="datetimeFigureOut">
              <a:rPr lang="en-FM" smtClean="0"/>
              <a:t>8/27/23</a:t>
            </a:fld>
            <a:endParaRPr lang="en-FM" dirty="0"/>
          </a:p>
        </p:txBody>
      </p:sp>
      <p:sp>
        <p:nvSpPr>
          <p:cNvPr id="5" name="Footer Placeholder 4">
            <a:extLst>
              <a:ext uri="{FF2B5EF4-FFF2-40B4-BE49-F238E27FC236}">
                <a16:creationId xmlns:a16="http://schemas.microsoft.com/office/drawing/2014/main" id="{D57AD1C4-8E64-2613-9D7A-AF9400B9F663}"/>
              </a:ext>
            </a:extLst>
          </p:cNvPr>
          <p:cNvSpPr>
            <a:spLocks noGrp="1"/>
          </p:cNvSpPr>
          <p:nvPr>
            <p:ph type="ftr" sz="quarter" idx="11"/>
          </p:nvPr>
        </p:nvSpPr>
        <p:spPr/>
        <p:txBody>
          <a:bodyPr/>
          <a:lstStyle/>
          <a:p>
            <a:endParaRPr lang="en-FM" dirty="0"/>
          </a:p>
        </p:txBody>
      </p:sp>
      <p:sp>
        <p:nvSpPr>
          <p:cNvPr id="6" name="Slide Number Placeholder 5">
            <a:extLst>
              <a:ext uri="{FF2B5EF4-FFF2-40B4-BE49-F238E27FC236}">
                <a16:creationId xmlns:a16="http://schemas.microsoft.com/office/drawing/2014/main" id="{4F4FEB6D-4B3A-6AE8-2C39-39E0023FB23D}"/>
              </a:ext>
            </a:extLst>
          </p:cNvPr>
          <p:cNvSpPr>
            <a:spLocks noGrp="1"/>
          </p:cNvSpPr>
          <p:nvPr>
            <p:ph type="sldNum" sz="quarter" idx="12"/>
          </p:nvPr>
        </p:nvSpPr>
        <p:spPr/>
        <p:txBody>
          <a:bodyPr/>
          <a:lstStyle/>
          <a:p>
            <a:fld id="{BA6D5C0D-D7C4-4F57-8078-055CE04983B7}" type="slidenum">
              <a:rPr lang="en-FM" smtClean="0"/>
              <a:t>‹#›</a:t>
            </a:fld>
            <a:endParaRPr lang="en-FM" dirty="0"/>
          </a:p>
        </p:txBody>
      </p:sp>
    </p:spTree>
    <p:extLst>
      <p:ext uri="{BB962C8B-B14F-4D97-AF65-F5344CB8AC3E}">
        <p14:creationId xmlns:p14="http://schemas.microsoft.com/office/powerpoint/2010/main" val="2082711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E73C1-3BAA-2566-5480-29EA5828A106}"/>
              </a:ext>
            </a:extLst>
          </p:cNvPr>
          <p:cNvSpPr>
            <a:spLocks noGrp="1"/>
          </p:cNvSpPr>
          <p:nvPr>
            <p:ph type="title"/>
          </p:nvPr>
        </p:nvSpPr>
        <p:spPr/>
        <p:txBody>
          <a:bodyPr/>
          <a:lstStyle/>
          <a:p>
            <a:r>
              <a:rPr lang="en-US"/>
              <a:t>Click to edit Master title style</a:t>
            </a:r>
            <a:endParaRPr lang="en-FM"/>
          </a:p>
        </p:txBody>
      </p:sp>
      <p:sp>
        <p:nvSpPr>
          <p:cNvPr id="3" name="Content Placeholder 2">
            <a:extLst>
              <a:ext uri="{FF2B5EF4-FFF2-40B4-BE49-F238E27FC236}">
                <a16:creationId xmlns:a16="http://schemas.microsoft.com/office/drawing/2014/main" id="{23827054-670E-79A5-2F81-EE4CA787DFF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FM"/>
          </a:p>
        </p:txBody>
      </p:sp>
      <p:sp>
        <p:nvSpPr>
          <p:cNvPr id="4" name="Content Placeholder 3">
            <a:extLst>
              <a:ext uri="{FF2B5EF4-FFF2-40B4-BE49-F238E27FC236}">
                <a16:creationId xmlns:a16="http://schemas.microsoft.com/office/drawing/2014/main" id="{D6E1F6DE-233E-44F2-E058-FFE1173CCE7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FM"/>
          </a:p>
        </p:txBody>
      </p:sp>
      <p:sp>
        <p:nvSpPr>
          <p:cNvPr id="5" name="Date Placeholder 4">
            <a:extLst>
              <a:ext uri="{FF2B5EF4-FFF2-40B4-BE49-F238E27FC236}">
                <a16:creationId xmlns:a16="http://schemas.microsoft.com/office/drawing/2014/main" id="{B5564478-AF11-DB27-D83E-98ABCC8B798B}"/>
              </a:ext>
            </a:extLst>
          </p:cNvPr>
          <p:cNvSpPr>
            <a:spLocks noGrp="1"/>
          </p:cNvSpPr>
          <p:nvPr>
            <p:ph type="dt" sz="half" idx="10"/>
          </p:nvPr>
        </p:nvSpPr>
        <p:spPr/>
        <p:txBody>
          <a:bodyPr/>
          <a:lstStyle/>
          <a:p>
            <a:fld id="{7687BC71-67A2-40CF-A793-E678043B93CF}" type="datetimeFigureOut">
              <a:rPr lang="en-FM" smtClean="0"/>
              <a:t>8/27/23</a:t>
            </a:fld>
            <a:endParaRPr lang="en-FM" dirty="0"/>
          </a:p>
        </p:txBody>
      </p:sp>
      <p:sp>
        <p:nvSpPr>
          <p:cNvPr id="6" name="Footer Placeholder 5">
            <a:extLst>
              <a:ext uri="{FF2B5EF4-FFF2-40B4-BE49-F238E27FC236}">
                <a16:creationId xmlns:a16="http://schemas.microsoft.com/office/drawing/2014/main" id="{B8084F48-2496-D538-9332-CD85DCA81028}"/>
              </a:ext>
            </a:extLst>
          </p:cNvPr>
          <p:cNvSpPr>
            <a:spLocks noGrp="1"/>
          </p:cNvSpPr>
          <p:nvPr>
            <p:ph type="ftr" sz="quarter" idx="11"/>
          </p:nvPr>
        </p:nvSpPr>
        <p:spPr/>
        <p:txBody>
          <a:bodyPr/>
          <a:lstStyle/>
          <a:p>
            <a:endParaRPr lang="en-FM" dirty="0"/>
          </a:p>
        </p:txBody>
      </p:sp>
      <p:sp>
        <p:nvSpPr>
          <p:cNvPr id="7" name="Slide Number Placeholder 6">
            <a:extLst>
              <a:ext uri="{FF2B5EF4-FFF2-40B4-BE49-F238E27FC236}">
                <a16:creationId xmlns:a16="http://schemas.microsoft.com/office/drawing/2014/main" id="{9878CE99-DD90-8FA7-D484-97D122663F8B}"/>
              </a:ext>
            </a:extLst>
          </p:cNvPr>
          <p:cNvSpPr>
            <a:spLocks noGrp="1"/>
          </p:cNvSpPr>
          <p:nvPr>
            <p:ph type="sldNum" sz="quarter" idx="12"/>
          </p:nvPr>
        </p:nvSpPr>
        <p:spPr/>
        <p:txBody>
          <a:bodyPr/>
          <a:lstStyle/>
          <a:p>
            <a:fld id="{BA6D5C0D-D7C4-4F57-8078-055CE04983B7}" type="slidenum">
              <a:rPr lang="en-FM" smtClean="0"/>
              <a:t>‹#›</a:t>
            </a:fld>
            <a:endParaRPr lang="en-FM" dirty="0"/>
          </a:p>
        </p:txBody>
      </p:sp>
    </p:spTree>
    <p:extLst>
      <p:ext uri="{BB962C8B-B14F-4D97-AF65-F5344CB8AC3E}">
        <p14:creationId xmlns:p14="http://schemas.microsoft.com/office/powerpoint/2010/main" val="2674588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52F08-79A2-B411-B978-2C2DB0FED0A5}"/>
              </a:ext>
            </a:extLst>
          </p:cNvPr>
          <p:cNvSpPr>
            <a:spLocks noGrp="1"/>
          </p:cNvSpPr>
          <p:nvPr>
            <p:ph type="title"/>
          </p:nvPr>
        </p:nvSpPr>
        <p:spPr>
          <a:xfrm>
            <a:off x="839788" y="365125"/>
            <a:ext cx="10515600" cy="1325563"/>
          </a:xfrm>
        </p:spPr>
        <p:txBody>
          <a:bodyPr/>
          <a:lstStyle/>
          <a:p>
            <a:r>
              <a:rPr lang="en-US"/>
              <a:t>Click to edit Master title style</a:t>
            </a:r>
            <a:endParaRPr lang="en-FM"/>
          </a:p>
        </p:txBody>
      </p:sp>
      <p:sp>
        <p:nvSpPr>
          <p:cNvPr id="3" name="Text Placeholder 2">
            <a:extLst>
              <a:ext uri="{FF2B5EF4-FFF2-40B4-BE49-F238E27FC236}">
                <a16:creationId xmlns:a16="http://schemas.microsoft.com/office/drawing/2014/main" id="{64244FD1-E400-E4F3-DEE6-F1EADA59517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28D8485-E1DF-E9DB-40DC-2D7ECE55DBF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FM"/>
          </a:p>
        </p:txBody>
      </p:sp>
      <p:sp>
        <p:nvSpPr>
          <p:cNvPr id="5" name="Text Placeholder 4">
            <a:extLst>
              <a:ext uri="{FF2B5EF4-FFF2-40B4-BE49-F238E27FC236}">
                <a16:creationId xmlns:a16="http://schemas.microsoft.com/office/drawing/2014/main" id="{8CB2D0B5-3E1D-C1AD-729A-A3D24F1D947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94BB7A3-6393-51EC-7A42-BE923DB26CF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FM"/>
          </a:p>
        </p:txBody>
      </p:sp>
      <p:sp>
        <p:nvSpPr>
          <p:cNvPr id="7" name="Date Placeholder 6">
            <a:extLst>
              <a:ext uri="{FF2B5EF4-FFF2-40B4-BE49-F238E27FC236}">
                <a16:creationId xmlns:a16="http://schemas.microsoft.com/office/drawing/2014/main" id="{36BE9BD7-DAA1-BA0A-88EF-9102817E918F}"/>
              </a:ext>
            </a:extLst>
          </p:cNvPr>
          <p:cNvSpPr>
            <a:spLocks noGrp="1"/>
          </p:cNvSpPr>
          <p:nvPr>
            <p:ph type="dt" sz="half" idx="10"/>
          </p:nvPr>
        </p:nvSpPr>
        <p:spPr/>
        <p:txBody>
          <a:bodyPr/>
          <a:lstStyle/>
          <a:p>
            <a:fld id="{7687BC71-67A2-40CF-A793-E678043B93CF}" type="datetimeFigureOut">
              <a:rPr lang="en-FM" smtClean="0"/>
              <a:t>8/27/23</a:t>
            </a:fld>
            <a:endParaRPr lang="en-FM" dirty="0"/>
          </a:p>
        </p:txBody>
      </p:sp>
      <p:sp>
        <p:nvSpPr>
          <p:cNvPr id="8" name="Footer Placeholder 7">
            <a:extLst>
              <a:ext uri="{FF2B5EF4-FFF2-40B4-BE49-F238E27FC236}">
                <a16:creationId xmlns:a16="http://schemas.microsoft.com/office/drawing/2014/main" id="{42E2C260-8FAE-D859-D227-36D1DF64AE10}"/>
              </a:ext>
            </a:extLst>
          </p:cNvPr>
          <p:cNvSpPr>
            <a:spLocks noGrp="1"/>
          </p:cNvSpPr>
          <p:nvPr>
            <p:ph type="ftr" sz="quarter" idx="11"/>
          </p:nvPr>
        </p:nvSpPr>
        <p:spPr/>
        <p:txBody>
          <a:bodyPr/>
          <a:lstStyle/>
          <a:p>
            <a:endParaRPr lang="en-FM" dirty="0"/>
          </a:p>
        </p:txBody>
      </p:sp>
      <p:sp>
        <p:nvSpPr>
          <p:cNvPr id="9" name="Slide Number Placeholder 8">
            <a:extLst>
              <a:ext uri="{FF2B5EF4-FFF2-40B4-BE49-F238E27FC236}">
                <a16:creationId xmlns:a16="http://schemas.microsoft.com/office/drawing/2014/main" id="{F99906F9-3C3D-D803-CECC-2FB230117DE8}"/>
              </a:ext>
            </a:extLst>
          </p:cNvPr>
          <p:cNvSpPr>
            <a:spLocks noGrp="1"/>
          </p:cNvSpPr>
          <p:nvPr>
            <p:ph type="sldNum" sz="quarter" idx="12"/>
          </p:nvPr>
        </p:nvSpPr>
        <p:spPr/>
        <p:txBody>
          <a:bodyPr/>
          <a:lstStyle/>
          <a:p>
            <a:fld id="{BA6D5C0D-D7C4-4F57-8078-055CE04983B7}" type="slidenum">
              <a:rPr lang="en-FM" smtClean="0"/>
              <a:t>‹#›</a:t>
            </a:fld>
            <a:endParaRPr lang="en-FM" dirty="0"/>
          </a:p>
        </p:txBody>
      </p:sp>
    </p:spTree>
    <p:extLst>
      <p:ext uri="{BB962C8B-B14F-4D97-AF65-F5344CB8AC3E}">
        <p14:creationId xmlns:p14="http://schemas.microsoft.com/office/powerpoint/2010/main" val="11945916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97845-30C6-5FB1-53FD-97FE133DE7D0}"/>
              </a:ext>
            </a:extLst>
          </p:cNvPr>
          <p:cNvSpPr>
            <a:spLocks noGrp="1"/>
          </p:cNvSpPr>
          <p:nvPr>
            <p:ph type="title"/>
          </p:nvPr>
        </p:nvSpPr>
        <p:spPr/>
        <p:txBody>
          <a:bodyPr/>
          <a:lstStyle/>
          <a:p>
            <a:r>
              <a:rPr lang="en-US"/>
              <a:t>Click to edit Master title style</a:t>
            </a:r>
            <a:endParaRPr lang="en-FM"/>
          </a:p>
        </p:txBody>
      </p:sp>
      <p:sp>
        <p:nvSpPr>
          <p:cNvPr id="3" name="Date Placeholder 2">
            <a:extLst>
              <a:ext uri="{FF2B5EF4-FFF2-40B4-BE49-F238E27FC236}">
                <a16:creationId xmlns:a16="http://schemas.microsoft.com/office/drawing/2014/main" id="{DBDFA9D5-059D-3BDE-5996-91422CC150DE}"/>
              </a:ext>
            </a:extLst>
          </p:cNvPr>
          <p:cNvSpPr>
            <a:spLocks noGrp="1"/>
          </p:cNvSpPr>
          <p:nvPr>
            <p:ph type="dt" sz="half" idx="10"/>
          </p:nvPr>
        </p:nvSpPr>
        <p:spPr/>
        <p:txBody>
          <a:bodyPr/>
          <a:lstStyle/>
          <a:p>
            <a:fld id="{7687BC71-67A2-40CF-A793-E678043B93CF}" type="datetimeFigureOut">
              <a:rPr lang="en-FM" smtClean="0"/>
              <a:t>8/27/23</a:t>
            </a:fld>
            <a:endParaRPr lang="en-FM" dirty="0"/>
          </a:p>
        </p:txBody>
      </p:sp>
      <p:sp>
        <p:nvSpPr>
          <p:cNvPr id="4" name="Footer Placeholder 3">
            <a:extLst>
              <a:ext uri="{FF2B5EF4-FFF2-40B4-BE49-F238E27FC236}">
                <a16:creationId xmlns:a16="http://schemas.microsoft.com/office/drawing/2014/main" id="{CF51C613-196C-4C46-5B9D-2F2AB9B8F7EB}"/>
              </a:ext>
            </a:extLst>
          </p:cNvPr>
          <p:cNvSpPr>
            <a:spLocks noGrp="1"/>
          </p:cNvSpPr>
          <p:nvPr>
            <p:ph type="ftr" sz="quarter" idx="11"/>
          </p:nvPr>
        </p:nvSpPr>
        <p:spPr/>
        <p:txBody>
          <a:bodyPr/>
          <a:lstStyle/>
          <a:p>
            <a:endParaRPr lang="en-FM" dirty="0"/>
          </a:p>
        </p:txBody>
      </p:sp>
      <p:sp>
        <p:nvSpPr>
          <p:cNvPr id="5" name="Slide Number Placeholder 4">
            <a:extLst>
              <a:ext uri="{FF2B5EF4-FFF2-40B4-BE49-F238E27FC236}">
                <a16:creationId xmlns:a16="http://schemas.microsoft.com/office/drawing/2014/main" id="{93DA213C-5BDA-0671-D25C-4BEF39725E61}"/>
              </a:ext>
            </a:extLst>
          </p:cNvPr>
          <p:cNvSpPr>
            <a:spLocks noGrp="1"/>
          </p:cNvSpPr>
          <p:nvPr>
            <p:ph type="sldNum" sz="quarter" idx="12"/>
          </p:nvPr>
        </p:nvSpPr>
        <p:spPr/>
        <p:txBody>
          <a:bodyPr/>
          <a:lstStyle/>
          <a:p>
            <a:fld id="{BA6D5C0D-D7C4-4F57-8078-055CE04983B7}" type="slidenum">
              <a:rPr lang="en-FM" smtClean="0"/>
              <a:t>‹#›</a:t>
            </a:fld>
            <a:endParaRPr lang="en-FM" dirty="0"/>
          </a:p>
        </p:txBody>
      </p:sp>
    </p:spTree>
    <p:extLst>
      <p:ext uri="{BB962C8B-B14F-4D97-AF65-F5344CB8AC3E}">
        <p14:creationId xmlns:p14="http://schemas.microsoft.com/office/powerpoint/2010/main" val="1227225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DBFA5AB-A90E-60D1-0590-6B0DC0A6CA39}"/>
              </a:ext>
            </a:extLst>
          </p:cNvPr>
          <p:cNvSpPr>
            <a:spLocks noGrp="1"/>
          </p:cNvSpPr>
          <p:nvPr>
            <p:ph type="dt" sz="half" idx="10"/>
          </p:nvPr>
        </p:nvSpPr>
        <p:spPr/>
        <p:txBody>
          <a:bodyPr/>
          <a:lstStyle/>
          <a:p>
            <a:fld id="{7687BC71-67A2-40CF-A793-E678043B93CF}" type="datetimeFigureOut">
              <a:rPr lang="en-FM" smtClean="0"/>
              <a:t>8/27/23</a:t>
            </a:fld>
            <a:endParaRPr lang="en-FM" dirty="0"/>
          </a:p>
        </p:txBody>
      </p:sp>
      <p:sp>
        <p:nvSpPr>
          <p:cNvPr id="3" name="Footer Placeholder 2">
            <a:extLst>
              <a:ext uri="{FF2B5EF4-FFF2-40B4-BE49-F238E27FC236}">
                <a16:creationId xmlns:a16="http://schemas.microsoft.com/office/drawing/2014/main" id="{A6D96D4E-C93B-7447-DB85-BF21AEE56D61}"/>
              </a:ext>
            </a:extLst>
          </p:cNvPr>
          <p:cNvSpPr>
            <a:spLocks noGrp="1"/>
          </p:cNvSpPr>
          <p:nvPr>
            <p:ph type="ftr" sz="quarter" idx="11"/>
          </p:nvPr>
        </p:nvSpPr>
        <p:spPr/>
        <p:txBody>
          <a:bodyPr/>
          <a:lstStyle/>
          <a:p>
            <a:endParaRPr lang="en-FM" dirty="0"/>
          </a:p>
        </p:txBody>
      </p:sp>
      <p:sp>
        <p:nvSpPr>
          <p:cNvPr id="4" name="Slide Number Placeholder 3">
            <a:extLst>
              <a:ext uri="{FF2B5EF4-FFF2-40B4-BE49-F238E27FC236}">
                <a16:creationId xmlns:a16="http://schemas.microsoft.com/office/drawing/2014/main" id="{85AFBF8B-F061-F0B6-1DCB-61DEA07F5FC0}"/>
              </a:ext>
            </a:extLst>
          </p:cNvPr>
          <p:cNvSpPr>
            <a:spLocks noGrp="1"/>
          </p:cNvSpPr>
          <p:nvPr>
            <p:ph type="sldNum" sz="quarter" idx="12"/>
          </p:nvPr>
        </p:nvSpPr>
        <p:spPr/>
        <p:txBody>
          <a:bodyPr/>
          <a:lstStyle/>
          <a:p>
            <a:fld id="{BA6D5C0D-D7C4-4F57-8078-055CE04983B7}" type="slidenum">
              <a:rPr lang="en-FM" smtClean="0"/>
              <a:t>‹#›</a:t>
            </a:fld>
            <a:endParaRPr lang="en-FM" dirty="0"/>
          </a:p>
        </p:txBody>
      </p:sp>
    </p:spTree>
    <p:extLst>
      <p:ext uri="{BB962C8B-B14F-4D97-AF65-F5344CB8AC3E}">
        <p14:creationId xmlns:p14="http://schemas.microsoft.com/office/powerpoint/2010/main" val="42035295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3BFF9-ED6E-348B-1A43-FE8E391076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FM"/>
          </a:p>
        </p:txBody>
      </p:sp>
      <p:sp>
        <p:nvSpPr>
          <p:cNvPr id="3" name="Content Placeholder 2">
            <a:extLst>
              <a:ext uri="{FF2B5EF4-FFF2-40B4-BE49-F238E27FC236}">
                <a16:creationId xmlns:a16="http://schemas.microsoft.com/office/drawing/2014/main" id="{6DD36B92-4F69-CFBA-958E-80B2C8B599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FM"/>
          </a:p>
        </p:txBody>
      </p:sp>
      <p:sp>
        <p:nvSpPr>
          <p:cNvPr id="4" name="Text Placeholder 3">
            <a:extLst>
              <a:ext uri="{FF2B5EF4-FFF2-40B4-BE49-F238E27FC236}">
                <a16:creationId xmlns:a16="http://schemas.microsoft.com/office/drawing/2014/main" id="{BC7F126D-E3B6-3C65-8810-A4A538DE79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11A5DF-7724-1B64-5AF7-EDD20A6DBAED}"/>
              </a:ext>
            </a:extLst>
          </p:cNvPr>
          <p:cNvSpPr>
            <a:spLocks noGrp="1"/>
          </p:cNvSpPr>
          <p:nvPr>
            <p:ph type="dt" sz="half" idx="10"/>
          </p:nvPr>
        </p:nvSpPr>
        <p:spPr/>
        <p:txBody>
          <a:bodyPr/>
          <a:lstStyle/>
          <a:p>
            <a:fld id="{7687BC71-67A2-40CF-A793-E678043B93CF}" type="datetimeFigureOut">
              <a:rPr lang="en-FM" smtClean="0"/>
              <a:t>8/27/23</a:t>
            </a:fld>
            <a:endParaRPr lang="en-FM" dirty="0"/>
          </a:p>
        </p:txBody>
      </p:sp>
      <p:sp>
        <p:nvSpPr>
          <p:cNvPr id="6" name="Footer Placeholder 5">
            <a:extLst>
              <a:ext uri="{FF2B5EF4-FFF2-40B4-BE49-F238E27FC236}">
                <a16:creationId xmlns:a16="http://schemas.microsoft.com/office/drawing/2014/main" id="{A2D415CB-79C6-8C16-8440-D13379ED5B0C}"/>
              </a:ext>
            </a:extLst>
          </p:cNvPr>
          <p:cNvSpPr>
            <a:spLocks noGrp="1"/>
          </p:cNvSpPr>
          <p:nvPr>
            <p:ph type="ftr" sz="quarter" idx="11"/>
          </p:nvPr>
        </p:nvSpPr>
        <p:spPr/>
        <p:txBody>
          <a:bodyPr/>
          <a:lstStyle/>
          <a:p>
            <a:endParaRPr lang="en-FM" dirty="0"/>
          </a:p>
        </p:txBody>
      </p:sp>
      <p:sp>
        <p:nvSpPr>
          <p:cNvPr id="7" name="Slide Number Placeholder 6">
            <a:extLst>
              <a:ext uri="{FF2B5EF4-FFF2-40B4-BE49-F238E27FC236}">
                <a16:creationId xmlns:a16="http://schemas.microsoft.com/office/drawing/2014/main" id="{E0840B99-FFE2-A866-6F55-CEF588787E99}"/>
              </a:ext>
            </a:extLst>
          </p:cNvPr>
          <p:cNvSpPr>
            <a:spLocks noGrp="1"/>
          </p:cNvSpPr>
          <p:nvPr>
            <p:ph type="sldNum" sz="quarter" idx="12"/>
          </p:nvPr>
        </p:nvSpPr>
        <p:spPr/>
        <p:txBody>
          <a:bodyPr/>
          <a:lstStyle/>
          <a:p>
            <a:fld id="{BA6D5C0D-D7C4-4F57-8078-055CE04983B7}" type="slidenum">
              <a:rPr lang="en-FM" smtClean="0"/>
              <a:t>‹#›</a:t>
            </a:fld>
            <a:endParaRPr lang="en-FM" dirty="0"/>
          </a:p>
        </p:txBody>
      </p:sp>
    </p:spTree>
    <p:extLst>
      <p:ext uri="{BB962C8B-B14F-4D97-AF65-F5344CB8AC3E}">
        <p14:creationId xmlns:p14="http://schemas.microsoft.com/office/powerpoint/2010/main" val="2243216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D18A5-4CFE-8745-4B88-2F0DEEFBDB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FM"/>
          </a:p>
        </p:txBody>
      </p:sp>
      <p:sp>
        <p:nvSpPr>
          <p:cNvPr id="3" name="Picture Placeholder 2">
            <a:extLst>
              <a:ext uri="{FF2B5EF4-FFF2-40B4-BE49-F238E27FC236}">
                <a16:creationId xmlns:a16="http://schemas.microsoft.com/office/drawing/2014/main" id="{EF36CF08-1CCF-C7B6-C68B-FFB3B25D730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FM" dirty="0"/>
          </a:p>
        </p:txBody>
      </p:sp>
      <p:sp>
        <p:nvSpPr>
          <p:cNvPr id="4" name="Text Placeholder 3">
            <a:extLst>
              <a:ext uri="{FF2B5EF4-FFF2-40B4-BE49-F238E27FC236}">
                <a16:creationId xmlns:a16="http://schemas.microsoft.com/office/drawing/2014/main" id="{E44C5C16-4A9E-F1F7-06B3-544A15BD5E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BDA499-674E-A165-F885-D16CC40EDA62}"/>
              </a:ext>
            </a:extLst>
          </p:cNvPr>
          <p:cNvSpPr>
            <a:spLocks noGrp="1"/>
          </p:cNvSpPr>
          <p:nvPr>
            <p:ph type="dt" sz="half" idx="10"/>
          </p:nvPr>
        </p:nvSpPr>
        <p:spPr/>
        <p:txBody>
          <a:bodyPr/>
          <a:lstStyle/>
          <a:p>
            <a:fld id="{7687BC71-67A2-40CF-A793-E678043B93CF}" type="datetimeFigureOut">
              <a:rPr lang="en-FM" smtClean="0"/>
              <a:t>8/27/23</a:t>
            </a:fld>
            <a:endParaRPr lang="en-FM" dirty="0"/>
          </a:p>
        </p:txBody>
      </p:sp>
      <p:sp>
        <p:nvSpPr>
          <p:cNvPr id="6" name="Footer Placeholder 5">
            <a:extLst>
              <a:ext uri="{FF2B5EF4-FFF2-40B4-BE49-F238E27FC236}">
                <a16:creationId xmlns:a16="http://schemas.microsoft.com/office/drawing/2014/main" id="{90092CB0-E441-0884-1EDB-C5692CF6C10F}"/>
              </a:ext>
            </a:extLst>
          </p:cNvPr>
          <p:cNvSpPr>
            <a:spLocks noGrp="1"/>
          </p:cNvSpPr>
          <p:nvPr>
            <p:ph type="ftr" sz="quarter" idx="11"/>
          </p:nvPr>
        </p:nvSpPr>
        <p:spPr/>
        <p:txBody>
          <a:bodyPr/>
          <a:lstStyle/>
          <a:p>
            <a:endParaRPr lang="en-FM" dirty="0"/>
          </a:p>
        </p:txBody>
      </p:sp>
      <p:sp>
        <p:nvSpPr>
          <p:cNvPr id="7" name="Slide Number Placeholder 6">
            <a:extLst>
              <a:ext uri="{FF2B5EF4-FFF2-40B4-BE49-F238E27FC236}">
                <a16:creationId xmlns:a16="http://schemas.microsoft.com/office/drawing/2014/main" id="{8F212AE2-42C2-2E5B-888E-3E97C062171B}"/>
              </a:ext>
            </a:extLst>
          </p:cNvPr>
          <p:cNvSpPr>
            <a:spLocks noGrp="1"/>
          </p:cNvSpPr>
          <p:nvPr>
            <p:ph type="sldNum" sz="quarter" idx="12"/>
          </p:nvPr>
        </p:nvSpPr>
        <p:spPr/>
        <p:txBody>
          <a:bodyPr/>
          <a:lstStyle/>
          <a:p>
            <a:fld id="{BA6D5C0D-D7C4-4F57-8078-055CE04983B7}" type="slidenum">
              <a:rPr lang="en-FM" smtClean="0"/>
              <a:t>‹#›</a:t>
            </a:fld>
            <a:endParaRPr lang="en-FM" dirty="0"/>
          </a:p>
        </p:txBody>
      </p:sp>
    </p:spTree>
    <p:extLst>
      <p:ext uri="{BB962C8B-B14F-4D97-AF65-F5344CB8AC3E}">
        <p14:creationId xmlns:p14="http://schemas.microsoft.com/office/powerpoint/2010/main" val="561359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41000"/>
            <a:lum/>
          </a:blip>
          <a:srcRect/>
          <a:stretch>
            <a:fillRect t="-39000" b="-39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081D3E-8A8A-8AB7-AA05-48303DC0C8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FM"/>
          </a:p>
        </p:txBody>
      </p:sp>
      <p:sp>
        <p:nvSpPr>
          <p:cNvPr id="3" name="Text Placeholder 2">
            <a:extLst>
              <a:ext uri="{FF2B5EF4-FFF2-40B4-BE49-F238E27FC236}">
                <a16:creationId xmlns:a16="http://schemas.microsoft.com/office/drawing/2014/main" id="{171DD8E4-515A-65B9-7AAD-F14DD7C12C4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FM"/>
          </a:p>
        </p:txBody>
      </p:sp>
      <p:sp>
        <p:nvSpPr>
          <p:cNvPr id="4" name="Date Placeholder 3">
            <a:extLst>
              <a:ext uri="{FF2B5EF4-FFF2-40B4-BE49-F238E27FC236}">
                <a16:creationId xmlns:a16="http://schemas.microsoft.com/office/drawing/2014/main" id="{F432AABF-A1D9-A023-144B-94FE0C9B5E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87BC71-67A2-40CF-A793-E678043B93CF}" type="datetimeFigureOut">
              <a:rPr lang="en-FM" smtClean="0"/>
              <a:t>8/27/23</a:t>
            </a:fld>
            <a:endParaRPr lang="en-FM" dirty="0"/>
          </a:p>
        </p:txBody>
      </p:sp>
      <p:sp>
        <p:nvSpPr>
          <p:cNvPr id="5" name="Footer Placeholder 4">
            <a:extLst>
              <a:ext uri="{FF2B5EF4-FFF2-40B4-BE49-F238E27FC236}">
                <a16:creationId xmlns:a16="http://schemas.microsoft.com/office/drawing/2014/main" id="{5B04F1B0-CC41-D4F9-463E-7E152B72183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FM" dirty="0"/>
          </a:p>
        </p:txBody>
      </p:sp>
      <p:sp>
        <p:nvSpPr>
          <p:cNvPr id="6" name="Slide Number Placeholder 5">
            <a:extLst>
              <a:ext uri="{FF2B5EF4-FFF2-40B4-BE49-F238E27FC236}">
                <a16:creationId xmlns:a16="http://schemas.microsoft.com/office/drawing/2014/main" id="{F685E551-8F71-4C3E-FADA-FBAB903AF8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6D5C0D-D7C4-4F57-8078-055CE04983B7}" type="slidenum">
              <a:rPr lang="en-FM" smtClean="0"/>
              <a:t>‹#›</a:t>
            </a:fld>
            <a:endParaRPr lang="en-FM" dirty="0"/>
          </a:p>
        </p:txBody>
      </p:sp>
    </p:spTree>
    <p:extLst>
      <p:ext uri="{BB962C8B-B14F-4D97-AF65-F5344CB8AC3E}">
        <p14:creationId xmlns:p14="http://schemas.microsoft.com/office/powerpoint/2010/main" val="2388201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M"/>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1.jp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8.xml"/><Relationship Id="rId6" Type="http://schemas.openxmlformats.org/officeDocument/2006/relationships/image" Target="../media/image1.jp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8.xml"/><Relationship Id="rId6" Type="http://schemas.openxmlformats.org/officeDocument/2006/relationships/image" Target="../media/image1.jp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8.xml"/><Relationship Id="rId6" Type="http://schemas.openxmlformats.org/officeDocument/2006/relationships/image" Target="../media/image1.jp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8.xml"/><Relationship Id="rId6" Type="http://schemas.openxmlformats.org/officeDocument/2006/relationships/image" Target="../media/image1.jp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0000"/>
            <a:lum/>
          </a:blip>
          <a:srcRect/>
          <a:stretch>
            <a:fillRect t="-39000" b="-3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FECA3-3B56-E8E4-1B6C-CC0AB76831D8}"/>
              </a:ext>
            </a:extLst>
          </p:cNvPr>
          <p:cNvSpPr>
            <a:spLocks noGrp="1"/>
          </p:cNvSpPr>
          <p:nvPr>
            <p:ph type="title"/>
          </p:nvPr>
        </p:nvSpPr>
        <p:spPr>
          <a:xfrm>
            <a:off x="1284050" y="365125"/>
            <a:ext cx="10069749" cy="1325563"/>
          </a:xfrm>
          <a:effectLst>
            <a:outerShdw blurRad="50800" dist="38100" dir="16200000" rotWithShape="0">
              <a:schemeClr val="bg1"/>
            </a:outerShdw>
          </a:effectLst>
        </p:spPr>
        <p:txBody>
          <a:bodyPr>
            <a:normAutofit/>
          </a:bodyPr>
          <a:lstStyle/>
          <a:p>
            <a:pPr algn="ctr"/>
            <a:r>
              <a:rPr lang="en-US" sz="3600" u="sng" dirty="0">
                <a:latin typeface="Arial Black" panose="020B0A04020102020204" pitchFamily="34" charset="0"/>
              </a:rPr>
              <a:t>3</a:t>
            </a:r>
            <a:r>
              <a:rPr lang="en-US" sz="3600" u="sng" baseline="30000" dirty="0">
                <a:latin typeface="Arial Black" panose="020B0A04020102020204" pitchFamily="34" charset="0"/>
              </a:rPr>
              <a:t>rd</a:t>
            </a:r>
            <a:r>
              <a:rPr lang="en-US" sz="3600" u="sng" dirty="0">
                <a:latin typeface="Arial Black" panose="020B0A04020102020204" pitchFamily="34" charset="0"/>
              </a:rPr>
              <a:t> Joint Environment and Risk Management Platform</a:t>
            </a:r>
            <a:endParaRPr lang="en-FM" sz="3600" u="sng" dirty="0">
              <a:latin typeface="Arial Black" panose="020B0A04020102020204" pitchFamily="34" charset="0"/>
            </a:endParaRPr>
          </a:p>
        </p:txBody>
      </p:sp>
      <p:pic>
        <p:nvPicPr>
          <p:cNvPr id="5" name="Content Placeholder 4">
            <a:extLst>
              <a:ext uri="{FF2B5EF4-FFF2-40B4-BE49-F238E27FC236}">
                <a16:creationId xmlns:a16="http://schemas.microsoft.com/office/drawing/2014/main" id="{C9F6AB6D-13B1-9A33-9E23-DB3CAB6D7AC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794929" y="5251884"/>
            <a:ext cx="2259062" cy="1194832"/>
          </a:xfrm>
        </p:spPr>
      </p:pic>
      <p:pic>
        <p:nvPicPr>
          <p:cNvPr id="7" name="Picture 6">
            <a:extLst>
              <a:ext uri="{FF2B5EF4-FFF2-40B4-BE49-F238E27FC236}">
                <a16:creationId xmlns:a16="http://schemas.microsoft.com/office/drawing/2014/main" id="{5F0DE3C8-C1DE-9B5D-800B-618BCB94B5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37" y="5254533"/>
            <a:ext cx="2260732" cy="1194832"/>
          </a:xfrm>
          <a:prstGeom prst="rect">
            <a:avLst/>
          </a:prstGeom>
        </p:spPr>
      </p:pic>
      <p:pic>
        <p:nvPicPr>
          <p:cNvPr id="9" name="Picture 8">
            <a:extLst>
              <a:ext uri="{FF2B5EF4-FFF2-40B4-BE49-F238E27FC236}">
                <a16:creationId xmlns:a16="http://schemas.microsoft.com/office/drawing/2014/main" id="{9EF7EDBC-B625-64E3-F9B8-AC6C54AE8C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89567" y="5254067"/>
            <a:ext cx="2385298" cy="1192649"/>
          </a:xfrm>
          <a:prstGeom prst="rect">
            <a:avLst/>
          </a:prstGeom>
        </p:spPr>
      </p:pic>
      <p:pic>
        <p:nvPicPr>
          <p:cNvPr id="11" name="Picture 10">
            <a:extLst>
              <a:ext uri="{FF2B5EF4-FFF2-40B4-BE49-F238E27FC236}">
                <a16:creationId xmlns:a16="http://schemas.microsoft.com/office/drawing/2014/main" id="{6E3C3F5E-949A-359A-34A0-36149943DFF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1345" y="5257183"/>
            <a:ext cx="2260731" cy="1189533"/>
          </a:xfrm>
          <a:prstGeom prst="rect">
            <a:avLst/>
          </a:prstGeom>
        </p:spPr>
      </p:pic>
      <p:sp>
        <p:nvSpPr>
          <p:cNvPr id="3" name="TextBox 2">
            <a:extLst>
              <a:ext uri="{FF2B5EF4-FFF2-40B4-BE49-F238E27FC236}">
                <a16:creationId xmlns:a16="http://schemas.microsoft.com/office/drawing/2014/main" id="{4E133D77-E3CF-BB5A-383A-16C9053117C7}"/>
              </a:ext>
            </a:extLst>
          </p:cNvPr>
          <p:cNvSpPr txBox="1"/>
          <p:nvPr/>
        </p:nvSpPr>
        <p:spPr>
          <a:xfrm>
            <a:off x="2331341" y="1732789"/>
            <a:ext cx="7771592" cy="553998"/>
          </a:xfrm>
          <a:prstGeom prst="rect">
            <a:avLst/>
          </a:prstGeom>
          <a:noFill/>
          <a:effectLst>
            <a:outerShdw blurRad="50800" dist="50800" dir="5400000" algn="ctr" rotWithShape="0">
              <a:schemeClr val="bg1">
                <a:alpha val="68000"/>
              </a:schemeClr>
            </a:outerShdw>
          </a:effectLst>
        </p:spPr>
        <p:txBody>
          <a:bodyPr wrap="square" rtlCol="0">
            <a:spAutoFit/>
          </a:bodyPr>
          <a:lstStyle/>
          <a:p>
            <a:r>
              <a:rPr lang="en-US" sz="3000" b="1" i="1" dirty="0"/>
              <a:t>“Enhancing Synergies for a Resilient Tomorrow”</a:t>
            </a:r>
            <a:endParaRPr lang="en-FM" sz="3000" b="1" i="1" dirty="0"/>
          </a:p>
        </p:txBody>
      </p:sp>
      <p:sp>
        <p:nvSpPr>
          <p:cNvPr id="4" name="TextBox 3">
            <a:extLst>
              <a:ext uri="{FF2B5EF4-FFF2-40B4-BE49-F238E27FC236}">
                <a16:creationId xmlns:a16="http://schemas.microsoft.com/office/drawing/2014/main" id="{5397E90A-AAEE-6FCF-321C-A72D945B0264}"/>
              </a:ext>
            </a:extLst>
          </p:cNvPr>
          <p:cNvSpPr txBox="1"/>
          <p:nvPr/>
        </p:nvSpPr>
        <p:spPr>
          <a:xfrm>
            <a:off x="3754874" y="3859322"/>
            <a:ext cx="4674140" cy="523220"/>
          </a:xfrm>
          <a:prstGeom prst="rect">
            <a:avLst/>
          </a:prstGeom>
          <a:noFill/>
        </p:spPr>
        <p:txBody>
          <a:bodyPr wrap="square" rtlCol="0">
            <a:spAutoFit/>
          </a:bodyPr>
          <a:lstStyle/>
          <a:p>
            <a:pPr algn="ctr"/>
            <a:r>
              <a:rPr lang="en-US" sz="2800" b="1" dirty="0"/>
              <a:t>August 30-September 1, 2023</a:t>
            </a:r>
            <a:endParaRPr lang="en-FM" sz="2800" b="1" dirty="0"/>
          </a:p>
        </p:txBody>
      </p:sp>
      <p:sp>
        <p:nvSpPr>
          <p:cNvPr id="8" name="TextBox 7">
            <a:extLst>
              <a:ext uri="{FF2B5EF4-FFF2-40B4-BE49-F238E27FC236}">
                <a16:creationId xmlns:a16="http://schemas.microsoft.com/office/drawing/2014/main" id="{73BE2410-CFCE-DE5E-28A8-B1F6A40A1368}"/>
              </a:ext>
            </a:extLst>
          </p:cNvPr>
          <p:cNvSpPr txBox="1"/>
          <p:nvPr/>
        </p:nvSpPr>
        <p:spPr>
          <a:xfrm>
            <a:off x="3754874" y="4307443"/>
            <a:ext cx="4674140" cy="523220"/>
          </a:xfrm>
          <a:prstGeom prst="rect">
            <a:avLst/>
          </a:prstGeom>
          <a:noFill/>
        </p:spPr>
        <p:txBody>
          <a:bodyPr wrap="square" rtlCol="0">
            <a:spAutoFit/>
          </a:bodyPr>
          <a:lstStyle/>
          <a:p>
            <a:pPr algn="ctr"/>
            <a:r>
              <a:rPr lang="en-US" sz="2800" b="1" dirty="0"/>
              <a:t>Weno, Chuuk</a:t>
            </a:r>
            <a:endParaRPr lang="en-FM" sz="2800" b="1" dirty="0"/>
          </a:p>
        </p:txBody>
      </p:sp>
      <p:pic>
        <p:nvPicPr>
          <p:cNvPr id="12" name="Picture 11">
            <a:extLst>
              <a:ext uri="{FF2B5EF4-FFF2-40B4-BE49-F238E27FC236}">
                <a16:creationId xmlns:a16="http://schemas.microsoft.com/office/drawing/2014/main" id="{C173391E-B969-BE7D-BA39-9636FFD3BF5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0579" y="342138"/>
            <a:ext cx="1838144" cy="1830321"/>
          </a:xfrm>
          <a:prstGeom prst="rect">
            <a:avLst/>
          </a:prstGeom>
        </p:spPr>
      </p:pic>
      <p:sp>
        <p:nvSpPr>
          <p:cNvPr id="13" name="TextBox 12">
            <a:extLst>
              <a:ext uri="{FF2B5EF4-FFF2-40B4-BE49-F238E27FC236}">
                <a16:creationId xmlns:a16="http://schemas.microsoft.com/office/drawing/2014/main" id="{1D1BC2A8-9B05-3573-5078-F729C0F45BE8}"/>
              </a:ext>
            </a:extLst>
          </p:cNvPr>
          <p:cNvSpPr txBox="1"/>
          <p:nvPr/>
        </p:nvSpPr>
        <p:spPr>
          <a:xfrm>
            <a:off x="1284050" y="2582509"/>
            <a:ext cx="9769941" cy="523220"/>
          </a:xfrm>
          <a:prstGeom prst="rect">
            <a:avLst/>
          </a:prstGeom>
          <a:noFill/>
        </p:spPr>
        <p:txBody>
          <a:bodyPr wrap="square" rtlCol="0">
            <a:spAutoFit/>
          </a:bodyPr>
          <a:lstStyle/>
          <a:p>
            <a:pPr algn="ctr"/>
            <a:r>
              <a:rPr lang="en-US" sz="2800" b="1" dirty="0">
                <a:solidFill>
                  <a:schemeClr val="accent1">
                    <a:lumMod val="75000"/>
                  </a:schemeClr>
                </a:solidFill>
              </a:rPr>
              <a:t>3.9 Building </a:t>
            </a:r>
            <a:r>
              <a:rPr lang="en-US" sz="2800" b="1" dirty="0" err="1">
                <a:solidFill>
                  <a:schemeClr val="accent1">
                    <a:lumMod val="75000"/>
                  </a:schemeClr>
                </a:solidFill>
              </a:rPr>
              <a:t>Saftey</a:t>
            </a:r>
            <a:r>
              <a:rPr lang="en-US" sz="2800" b="1" dirty="0">
                <a:solidFill>
                  <a:schemeClr val="accent1">
                    <a:lumMod val="75000"/>
                  </a:schemeClr>
                </a:solidFill>
              </a:rPr>
              <a:t> and Resilience in the Pacific (BSRP II)</a:t>
            </a:r>
            <a:endParaRPr lang="en-FM" sz="2800" b="1" dirty="0">
              <a:solidFill>
                <a:schemeClr val="accent1">
                  <a:lumMod val="75000"/>
                </a:schemeClr>
              </a:solidFill>
            </a:endParaRPr>
          </a:p>
        </p:txBody>
      </p:sp>
      <p:sp>
        <p:nvSpPr>
          <p:cNvPr id="14" name="TextBox 13">
            <a:extLst>
              <a:ext uri="{FF2B5EF4-FFF2-40B4-BE49-F238E27FC236}">
                <a16:creationId xmlns:a16="http://schemas.microsoft.com/office/drawing/2014/main" id="{A600D996-6B2A-AD38-2148-665B58E713F0}"/>
              </a:ext>
            </a:extLst>
          </p:cNvPr>
          <p:cNvSpPr txBox="1"/>
          <p:nvPr/>
        </p:nvSpPr>
        <p:spPr>
          <a:xfrm>
            <a:off x="1624405" y="3070885"/>
            <a:ext cx="8627633" cy="523220"/>
          </a:xfrm>
          <a:prstGeom prst="rect">
            <a:avLst/>
          </a:prstGeom>
          <a:noFill/>
        </p:spPr>
        <p:txBody>
          <a:bodyPr wrap="square" rtlCol="0">
            <a:spAutoFit/>
          </a:bodyPr>
          <a:lstStyle/>
          <a:p>
            <a:pPr algn="ctr"/>
            <a:r>
              <a:rPr lang="en-US" sz="2800" b="1" dirty="0">
                <a:solidFill>
                  <a:schemeClr val="accent1">
                    <a:lumMod val="75000"/>
                  </a:schemeClr>
                </a:solidFill>
              </a:rPr>
              <a:t>Herman Timmermans, Project Manager, SPC</a:t>
            </a:r>
            <a:endParaRPr lang="en-FM" sz="2800" b="1" dirty="0">
              <a:solidFill>
                <a:schemeClr val="accent1">
                  <a:lumMod val="75000"/>
                </a:schemeClr>
              </a:solidFill>
            </a:endParaRPr>
          </a:p>
        </p:txBody>
      </p:sp>
    </p:spTree>
    <p:extLst>
      <p:ext uri="{BB962C8B-B14F-4D97-AF65-F5344CB8AC3E}">
        <p14:creationId xmlns:p14="http://schemas.microsoft.com/office/powerpoint/2010/main" val="26071284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7" name="Picture 36">
            <a:extLst>
              <a:ext uri="{FF2B5EF4-FFF2-40B4-BE49-F238E27FC236}">
                <a16:creationId xmlns:a16="http://schemas.microsoft.com/office/drawing/2014/main" id="{CE5AFBD6-73CD-E977-9FAB-079203371010}"/>
              </a:ext>
            </a:extLst>
          </p:cNvPr>
          <p:cNvPicPr>
            <a:picLocks noChangeAspect="1"/>
          </p:cNvPicPr>
          <p:nvPr/>
        </p:nvPicPr>
        <p:blipFill rotWithShape="1">
          <a:blip r:embed="rId3">
            <a:extLst>
              <a:ext uri="{28A0092B-C50C-407E-A947-70E740481C1C}">
                <a14:useLocalDpi xmlns:a14="http://schemas.microsoft.com/office/drawing/2010/main" val="0"/>
              </a:ext>
            </a:extLst>
          </a:blip>
          <a:srcRect l="-181" t="91267" r="-1" b="1803"/>
          <a:stretch/>
        </p:blipFill>
        <p:spPr>
          <a:xfrm>
            <a:off x="-29729" y="0"/>
            <a:ext cx="12221729" cy="812555"/>
          </a:xfrm>
          <a:prstGeom prst="rect">
            <a:avLst/>
          </a:prstGeom>
          <a:effectLst>
            <a:outerShdw blurRad="50800" dist="50800" dir="5400000" algn="ctr" rotWithShape="0">
              <a:srgbClr val="000000">
                <a:alpha val="0"/>
              </a:srgbClr>
            </a:outerShdw>
          </a:effectLst>
        </p:spPr>
      </p:pic>
      <p:sp>
        <p:nvSpPr>
          <p:cNvPr id="2" name="TextBox 1">
            <a:extLst>
              <a:ext uri="{FF2B5EF4-FFF2-40B4-BE49-F238E27FC236}">
                <a16:creationId xmlns:a16="http://schemas.microsoft.com/office/drawing/2014/main" id="{845AB913-AE19-45DC-4552-2A64A4ADDE69}"/>
              </a:ext>
            </a:extLst>
          </p:cNvPr>
          <p:cNvSpPr txBox="1"/>
          <p:nvPr/>
        </p:nvSpPr>
        <p:spPr>
          <a:xfrm>
            <a:off x="2772677" y="128727"/>
            <a:ext cx="7314391" cy="523220"/>
          </a:xfrm>
          <a:prstGeom prst="rect">
            <a:avLst/>
          </a:prstGeom>
          <a:solidFill>
            <a:schemeClr val="accent1">
              <a:alpha val="0"/>
            </a:schemeClr>
          </a:solidFill>
          <a:effectLst>
            <a:outerShdw blurRad="50800" dist="50800" dir="5400000" algn="ctr" rotWithShape="0">
              <a:schemeClr val="bg1"/>
            </a:outerShdw>
          </a:effectLst>
        </p:spPr>
        <p:txBody>
          <a:bodyPr wrap="square" rtlCol="0">
            <a:spAutoFit/>
          </a:bodyPr>
          <a:lstStyle/>
          <a:p>
            <a:r>
              <a:rPr lang="en-US" sz="2800" b="1" i="1" dirty="0"/>
              <a:t>“Enhancing Synergies for a Resilient Tomorrow”</a:t>
            </a:r>
            <a:endParaRPr lang="en-FM" sz="2800" b="1" i="1" dirty="0"/>
          </a:p>
        </p:txBody>
      </p:sp>
      <p:pic>
        <p:nvPicPr>
          <p:cNvPr id="10" name="Picture 9">
            <a:extLst>
              <a:ext uri="{FF2B5EF4-FFF2-40B4-BE49-F238E27FC236}">
                <a16:creationId xmlns:a16="http://schemas.microsoft.com/office/drawing/2014/main" id="{9CB15E35-A89E-4FF5-2115-306C9A683C95}"/>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278" y="6607727"/>
            <a:ext cx="526178" cy="267587"/>
          </a:xfrm>
          <a:prstGeom prst="rect">
            <a:avLst/>
          </a:prstGeom>
          <a:noFill/>
          <a:ln>
            <a:noFill/>
          </a:ln>
        </p:spPr>
      </p:pic>
      <p:pic>
        <p:nvPicPr>
          <p:cNvPr id="11" name="Picture 10">
            <a:extLst>
              <a:ext uri="{FF2B5EF4-FFF2-40B4-BE49-F238E27FC236}">
                <a16:creationId xmlns:a16="http://schemas.microsoft.com/office/drawing/2014/main" id="{11F59AFB-ACF3-6428-BF37-95DD6FAA7F13}"/>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468456" y="6607728"/>
            <a:ext cx="486140" cy="267587"/>
          </a:xfrm>
          <a:prstGeom prst="rect">
            <a:avLst/>
          </a:prstGeom>
          <a:noFill/>
          <a:ln>
            <a:noFill/>
          </a:ln>
        </p:spPr>
      </p:pic>
      <p:pic>
        <p:nvPicPr>
          <p:cNvPr id="12" name="Picture 11">
            <a:extLst>
              <a:ext uri="{FF2B5EF4-FFF2-40B4-BE49-F238E27FC236}">
                <a16:creationId xmlns:a16="http://schemas.microsoft.com/office/drawing/2014/main" id="{8BB0D16D-7865-CB03-41C6-B9C4F5FFE28B}"/>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923595" y="6607726"/>
            <a:ext cx="530160" cy="267587"/>
          </a:xfrm>
          <a:prstGeom prst="rect">
            <a:avLst/>
          </a:prstGeom>
          <a:noFill/>
          <a:ln>
            <a:noFill/>
          </a:ln>
        </p:spPr>
      </p:pic>
      <p:pic>
        <p:nvPicPr>
          <p:cNvPr id="13" name="Picture 12">
            <a:extLst>
              <a:ext uri="{FF2B5EF4-FFF2-40B4-BE49-F238E27FC236}">
                <a16:creationId xmlns:a16="http://schemas.microsoft.com/office/drawing/2014/main" id="{725E20EE-768D-9578-9D0C-E9696D749AF4}"/>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1372437" y="6609227"/>
            <a:ext cx="467066" cy="267587"/>
          </a:xfrm>
          <a:prstGeom prst="rect">
            <a:avLst/>
          </a:prstGeom>
          <a:noFill/>
          <a:ln>
            <a:noFill/>
          </a:ln>
        </p:spPr>
      </p:pic>
      <p:pic>
        <p:nvPicPr>
          <p:cNvPr id="14" name="Picture 13">
            <a:extLst>
              <a:ext uri="{FF2B5EF4-FFF2-40B4-BE49-F238E27FC236}">
                <a16:creationId xmlns:a16="http://schemas.microsoft.com/office/drawing/2014/main" id="{B087EA27-BE57-9AAC-2F68-607E760D3CDD}"/>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805572" y="6609227"/>
            <a:ext cx="488655" cy="267587"/>
          </a:xfrm>
          <a:prstGeom prst="rect">
            <a:avLst/>
          </a:prstGeom>
          <a:noFill/>
          <a:ln>
            <a:noFill/>
          </a:ln>
        </p:spPr>
      </p:pic>
      <p:pic>
        <p:nvPicPr>
          <p:cNvPr id="15" name="Picture 14">
            <a:extLst>
              <a:ext uri="{FF2B5EF4-FFF2-40B4-BE49-F238E27FC236}">
                <a16:creationId xmlns:a16="http://schemas.microsoft.com/office/drawing/2014/main" id="{C195B1CD-DBCA-31FB-6E03-70F4E0347B01}"/>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2255635" y="6609227"/>
            <a:ext cx="517042" cy="267587"/>
          </a:xfrm>
          <a:prstGeom prst="rect">
            <a:avLst/>
          </a:prstGeom>
          <a:noFill/>
          <a:ln>
            <a:noFill/>
          </a:ln>
        </p:spPr>
      </p:pic>
      <p:pic>
        <p:nvPicPr>
          <p:cNvPr id="16" name="Picture 15">
            <a:extLst>
              <a:ext uri="{FF2B5EF4-FFF2-40B4-BE49-F238E27FC236}">
                <a16:creationId xmlns:a16="http://schemas.microsoft.com/office/drawing/2014/main" id="{513A08AF-D8E3-D3E3-0238-C792BED9F933}"/>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2720093" y="6609227"/>
            <a:ext cx="443501" cy="267587"/>
          </a:xfrm>
          <a:prstGeom prst="rect">
            <a:avLst/>
          </a:prstGeom>
          <a:noFill/>
          <a:ln>
            <a:noFill/>
          </a:ln>
        </p:spPr>
      </p:pic>
      <p:pic>
        <p:nvPicPr>
          <p:cNvPr id="17" name="Picture 16">
            <a:extLst>
              <a:ext uri="{FF2B5EF4-FFF2-40B4-BE49-F238E27FC236}">
                <a16:creationId xmlns:a16="http://schemas.microsoft.com/office/drawing/2014/main" id="{B519BEBB-8DFF-737D-255E-19E80EA14A7D}"/>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3144480" y="6609226"/>
            <a:ext cx="452518" cy="267587"/>
          </a:xfrm>
          <a:prstGeom prst="rect">
            <a:avLst/>
          </a:prstGeom>
          <a:noFill/>
          <a:ln>
            <a:noFill/>
          </a:ln>
        </p:spPr>
      </p:pic>
      <p:pic>
        <p:nvPicPr>
          <p:cNvPr id="18" name="Picture 17">
            <a:extLst>
              <a:ext uri="{FF2B5EF4-FFF2-40B4-BE49-F238E27FC236}">
                <a16:creationId xmlns:a16="http://schemas.microsoft.com/office/drawing/2014/main" id="{910BD4AE-F18C-C122-8355-703776FC2BF7}"/>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3572105" y="6609225"/>
            <a:ext cx="526178" cy="267587"/>
          </a:xfrm>
          <a:prstGeom prst="rect">
            <a:avLst/>
          </a:prstGeom>
          <a:noFill/>
          <a:ln>
            <a:noFill/>
          </a:ln>
        </p:spPr>
      </p:pic>
      <p:pic>
        <p:nvPicPr>
          <p:cNvPr id="19" name="Picture 18">
            <a:extLst>
              <a:ext uri="{FF2B5EF4-FFF2-40B4-BE49-F238E27FC236}">
                <a16:creationId xmlns:a16="http://schemas.microsoft.com/office/drawing/2014/main" id="{D10B7FCC-06A1-3A77-F438-199AD361C229}"/>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4057771" y="6609225"/>
            <a:ext cx="526298" cy="267587"/>
          </a:xfrm>
          <a:prstGeom prst="rect">
            <a:avLst/>
          </a:prstGeom>
          <a:noFill/>
          <a:ln>
            <a:noFill/>
          </a:ln>
        </p:spPr>
      </p:pic>
      <p:pic>
        <p:nvPicPr>
          <p:cNvPr id="20" name="Picture 19">
            <a:extLst>
              <a:ext uri="{FF2B5EF4-FFF2-40B4-BE49-F238E27FC236}">
                <a16:creationId xmlns:a16="http://schemas.microsoft.com/office/drawing/2014/main" id="{1C6C499D-3EB1-F1A4-90FE-720B5A9FEE5F}"/>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4541813" y="6609224"/>
            <a:ext cx="530160" cy="267587"/>
          </a:xfrm>
          <a:prstGeom prst="rect">
            <a:avLst/>
          </a:prstGeom>
          <a:noFill/>
          <a:ln>
            <a:noFill/>
          </a:ln>
        </p:spPr>
      </p:pic>
      <p:pic>
        <p:nvPicPr>
          <p:cNvPr id="21" name="Picture 20">
            <a:extLst>
              <a:ext uri="{FF2B5EF4-FFF2-40B4-BE49-F238E27FC236}">
                <a16:creationId xmlns:a16="http://schemas.microsoft.com/office/drawing/2014/main" id="{23D16202-5AAB-3E38-6194-4B02473468D9}"/>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5017671" y="6608540"/>
            <a:ext cx="539171" cy="267587"/>
          </a:xfrm>
          <a:prstGeom prst="rect">
            <a:avLst/>
          </a:prstGeom>
          <a:noFill/>
          <a:ln>
            <a:noFill/>
          </a:ln>
        </p:spPr>
      </p:pic>
      <p:pic>
        <p:nvPicPr>
          <p:cNvPr id="22" name="Picture 21">
            <a:extLst>
              <a:ext uri="{FF2B5EF4-FFF2-40B4-BE49-F238E27FC236}">
                <a16:creationId xmlns:a16="http://schemas.microsoft.com/office/drawing/2014/main" id="{91C28BF1-BB4B-A9AD-B134-01FB6CB8DCC2}"/>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5510835" y="6608882"/>
            <a:ext cx="526178" cy="267587"/>
          </a:xfrm>
          <a:prstGeom prst="rect">
            <a:avLst/>
          </a:prstGeom>
          <a:noFill/>
          <a:ln>
            <a:noFill/>
          </a:ln>
        </p:spPr>
      </p:pic>
      <p:pic>
        <p:nvPicPr>
          <p:cNvPr id="23" name="Picture 22">
            <a:extLst>
              <a:ext uri="{FF2B5EF4-FFF2-40B4-BE49-F238E27FC236}">
                <a16:creationId xmlns:a16="http://schemas.microsoft.com/office/drawing/2014/main" id="{B99294BB-BDE5-316F-061E-EABBF5C9BE21}"/>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6013202" y="6608882"/>
            <a:ext cx="526298" cy="267587"/>
          </a:xfrm>
          <a:prstGeom prst="rect">
            <a:avLst/>
          </a:prstGeom>
          <a:noFill/>
          <a:ln>
            <a:noFill/>
          </a:ln>
        </p:spPr>
      </p:pic>
      <p:pic>
        <p:nvPicPr>
          <p:cNvPr id="24" name="Picture 23">
            <a:extLst>
              <a:ext uri="{FF2B5EF4-FFF2-40B4-BE49-F238E27FC236}">
                <a16:creationId xmlns:a16="http://schemas.microsoft.com/office/drawing/2014/main" id="{F9AC36B5-9B68-4B51-E703-A4146E0FB290}"/>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6498422" y="6608881"/>
            <a:ext cx="530160" cy="267587"/>
          </a:xfrm>
          <a:prstGeom prst="rect">
            <a:avLst/>
          </a:prstGeom>
          <a:noFill/>
          <a:ln>
            <a:noFill/>
          </a:ln>
        </p:spPr>
      </p:pic>
      <p:pic>
        <p:nvPicPr>
          <p:cNvPr id="25" name="Picture 24">
            <a:extLst>
              <a:ext uri="{FF2B5EF4-FFF2-40B4-BE49-F238E27FC236}">
                <a16:creationId xmlns:a16="http://schemas.microsoft.com/office/drawing/2014/main" id="{BD7346DA-0CEB-B667-B3BF-FF8712D5F926}"/>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6988022" y="6607725"/>
            <a:ext cx="490155" cy="267587"/>
          </a:xfrm>
          <a:prstGeom prst="rect">
            <a:avLst/>
          </a:prstGeom>
          <a:noFill/>
          <a:ln>
            <a:noFill/>
          </a:ln>
        </p:spPr>
      </p:pic>
      <p:pic>
        <p:nvPicPr>
          <p:cNvPr id="26" name="Picture 25">
            <a:extLst>
              <a:ext uri="{FF2B5EF4-FFF2-40B4-BE49-F238E27FC236}">
                <a16:creationId xmlns:a16="http://schemas.microsoft.com/office/drawing/2014/main" id="{2F9D5296-A1EC-A0FF-4D84-C3A03DCF5D10}"/>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7442855" y="6607725"/>
            <a:ext cx="526178" cy="267587"/>
          </a:xfrm>
          <a:prstGeom prst="rect">
            <a:avLst/>
          </a:prstGeom>
          <a:noFill/>
          <a:ln>
            <a:noFill/>
          </a:ln>
        </p:spPr>
      </p:pic>
      <p:pic>
        <p:nvPicPr>
          <p:cNvPr id="27" name="Picture 26">
            <a:extLst>
              <a:ext uri="{FF2B5EF4-FFF2-40B4-BE49-F238E27FC236}">
                <a16:creationId xmlns:a16="http://schemas.microsoft.com/office/drawing/2014/main" id="{13FDE4F4-B8C2-0BF2-7115-27B7D81603F9}"/>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7951258" y="6607725"/>
            <a:ext cx="526298" cy="267587"/>
          </a:xfrm>
          <a:prstGeom prst="rect">
            <a:avLst/>
          </a:prstGeom>
          <a:noFill/>
          <a:ln>
            <a:noFill/>
          </a:ln>
        </p:spPr>
      </p:pic>
      <p:pic>
        <p:nvPicPr>
          <p:cNvPr id="28" name="Picture 27">
            <a:extLst>
              <a:ext uri="{FF2B5EF4-FFF2-40B4-BE49-F238E27FC236}">
                <a16:creationId xmlns:a16="http://schemas.microsoft.com/office/drawing/2014/main" id="{9A26BC4B-3E4D-7D1B-7148-EB45C6384EFA}"/>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8441653" y="6607724"/>
            <a:ext cx="530160" cy="267587"/>
          </a:xfrm>
          <a:prstGeom prst="rect">
            <a:avLst/>
          </a:prstGeom>
          <a:noFill/>
          <a:ln>
            <a:noFill/>
          </a:ln>
        </p:spPr>
      </p:pic>
      <p:pic>
        <p:nvPicPr>
          <p:cNvPr id="29" name="Picture 28">
            <a:extLst>
              <a:ext uri="{FF2B5EF4-FFF2-40B4-BE49-F238E27FC236}">
                <a16:creationId xmlns:a16="http://schemas.microsoft.com/office/drawing/2014/main" id="{1CA30A7A-0222-5552-BC66-90AE21DB276D}"/>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8921366" y="6607724"/>
            <a:ext cx="490155" cy="267587"/>
          </a:xfrm>
          <a:prstGeom prst="rect">
            <a:avLst/>
          </a:prstGeom>
          <a:noFill/>
          <a:ln>
            <a:noFill/>
          </a:ln>
        </p:spPr>
      </p:pic>
      <p:pic>
        <p:nvPicPr>
          <p:cNvPr id="30" name="Picture 29">
            <a:extLst>
              <a:ext uri="{FF2B5EF4-FFF2-40B4-BE49-F238E27FC236}">
                <a16:creationId xmlns:a16="http://schemas.microsoft.com/office/drawing/2014/main" id="{6359937C-53F2-0459-15B4-E82DA8A0758D}"/>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9377018" y="6607724"/>
            <a:ext cx="526178" cy="267587"/>
          </a:xfrm>
          <a:prstGeom prst="rect">
            <a:avLst/>
          </a:prstGeom>
          <a:noFill/>
          <a:ln>
            <a:noFill/>
          </a:ln>
        </p:spPr>
      </p:pic>
      <p:pic>
        <p:nvPicPr>
          <p:cNvPr id="31" name="Picture 30">
            <a:extLst>
              <a:ext uri="{FF2B5EF4-FFF2-40B4-BE49-F238E27FC236}">
                <a16:creationId xmlns:a16="http://schemas.microsoft.com/office/drawing/2014/main" id="{28B25B00-9D3E-8C44-B16E-4DF7968BBA05}"/>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9862141" y="6607723"/>
            <a:ext cx="526298" cy="267587"/>
          </a:xfrm>
          <a:prstGeom prst="rect">
            <a:avLst/>
          </a:prstGeom>
          <a:noFill/>
          <a:ln>
            <a:noFill/>
          </a:ln>
        </p:spPr>
      </p:pic>
      <p:pic>
        <p:nvPicPr>
          <p:cNvPr id="32" name="Picture 31">
            <a:extLst>
              <a:ext uri="{FF2B5EF4-FFF2-40B4-BE49-F238E27FC236}">
                <a16:creationId xmlns:a16="http://schemas.microsoft.com/office/drawing/2014/main" id="{AAB500DA-1ABE-C796-2127-A31A2AA6B13E}"/>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10359283" y="6607723"/>
            <a:ext cx="481964" cy="267587"/>
          </a:xfrm>
          <a:prstGeom prst="rect">
            <a:avLst/>
          </a:prstGeom>
          <a:noFill/>
          <a:ln>
            <a:noFill/>
          </a:ln>
        </p:spPr>
      </p:pic>
      <p:pic>
        <p:nvPicPr>
          <p:cNvPr id="33" name="Picture 32">
            <a:extLst>
              <a:ext uri="{FF2B5EF4-FFF2-40B4-BE49-F238E27FC236}">
                <a16:creationId xmlns:a16="http://schemas.microsoft.com/office/drawing/2014/main" id="{133BE191-D07C-82EC-464B-B9721559ACC0}"/>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10811442" y="6607723"/>
            <a:ext cx="490155" cy="267587"/>
          </a:xfrm>
          <a:prstGeom prst="rect">
            <a:avLst/>
          </a:prstGeom>
          <a:noFill/>
          <a:ln>
            <a:noFill/>
          </a:ln>
        </p:spPr>
      </p:pic>
      <p:pic>
        <p:nvPicPr>
          <p:cNvPr id="34" name="Picture 33">
            <a:extLst>
              <a:ext uri="{FF2B5EF4-FFF2-40B4-BE49-F238E27FC236}">
                <a16:creationId xmlns:a16="http://schemas.microsoft.com/office/drawing/2014/main" id="{6ABE1DCB-3481-E8C3-C42E-91E0B7398251}"/>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1261721" y="6607723"/>
            <a:ext cx="526178" cy="267587"/>
          </a:xfrm>
          <a:prstGeom prst="rect">
            <a:avLst/>
          </a:prstGeom>
          <a:noFill/>
          <a:ln>
            <a:noFill/>
          </a:ln>
        </p:spPr>
      </p:pic>
      <p:pic>
        <p:nvPicPr>
          <p:cNvPr id="35" name="Picture 34">
            <a:extLst>
              <a:ext uri="{FF2B5EF4-FFF2-40B4-BE49-F238E27FC236}">
                <a16:creationId xmlns:a16="http://schemas.microsoft.com/office/drawing/2014/main" id="{3E0A3A25-09C1-2E58-6B56-ADBDEB5FD402}"/>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11737227" y="6607723"/>
            <a:ext cx="460174" cy="267587"/>
          </a:xfrm>
          <a:prstGeom prst="rect">
            <a:avLst/>
          </a:prstGeom>
          <a:noFill/>
          <a:ln>
            <a:noFill/>
          </a:ln>
        </p:spPr>
      </p:pic>
      <p:pic>
        <p:nvPicPr>
          <p:cNvPr id="5" name="Picture 4" descr="A logo with text on it&#10;&#10;Description automatically generated">
            <a:extLst>
              <a:ext uri="{FF2B5EF4-FFF2-40B4-BE49-F238E27FC236}">
                <a16:creationId xmlns:a16="http://schemas.microsoft.com/office/drawing/2014/main" id="{CAA5B123-F60B-B079-5EFE-E43B2985A1E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36306" y="983375"/>
            <a:ext cx="11671442" cy="4975636"/>
          </a:xfrm>
          <a:prstGeom prst="rect">
            <a:avLst/>
          </a:prstGeom>
        </p:spPr>
      </p:pic>
    </p:spTree>
    <p:extLst>
      <p:ext uri="{BB962C8B-B14F-4D97-AF65-F5344CB8AC3E}">
        <p14:creationId xmlns:p14="http://schemas.microsoft.com/office/powerpoint/2010/main" val="30019119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7" name="Picture 36">
            <a:extLst>
              <a:ext uri="{FF2B5EF4-FFF2-40B4-BE49-F238E27FC236}">
                <a16:creationId xmlns:a16="http://schemas.microsoft.com/office/drawing/2014/main" id="{CE5AFBD6-73CD-E977-9FAB-079203371010}"/>
              </a:ext>
            </a:extLst>
          </p:cNvPr>
          <p:cNvPicPr>
            <a:picLocks noChangeAspect="1"/>
          </p:cNvPicPr>
          <p:nvPr/>
        </p:nvPicPr>
        <p:blipFill rotWithShape="1">
          <a:blip r:embed="rId3">
            <a:extLst>
              <a:ext uri="{28A0092B-C50C-407E-A947-70E740481C1C}">
                <a14:useLocalDpi xmlns:a14="http://schemas.microsoft.com/office/drawing/2010/main" val="0"/>
              </a:ext>
            </a:extLst>
          </a:blip>
          <a:srcRect l="-181" t="91267" r="-1" b="1803"/>
          <a:stretch/>
        </p:blipFill>
        <p:spPr>
          <a:xfrm>
            <a:off x="-29729" y="0"/>
            <a:ext cx="12221729" cy="812555"/>
          </a:xfrm>
          <a:prstGeom prst="rect">
            <a:avLst/>
          </a:prstGeom>
          <a:effectLst>
            <a:outerShdw blurRad="50800" dist="50800" dir="5400000" algn="ctr" rotWithShape="0">
              <a:srgbClr val="000000">
                <a:alpha val="0"/>
              </a:srgbClr>
            </a:outerShdw>
          </a:effectLst>
        </p:spPr>
      </p:pic>
      <p:sp>
        <p:nvSpPr>
          <p:cNvPr id="2" name="TextBox 1">
            <a:extLst>
              <a:ext uri="{FF2B5EF4-FFF2-40B4-BE49-F238E27FC236}">
                <a16:creationId xmlns:a16="http://schemas.microsoft.com/office/drawing/2014/main" id="{845AB913-AE19-45DC-4552-2A64A4ADDE69}"/>
              </a:ext>
            </a:extLst>
          </p:cNvPr>
          <p:cNvSpPr txBox="1"/>
          <p:nvPr/>
        </p:nvSpPr>
        <p:spPr>
          <a:xfrm>
            <a:off x="2772677" y="128727"/>
            <a:ext cx="7314391" cy="523220"/>
          </a:xfrm>
          <a:prstGeom prst="rect">
            <a:avLst/>
          </a:prstGeom>
          <a:solidFill>
            <a:schemeClr val="accent1">
              <a:alpha val="0"/>
            </a:schemeClr>
          </a:solidFill>
          <a:effectLst>
            <a:outerShdw blurRad="50800" dist="50800" dir="5400000" algn="ctr" rotWithShape="0">
              <a:schemeClr val="bg1"/>
            </a:outerShdw>
          </a:effectLst>
        </p:spPr>
        <p:txBody>
          <a:bodyPr wrap="square" rtlCol="0">
            <a:spAutoFit/>
          </a:bodyPr>
          <a:lstStyle/>
          <a:p>
            <a:r>
              <a:rPr lang="en-US" sz="2800" b="1" i="1" dirty="0"/>
              <a:t>“Enhancing Synergies for a Resilient Tomorrow”</a:t>
            </a:r>
            <a:endParaRPr lang="en-FM" sz="2800" b="1" i="1" dirty="0"/>
          </a:p>
        </p:txBody>
      </p:sp>
      <p:sp>
        <p:nvSpPr>
          <p:cNvPr id="4" name="Content Placeholder 3">
            <a:extLst>
              <a:ext uri="{FF2B5EF4-FFF2-40B4-BE49-F238E27FC236}">
                <a16:creationId xmlns:a16="http://schemas.microsoft.com/office/drawing/2014/main" id="{98EA9D88-61AA-6D3D-9173-C326CB2E1D65}"/>
              </a:ext>
            </a:extLst>
          </p:cNvPr>
          <p:cNvSpPr>
            <a:spLocks noGrp="1"/>
          </p:cNvSpPr>
          <p:nvPr>
            <p:ph idx="1"/>
          </p:nvPr>
        </p:nvSpPr>
        <p:spPr>
          <a:xfrm>
            <a:off x="160832" y="1215728"/>
            <a:ext cx="11576395" cy="5030959"/>
          </a:xfrm>
          <a:solidFill>
            <a:schemeClr val="bg1"/>
          </a:solidFill>
        </p:spPr>
        <p:txBody>
          <a:bodyPr>
            <a:normAutofit fontScale="77500" lnSpcReduction="20000"/>
          </a:bodyPr>
          <a:lstStyle/>
          <a:p>
            <a:r>
              <a:rPr lang="en-US" b="1" dirty="0"/>
              <a:t>Background</a:t>
            </a:r>
          </a:p>
          <a:p>
            <a:pPr marL="0" indent="0">
              <a:buNone/>
            </a:pPr>
            <a:endParaRPr lang="en-US" dirty="0"/>
          </a:p>
          <a:p>
            <a:pPr lvl="1"/>
            <a:r>
              <a:rPr lang="en-US" b="1" dirty="0"/>
              <a:t>Overall Project Objective: </a:t>
            </a:r>
            <a:r>
              <a:rPr lang="en-US" dirty="0"/>
              <a:t>To reduce the impacts of disasters including those caused by climate change</a:t>
            </a:r>
          </a:p>
          <a:p>
            <a:pPr lvl="1"/>
            <a:endParaRPr lang="en-US" dirty="0"/>
          </a:p>
          <a:p>
            <a:pPr lvl="1"/>
            <a:r>
              <a:rPr lang="en-US" dirty="0"/>
              <a:t>The Project is funded by the European Union across 15 countries</a:t>
            </a:r>
          </a:p>
          <a:p>
            <a:pPr marL="457200" lvl="1" indent="0">
              <a:buNone/>
            </a:pPr>
            <a:endParaRPr lang="en-US" dirty="0"/>
          </a:p>
          <a:p>
            <a:pPr lvl="1"/>
            <a:r>
              <a:rPr lang="en-US" dirty="0"/>
              <a:t>The Project is implemented in 14 Pacific Countries and Timor </a:t>
            </a:r>
            <a:r>
              <a:rPr lang="en-US" dirty="0" err="1"/>
              <a:t>Leste</a:t>
            </a:r>
            <a:endParaRPr lang="en-US" dirty="0"/>
          </a:p>
          <a:p>
            <a:pPr marL="457200" lvl="1" indent="0">
              <a:buNone/>
            </a:pPr>
            <a:endParaRPr lang="en-US" dirty="0"/>
          </a:p>
          <a:p>
            <a:pPr lvl="1"/>
            <a:r>
              <a:rPr lang="en-US" dirty="0"/>
              <a:t>The total Project Budget is </a:t>
            </a:r>
            <a:r>
              <a:rPr lang="en-US" b="1" dirty="0"/>
              <a:t>14 million Euros</a:t>
            </a:r>
            <a:r>
              <a:rPr lang="en-US" dirty="0"/>
              <a:t>; Federated States of Micronesia Budget is </a:t>
            </a:r>
            <a:r>
              <a:rPr lang="en-US" b="1" dirty="0"/>
              <a:t>505,000 Euros </a:t>
            </a:r>
            <a:r>
              <a:rPr lang="en-US" dirty="0"/>
              <a:t>or approximately </a:t>
            </a:r>
            <a:r>
              <a:rPr lang="en-US" b="1" dirty="0"/>
              <a:t>USD 548,180</a:t>
            </a:r>
          </a:p>
          <a:p>
            <a:pPr marL="457200" lvl="1" indent="0">
              <a:buNone/>
            </a:pPr>
            <a:endParaRPr lang="en-US" dirty="0"/>
          </a:p>
          <a:p>
            <a:pPr lvl="1"/>
            <a:r>
              <a:rPr lang="en-US" dirty="0"/>
              <a:t>Project Timeline 2022-2027- the final 6 months are reserved for closing project activities</a:t>
            </a:r>
          </a:p>
          <a:p>
            <a:pPr marL="457200" lvl="1" indent="0">
              <a:buNone/>
            </a:pPr>
            <a:endParaRPr lang="en-US" dirty="0"/>
          </a:p>
          <a:p>
            <a:pPr lvl="1"/>
            <a:r>
              <a:rPr lang="en-US" dirty="0"/>
              <a:t>Project Activities commenced in 2023, Project currently in its Inception Phase</a:t>
            </a:r>
          </a:p>
          <a:p>
            <a:pPr lvl="1"/>
            <a:endParaRPr lang="en-US" dirty="0"/>
          </a:p>
          <a:p>
            <a:pPr marL="457200" lvl="1" indent="0">
              <a:buNone/>
            </a:pPr>
            <a:endParaRPr lang="en-FM" dirty="0"/>
          </a:p>
        </p:txBody>
      </p:sp>
      <p:pic>
        <p:nvPicPr>
          <p:cNvPr id="10" name="Picture 9">
            <a:extLst>
              <a:ext uri="{FF2B5EF4-FFF2-40B4-BE49-F238E27FC236}">
                <a16:creationId xmlns:a16="http://schemas.microsoft.com/office/drawing/2014/main" id="{9CB15E35-A89E-4FF5-2115-306C9A683C95}"/>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278" y="6607727"/>
            <a:ext cx="526178" cy="267587"/>
          </a:xfrm>
          <a:prstGeom prst="rect">
            <a:avLst/>
          </a:prstGeom>
          <a:noFill/>
          <a:ln>
            <a:noFill/>
          </a:ln>
        </p:spPr>
      </p:pic>
      <p:pic>
        <p:nvPicPr>
          <p:cNvPr id="11" name="Picture 10">
            <a:extLst>
              <a:ext uri="{FF2B5EF4-FFF2-40B4-BE49-F238E27FC236}">
                <a16:creationId xmlns:a16="http://schemas.microsoft.com/office/drawing/2014/main" id="{11F59AFB-ACF3-6428-BF37-95DD6FAA7F13}"/>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468456" y="6607728"/>
            <a:ext cx="486140" cy="267587"/>
          </a:xfrm>
          <a:prstGeom prst="rect">
            <a:avLst/>
          </a:prstGeom>
          <a:noFill/>
          <a:ln>
            <a:noFill/>
          </a:ln>
        </p:spPr>
      </p:pic>
      <p:pic>
        <p:nvPicPr>
          <p:cNvPr id="12" name="Picture 11">
            <a:extLst>
              <a:ext uri="{FF2B5EF4-FFF2-40B4-BE49-F238E27FC236}">
                <a16:creationId xmlns:a16="http://schemas.microsoft.com/office/drawing/2014/main" id="{8BB0D16D-7865-CB03-41C6-B9C4F5FFE28B}"/>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923595" y="6607726"/>
            <a:ext cx="530160" cy="267587"/>
          </a:xfrm>
          <a:prstGeom prst="rect">
            <a:avLst/>
          </a:prstGeom>
          <a:noFill/>
          <a:ln>
            <a:noFill/>
          </a:ln>
        </p:spPr>
      </p:pic>
      <p:pic>
        <p:nvPicPr>
          <p:cNvPr id="13" name="Picture 12">
            <a:extLst>
              <a:ext uri="{FF2B5EF4-FFF2-40B4-BE49-F238E27FC236}">
                <a16:creationId xmlns:a16="http://schemas.microsoft.com/office/drawing/2014/main" id="{725E20EE-768D-9578-9D0C-E9696D749AF4}"/>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1372437" y="6609227"/>
            <a:ext cx="467066" cy="267587"/>
          </a:xfrm>
          <a:prstGeom prst="rect">
            <a:avLst/>
          </a:prstGeom>
          <a:noFill/>
          <a:ln>
            <a:noFill/>
          </a:ln>
        </p:spPr>
      </p:pic>
      <p:pic>
        <p:nvPicPr>
          <p:cNvPr id="14" name="Picture 13">
            <a:extLst>
              <a:ext uri="{FF2B5EF4-FFF2-40B4-BE49-F238E27FC236}">
                <a16:creationId xmlns:a16="http://schemas.microsoft.com/office/drawing/2014/main" id="{B087EA27-BE57-9AAC-2F68-607E760D3CDD}"/>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805572" y="6609227"/>
            <a:ext cx="488655" cy="267587"/>
          </a:xfrm>
          <a:prstGeom prst="rect">
            <a:avLst/>
          </a:prstGeom>
          <a:noFill/>
          <a:ln>
            <a:noFill/>
          </a:ln>
        </p:spPr>
      </p:pic>
      <p:pic>
        <p:nvPicPr>
          <p:cNvPr id="15" name="Picture 14">
            <a:extLst>
              <a:ext uri="{FF2B5EF4-FFF2-40B4-BE49-F238E27FC236}">
                <a16:creationId xmlns:a16="http://schemas.microsoft.com/office/drawing/2014/main" id="{C195B1CD-DBCA-31FB-6E03-70F4E0347B01}"/>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2255635" y="6609227"/>
            <a:ext cx="517042" cy="267587"/>
          </a:xfrm>
          <a:prstGeom prst="rect">
            <a:avLst/>
          </a:prstGeom>
          <a:noFill/>
          <a:ln>
            <a:noFill/>
          </a:ln>
        </p:spPr>
      </p:pic>
      <p:pic>
        <p:nvPicPr>
          <p:cNvPr id="16" name="Picture 15">
            <a:extLst>
              <a:ext uri="{FF2B5EF4-FFF2-40B4-BE49-F238E27FC236}">
                <a16:creationId xmlns:a16="http://schemas.microsoft.com/office/drawing/2014/main" id="{513A08AF-D8E3-D3E3-0238-C792BED9F933}"/>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2720093" y="6609227"/>
            <a:ext cx="443501" cy="267587"/>
          </a:xfrm>
          <a:prstGeom prst="rect">
            <a:avLst/>
          </a:prstGeom>
          <a:noFill/>
          <a:ln>
            <a:noFill/>
          </a:ln>
        </p:spPr>
      </p:pic>
      <p:pic>
        <p:nvPicPr>
          <p:cNvPr id="17" name="Picture 16">
            <a:extLst>
              <a:ext uri="{FF2B5EF4-FFF2-40B4-BE49-F238E27FC236}">
                <a16:creationId xmlns:a16="http://schemas.microsoft.com/office/drawing/2014/main" id="{B519BEBB-8DFF-737D-255E-19E80EA14A7D}"/>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3144480" y="6609226"/>
            <a:ext cx="452518" cy="267587"/>
          </a:xfrm>
          <a:prstGeom prst="rect">
            <a:avLst/>
          </a:prstGeom>
          <a:noFill/>
          <a:ln>
            <a:noFill/>
          </a:ln>
        </p:spPr>
      </p:pic>
      <p:pic>
        <p:nvPicPr>
          <p:cNvPr id="18" name="Picture 17">
            <a:extLst>
              <a:ext uri="{FF2B5EF4-FFF2-40B4-BE49-F238E27FC236}">
                <a16:creationId xmlns:a16="http://schemas.microsoft.com/office/drawing/2014/main" id="{910BD4AE-F18C-C122-8355-703776FC2BF7}"/>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3572105" y="6609225"/>
            <a:ext cx="526178" cy="267587"/>
          </a:xfrm>
          <a:prstGeom prst="rect">
            <a:avLst/>
          </a:prstGeom>
          <a:noFill/>
          <a:ln>
            <a:noFill/>
          </a:ln>
        </p:spPr>
      </p:pic>
      <p:pic>
        <p:nvPicPr>
          <p:cNvPr id="19" name="Picture 18">
            <a:extLst>
              <a:ext uri="{FF2B5EF4-FFF2-40B4-BE49-F238E27FC236}">
                <a16:creationId xmlns:a16="http://schemas.microsoft.com/office/drawing/2014/main" id="{D10B7FCC-06A1-3A77-F438-199AD361C229}"/>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4057771" y="6609225"/>
            <a:ext cx="526298" cy="267587"/>
          </a:xfrm>
          <a:prstGeom prst="rect">
            <a:avLst/>
          </a:prstGeom>
          <a:noFill/>
          <a:ln>
            <a:noFill/>
          </a:ln>
        </p:spPr>
      </p:pic>
      <p:pic>
        <p:nvPicPr>
          <p:cNvPr id="20" name="Picture 19">
            <a:extLst>
              <a:ext uri="{FF2B5EF4-FFF2-40B4-BE49-F238E27FC236}">
                <a16:creationId xmlns:a16="http://schemas.microsoft.com/office/drawing/2014/main" id="{1C6C499D-3EB1-F1A4-90FE-720B5A9FEE5F}"/>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4541813" y="6609224"/>
            <a:ext cx="530160" cy="267587"/>
          </a:xfrm>
          <a:prstGeom prst="rect">
            <a:avLst/>
          </a:prstGeom>
          <a:noFill/>
          <a:ln>
            <a:noFill/>
          </a:ln>
        </p:spPr>
      </p:pic>
      <p:pic>
        <p:nvPicPr>
          <p:cNvPr id="21" name="Picture 20">
            <a:extLst>
              <a:ext uri="{FF2B5EF4-FFF2-40B4-BE49-F238E27FC236}">
                <a16:creationId xmlns:a16="http://schemas.microsoft.com/office/drawing/2014/main" id="{23D16202-5AAB-3E38-6194-4B02473468D9}"/>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5017671" y="6608540"/>
            <a:ext cx="539171" cy="267587"/>
          </a:xfrm>
          <a:prstGeom prst="rect">
            <a:avLst/>
          </a:prstGeom>
          <a:noFill/>
          <a:ln>
            <a:noFill/>
          </a:ln>
        </p:spPr>
      </p:pic>
      <p:pic>
        <p:nvPicPr>
          <p:cNvPr id="22" name="Picture 21">
            <a:extLst>
              <a:ext uri="{FF2B5EF4-FFF2-40B4-BE49-F238E27FC236}">
                <a16:creationId xmlns:a16="http://schemas.microsoft.com/office/drawing/2014/main" id="{91C28BF1-BB4B-A9AD-B134-01FB6CB8DCC2}"/>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5510835" y="6608882"/>
            <a:ext cx="526178" cy="267587"/>
          </a:xfrm>
          <a:prstGeom prst="rect">
            <a:avLst/>
          </a:prstGeom>
          <a:noFill/>
          <a:ln>
            <a:noFill/>
          </a:ln>
        </p:spPr>
      </p:pic>
      <p:pic>
        <p:nvPicPr>
          <p:cNvPr id="23" name="Picture 22">
            <a:extLst>
              <a:ext uri="{FF2B5EF4-FFF2-40B4-BE49-F238E27FC236}">
                <a16:creationId xmlns:a16="http://schemas.microsoft.com/office/drawing/2014/main" id="{B99294BB-BDE5-316F-061E-EABBF5C9BE21}"/>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6013202" y="6608882"/>
            <a:ext cx="526298" cy="267587"/>
          </a:xfrm>
          <a:prstGeom prst="rect">
            <a:avLst/>
          </a:prstGeom>
          <a:noFill/>
          <a:ln>
            <a:noFill/>
          </a:ln>
        </p:spPr>
      </p:pic>
      <p:pic>
        <p:nvPicPr>
          <p:cNvPr id="24" name="Picture 23">
            <a:extLst>
              <a:ext uri="{FF2B5EF4-FFF2-40B4-BE49-F238E27FC236}">
                <a16:creationId xmlns:a16="http://schemas.microsoft.com/office/drawing/2014/main" id="{F9AC36B5-9B68-4B51-E703-A4146E0FB290}"/>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6498422" y="6608881"/>
            <a:ext cx="530160" cy="267587"/>
          </a:xfrm>
          <a:prstGeom prst="rect">
            <a:avLst/>
          </a:prstGeom>
          <a:noFill/>
          <a:ln>
            <a:noFill/>
          </a:ln>
        </p:spPr>
      </p:pic>
      <p:pic>
        <p:nvPicPr>
          <p:cNvPr id="25" name="Picture 24">
            <a:extLst>
              <a:ext uri="{FF2B5EF4-FFF2-40B4-BE49-F238E27FC236}">
                <a16:creationId xmlns:a16="http://schemas.microsoft.com/office/drawing/2014/main" id="{BD7346DA-0CEB-B667-B3BF-FF8712D5F926}"/>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6988022" y="6607725"/>
            <a:ext cx="490155" cy="267587"/>
          </a:xfrm>
          <a:prstGeom prst="rect">
            <a:avLst/>
          </a:prstGeom>
          <a:noFill/>
          <a:ln>
            <a:noFill/>
          </a:ln>
        </p:spPr>
      </p:pic>
      <p:pic>
        <p:nvPicPr>
          <p:cNvPr id="26" name="Picture 25">
            <a:extLst>
              <a:ext uri="{FF2B5EF4-FFF2-40B4-BE49-F238E27FC236}">
                <a16:creationId xmlns:a16="http://schemas.microsoft.com/office/drawing/2014/main" id="{2F9D5296-A1EC-A0FF-4D84-C3A03DCF5D10}"/>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7442855" y="6607725"/>
            <a:ext cx="526178" cy="267587"/>
          </a:xfrm>
          <a:prstGeom prst="rect">
            <a:avLst/>
          </a:prstGeom>
          <a:noFill/>
          <a:ln>
            <a:noFill/>
          </a:ln>
        </p:spPr>
      </p:pic>
      <p:pic>
        <p:nvPicPr>
          <p:cNvPr id="27" name="Picture 26">
            <a:extLst>
              <a:ext uri="{FF2B5EF4-FFF2-40B4-BE49-F238E27FC236}">
                <a16:creationId xmlns:a16="http://schemas.microsoft.com/office/drawing/2014/main" id="{13FDE4F4-B8C2-0BF2-7115-27B7D81603F9}"/>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7951258" y="6607725"/>
            <a:ext cx="526298" cy="267587"/>
          </a:xfrm>
          <a:prstGeom prst="rect">
            <a:avLst/>
          </a:prstGeom>
          <a:noFill/>
          <a:ln>
            <a:noFill/>
          </a:ln>
        </p:spPr>
      </p:pic>
      <p:pic>
        <p:nvPicPr>
          <p:cNvPr id="28" name="Picture 27">
            <a:extLst>
              <a:ext uri="{FF2B5EF4-FFF2-40B4-BE49-F238E27FC236}">
                <a16:creationId xmlns:a16="http://schemas.microsoft.com/office/drawing/2014/main" id="{9A26BC4B-3E4D-7D1B-7148-EB45C6384EFA}"/>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8441653" y="6607724"/>
            <a:ext cx="530160" cy="267587"/>
          </a:xfrm>
          <a:prstGeom prst="rect">
            <a:avLst/>
          </a:prstGeom>
          <a:noFill/>
          <a:ln>
            <a:noFill/>
          </a:ln>
        </p:spPr>
      </p:pic>
      <p:pic>
        <p:nvPicPr>
          <p:cNvPr id="29" name="Picture 28">
            <a:extLst>
              <a:ext uri="{FF2B5EF4-FFF2-40B4-BE49-F238E27FC236}">
                <a16:creationId xmlns:a16="http://schemas.microsoft.com/office/drawing/2014/main" id="{1CA30A7A-0222-5552-BC66-90AE21DB276D}"/>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8921366" y="6607724"/>
            <a:ext cx="490155" cy="267587"/>
          </a:xfrm>
          <a:prstGeom prst="rect">
            <a:avLst/>
          </a:prstGeom>
          <a:noFill/>
          <a:ln>
            <a:noFill/>
          </a:ln>
        </p:spPr>
      </p:pic>
      <p:pic>
        <p:nvPicPr>
          <p:cNvPr id="30" name="Picture 29">
            <a:extLst>
              <a:ext uri="{FF2B5EF4-FFF2-40B4-BE49-F238E27FC236}">
                <a16:creationId xmlns:a16="http://schemas.microsoft.com/office/drawing/2014/main" id="{6359937C-53F2-0459-15B4-E82DA8A0758D}"/>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9377018" y="6607724"/>
            <a:ext cx="526178" cy="267587"/>
          </a:xfrm>
          <a:prstGeom prst="rect">
            <a:avLst/>
          </a:prstGeom>
          <a:noFill/>
          <a:ln>
            <a:noFill/>
          </a:ln>
        </p:spPr>
      </p:pic>
      <p:pic>
        <p:nvPicPr>
          <p:cNvPr id="31" name="Picture 30">
            <a:extLst>
              <a:ext uri="{FF2B5EF4-FFF2-40B4-BE49-F238E27FC236}">
                <a16:creationId xmlns:a16="http://schemas.microsoft.com/office/drawing/2014/main" id="{28B25B00-9D3E-8C44-B16E-4DF7968BBA05}"/>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9862141" y="6607723"/>
            <a:ext cx="526298" cy="267587"/>
          </a:xfrm>
          <a:prstGeom prst="rect">
            <a:avLst/>
          </a:prstGeom>
          <a:noFill/>
          <a:ln>
            <a:noFill/>
          </a:ln>
        </p:spPr>
      </p:pic>
      <p:pic>
        <p:nvPicPr>
          <p:cNvPr id="32" name="Picture 31">
            <a:extLst>
              <a:ext uri="{FF2B5EF4-FFF2-40B4-BE49-F238E27FC236}">
                <a16:creationId xmlns:a16="http://schemas.microsoft.com/office/drawing/2014/main" id="{AAB500DA-1ABE-C796-2127-A31A2AA6B13E}"/>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10359283" y="6607723"/>
            <a:ext cx="481964" cy="267587"/>
          </a:xfrm>
          <a:prstGeom prst="rect">
            <a:avLst/>
          </a:prstGeom>
          <a:noFill/>
          <a:ln>
            <a:noFill/>
          </a:ln>
        </p:spPr>
      </p:pic>
      <p:pic>
        <p:nvPicPr>
          <p:cNvPr id="33" name="Picture 32">
            <a:extLst>
              <a:ext uri="{FF2B5EF4-FFF2-40B4-BE49-F238E27FC236}">
                <a16:creationId xmlns:a16="http://schemas.microsoft.com/office/drawing/2014/main" id="{133BE191-D07C-82EC-464B-B9721559ACC0}"/>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10811442" y="6607723"/>
            <a:ext cx="490155" cy="267587"/>
          </a:xfrm>
          <a:prstGeom prst="rect">
            <a:avLst/>
          </a:prstGeom>
          <a:noFill/>
          <a:ln>
            <a:noFill/>
          </a:ln>
        </p:spPr>
      </p:pic>
      <p:pic>
        <p:nvPicPr>
          <p:cNvPr id="34" name="Picture 33">
            <a:extLst>
              <a:ext uri="{FF2B5EF4-FFF2-40B4-BE49-F238E27FC236}">
                <a16:creationId xmlns:a16="http://schemas.microsoft.com/office/drawing/2014/main" id="{6ABE1DCB-3481-E8C3-C42E-91E0B7398251}"/>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1261721" y="6607723"/>
            <a:ext cx="526178" cy="267587"/>
          </a:xfrm>
          <a:prstGeom prst="rect">
            <a:avLst/>
          </a:prstGeom>
          <a:noFill/>
          <a:ln>
            <a:noFill/>
          </a:ln>
        </p:spPr>
      </p:pic>
      <p:pic>
        <p:nvPicPr>
          <p:cNvPr id="35" name="Picture 34">
            <a:extLst>
              <a:ext uri="{FF2B5EF4-FFF2-40B4-BE49-F238E27FC236}">
                <a16:creationId xmlns:a16="http://schemas.microsoft.com/office/drawing/2014/main" id="{3E0A3A25-09C1-2E58-6B56-ADBDEB5FD402}"/>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11737227" y="6607723"/>
            <a:ext cx="460174" cy="267587"/>
          </a:xfrm>
          <a:prstGeom prst="rect">
            <a:avLst/>
          </a:prstGeom>
          <a:noFill/>
          <a:ln>
            <a:noFill/>
          </a:ln>
        </p:spPr>
      </p:pic>
    </p:spTree>
    <p:extLst>
      <p:ext uri="{BB962C8B-B14F-4D97-AF65-F5344CB8AC3E}">
        <p14:creationId xmlns:p14="http://schemas.microsoft.com/office/powerpoint/2010/main" val="13573142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8EA9D88-61AA-6D3D-9173-C326CB2E1D65}"/>
              </a:ext>
            </a:extLst>
          </p:cNvPr>
          <p:cNvSpPr>
            <a:spLocks noGrp="1"/>
          </p:cNvSpPr>
          <p:nvPr>
            <p:ph idx="1"/>
          </p:nvPr>
        </p:nvSpPr>
        <p:spPr>
          <a:xfrm>
            <a:off x="160832" y="941281"/>
            <a:ext cx="11764075" cy="5505833"/>
          </a:xfrm>
        </p:spPr>
        <p:txBody>
          <a:bodyPr>
            <a:normAutofit/>
          </a:bodyPr>
          <a:lstStyle/>
          <a:p>
            <a:pPr marL="0" indent="0">
              <a:lnSpc>
                <a:spcPct val="100000"/>
              </a:lnSpc>
              <a:buNone/>
            </a:pPr>
            <a:r>
              <a:rPr lang="en-US" sz="2000" b="1" dirty="0"/>
              <a:t>Planned Outcomes/Activities</a:t>
            </a:r>
          </a:p>
          <a:p>
            <a:pPr marL="266700" indent="-266700">
              <a:lnSpc>
                <a:spcPct val="100000"/>
              </a:lnSpc>
              <a:buAutoNum type="arabicPeriod"/>
            </a:pPr>
            <a:r>
              <a:rPr lang="en-US" sz="1800" b="1" dirty="0"/>
              <a:t>Risk-Informed Planning and Budgeting</a:t>
            </a:r>
          </a:p>
          <a:p>
            <a:pPr marL="360363" indent="-93663">
              <a:lnSpc>
                <a:spcPct val="100000"/>
              </a:lnSpc>
              <a:buNone/>
            </a:pPr>
            <a:r>
              <a:rPr lang="en-AU" sz="1800" dirty="0"/>
              <a:t>1.1. Update and revise Joint State Action Plans for DRM and CC</a:t>
            </a:r>
          </a:p>
          <a:p>
            <a:pPr marL="0" indent="0">
              <a:lnSpc>
                <a:spcPct val="100000"/>
              </a:lnSpc>
              <a:buNone/>
            </a:pPr>
            <a:r>
              <a:rPr lang="en-AU" sz="1800" b="1" dirty="0"/>
              <a:t>2. EOCs, Evacuation Centres and/or Pre-Positioned Supply Facilities</a:t>
            </a:r>
          </a:p>
          <a:p>
            <a:pPr marL="457200" lvl="1" indent="-282575">
              <a:lnSpc>
                <a:spcPct val="100000"/>
              </a:lnSpc>
              <a:buNone/>
            </a:pPr>
            <a:r>
              <a:rPr lang="en-AU" sz="1800" dirty="0"/>
              <a:t> 2.1. Support the upgrade Chuuk EOC- request to support with furnishing of EOC </a:t>
            </a:r>
          </a:p>
          <a:p>
            <a:pPr marL="360363" lvl="1" indent="-93663">
              <a:lnSpc>
                <a:spcPct val="100000"/>
              </a:lnSpc>
              <a:buNone/>
            </a:pPr>
            <a:r>
              <a:rPr lang="en-AU" sz="1800" dirty="0"/>
              <a:t>2.2. Backup power supplies for Chuuk, Yap, Kosrae EOCs + Red Cross Offices</a:t>
            </a:r>
          </a:p>
          <a:p>
            <a:pPr marL="0" indent="0">
              <a:lnSpc>
                <a:spcPct val="100000"/>
              </a:lnSpc>
              <a:buNone/>
            </a:pPr>
            <a:r>
              <a:rPr lang="en-US" sz="1800" b="1" dirty="0"/>
              <a:t>3.</a:t>
            </a:r>
            <a:r>
              <a:rPr lang="en-AU" sz="1800" b="1" dirty="0"/>
              <a:t> Emergency Communications Strengthened and Safeguarded</a:t>
            </a:r>
          </a:p>
          <a:p>
            <a:pPr marL="0" indent="266700">
              <a:lnSpc>
                <a:spcPct val="100000"/>
              </a:lnSpc>
              <a:buNone/>
            </a:pPr>
            <a:r>
              <a:rPr lang="en-AU" sz="1800" dirty="0"/>
              <a:t>3.1. Upgrade/repair Yap AM radio</a:t>
            </a:r>
          </a:p>
          <a:p>
            <a:pPr marL="0" indent="0">
              <a:lnSpc>
                <a:spcPct val="100000"/>
              </a:lnSpc>
              <a:buNone/>
            </a:pPr>
            <a:r>
              <a:rPr lang="en-US" sz="1800" b="1" dirty="0"/>
              <a:t>4. Communications</a:t>
            </a:r>
          </a:p>
          <a:p>
            <a:pPr marL="452438" indent="-277813">
              <a:lnSpc>
                <a:spcPct val="100000"/>
              </a:lnSpc>
              <a:buNone/>
            </a:pPr>
            <a:r>
              <a:rPr lang="en-US" sz="1800" dirty="0"/>
              <a:t>4.1. Improve Disaster Risk Management Awareness via creation of posters, pamphlets, community engagement, talk back shows</a:t>
            </a:r>
          </a:p>
          <a:p>
            <a:pPr marL="452438" indent="-452438">
              <a:lnSpc>
                <a:spcPct val="100000"/>
              </a:lnSpc>
              <a:buNone/>
            </a:pPr>
            <a:r>
              <a:rPr lang="en-US" sz="1800" b="1" dirty="0"/>
              <a:t>5. </a:t>
            </a:r>
            <a:r>
              <a:rPr lang="en-GB" sz="1800" b="1" dirty="0">
                <a:effectLst/>
                <a:latin typeface="Calibri" panose="020F0502020204030204" pitchFamily="34" charset="0"/>
                <a:cs typeface="Calibri" panose="020F0502020204030204" pitchFamily="34" charset="0"/>
              </a:rPr>
              <a:t>In-Country Coordination</a:t>
            </a:r>
            <a:endParaRPr lang="en-AU" sz="1800" b="1" dirty="0">
              <a:effectLst/>
              <a:latin typeface="Calibri" panose="020F0502020204030204" pitchFamily="34" charset="0"/>
              <a:ea typeface="Times New Roman" panose="02020603050405020304" pitchFamily="18" charset="0"/>
              <a:cs typeface="Calibri" panose="020F0502020204030204" pitchFamily="34" charset="0"/>
            </a:endParaRPr>
          </a:p>
          <a:p>
            <a:pPr marL="452438" indent="-277813">
              <a:lnSpc>
                <a:spcPct val="100000"/>
              </a:lnSpc>
              <a:buNone/>
            </a:pPr>
            <a:r>
              <a:rPr lang="en-US" sz="1800" dirty="0"/>
              <a:t>5.1. Project Coordinator  </a:t>
            </a:r>
          </a:p>
          <a:p>
            <a:pPr marL="452438" indent="-277813">
              <a:lnSpc>
                <a:spcPct val="100000"/>
              </a:lnSpc>
              <a:buNone/>
            </a:pPr>
            <a:r>
              <a:rPr lang="en-US" sz="1800" dirty="0"/>
              <a:t>5.2. National Project Steering Committee</a:t>
            </a:r>
          </a:p>
        </p:txBody>
      </p:sp>
      <p:pic>
        <p:nvPicPr>
          <p:cNvPr id="5" name="Picture 4">
            <a:extLst>
              <a:ext uri="{FF2B5EF4-FFF2-40B4-BE49-F238E27FC236}">
                <a16:creationId xmlns:a16="http://schemas.microsoft.com/office/drawing/2014/main" id="{30B1F62F-C3FC-52C7-C854-FC0B47CB1CA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278" y="6607727"/>
            <a:ext cx="526178" cy="267587"/>
          </a:xfrm>
          <a:prstGeom prst="rect">
            <a:avLst/>
          </a:prstGeom>
          <a:noFill/>
          <a:ln>
            <a:noFill/>
          </a:ln>
        </p:spPr>
      </p:pic>
      <p:pic>
        <p:nvPicPr>
          <p:cNvPr id="6" name="Picture 5">
            <a:extLst>
              <a:ext uri="{FF2B5EF4-FFF2-40B4-BE49-F238E27FC236}">
                <a16:creationId xmlns:a16="http://schemas.microsoft.com/office/drawing/2014/main" id="{E647152F-AE7A-3609-7D65-D3B0252B62C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68456" y="6607728"/>
            <a:ext cx="486140" cy="267587"/>
          </a:xfrm>
          <a:prstGeom prst="rect">
            <a:avLst/>
          </a:prstGeom>
          <a:noFill/>
          <a:ln>
            <a:noFill/>
          </a:ln>
        </p:spPr>
      </p:pic>
      <p:pic>
        <p:nvPicPr>
          <p:cNvPr id="7" name="Picture 6">
            <a:extLst>
              <a:ext uri="{FF2B5EF4-FFF2-40B4-BE49-F238E27FC236}">
                <a16:creationId xmlns:a16="http://schemas.microsoft.com/office/drawing/2014/main" id="{6CD037AA-8B2F-DBB1-FC2E-DB001BDE2696}"/>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923595" y="6607726"/>
            <a:ext cx="530160" cy="267587"/>
          </a:xfrm>
          <a:prstGeom prst="rect">
            <a:avLst/>
          </a:prstGeom>
          <a:noFill/>
          <a:ln>
            <a:noFill/>
          </a:ln>
        </p:spPr>
      </p:pic>
      <p:pic>
        <p:nvPicPr>
          <p:cNvPr id="8" name="Picture 7">
            <a:extLst>
              <a:ext uri="{FF2B5EF4-FFF2-40B4-BE49-F238E27FC236}">
                <a16:creationId xmlns:a16="http://schemas.microsoft.com/office/drawing/2014/main" id="{F1DDC019-B543-9111-ADD6-0BDF73FA5008}"/>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1372437" y="6609227"/>
            <a:ext cx="467066" cy="267587"/>
          </a:xfrm>
          <a:prstGeom prst="rect">
            <a:avLst/>
          </a:prstGeom>
          <a:noFill/>
          <a:ln>
            <a:noFill/>
          </a:ln>
        </p:spPr>
      </p:pic>
      <p:pic>
        <p:nvPicPr>
          <p:cNvPr id="9" name="Picture 8">
            <a:extLst>
              <a:ext uri="{FF2B5EF4-FFF2-40B4-BE49-F238E27FC236}">
                <a16:creationId xmlns:a16="http://schemas.microsoft.com/office/drawing/2014/main" id="{BB806AA2-9680-ACB2-A27E-79671DA3AAA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805572" y="6609227"/>
            <a:ext cx="488655" cy="267587"/>
          </a:xfrm>
          <a:prstGeom prst="rect">
            <a:avLst/>
          </a:prstGeom>
          <a:noFill/>
          <a:ln>
            <a:noFill/>
          </a:ln>
        </p:spPr>
      </p:pic>
      <p:pic>
        <p:nvPicPr>
          <p:cNvPr id="10" name="Picture 9">
            <a:extLst>
              <a:ext uri="{FF2B5EF4-FFF2-40B4-BE49-F238E27FC236}">
                <a16:creationId xmlns:a16="http://schemas.microsoft.com/office/drawing/2014/main" id="{406D55FE-85B4-F426-6FA9-1165219F294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255635" y="6609227"/>
            <a:ext cx="517042" cy="267587"/>
          </a:xfrm>
          <a:prstGeom prst="rect">
            <a:avLst/>
          </a:prstGeom>
          <a:noFill/>
          <a:ln>
            <a:noFill/>
          </a:ln>
        </p:spPr>
      </p:pic>
      <p:pic>
        <p:nvPicPr>
          <p:cNvPr id="11" name="Picture 10">
            <a:extLst>
              <a:ext uri="{FF2B5EF4-FFF2-40B4-BE49-F238E27FC236}">
                <a16:creationId xmlns:a16="http://schemas.microsoft.com/office/drawing/2014/main" id="{D25A24DE-73F1-EC1E-4D24-BBFC3BC06A1A}"/>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720093" y="6609227"/>
            <a:ext cx="443501" cy="267587"/>
          </a:xfrm>
          <a:prstGeom prst="rect">
            <a:avLst/>
          </a:prstGeom>
          <a:noFill/>
          <a:ln>
            <a:noFill/>
          </a:ln>
        </p:spPr>
      </p:pic>
      <p:pic>
        <p:nvPicPr>
          <p:cNvPr id="12" name="Picture 11">
            <a:extLst>
              <a:ext uri="{FF2B5EF4-FFF2-40B4-BE49-F238E27FC236}">
                <a16:creationId xmlns:a16="http://schemas.microsoft.com/office/drawing/2014/main" id="{9BD31263-F971-D76E-DBED-6F0DA995404E}"/>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3144480" y="6609226"/>
            <a:ext cx="452518" cy="267587"/>
          </a:xfrm>
          <a:prstGeom prst="rect">
            <a:avLst/>
          </a:prstGeom>
          <a:noFill/>
          <a:ln>
            <a:noFill/>
          </a:ln>
        </p:spPr>
      </p:pic>
      <p:pic>
        <p:nvPicPr>
          <p:cNvPr id="13" name="Picture 12">
            <a:extLst>
              <a:ext uri="{FF2B5EF4-FFF2-40B4-BE49-F238E27FC236}">
                <a16:creationId xmlns:a16="http://schemas.microsoft.com/office/drawing/2014/main" id="{BF0F90A6-2977-981A-ACFB-A98A4687ACA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572105" y="6609225"/>
            <a:ext cx="526178" cy="267587"/>
          </a:xfrm>
          <a:prstGeom prst="rect">
            <a:avLst/>
          </a:prstGeom>
          <a:noFill/>
          <a:ln>
            <a:noFill/>
          </a:ln>
        </p:spPr>
      </p:pic>
      <p:pic>
        <p:nvPicPr>
          <p:cNvPr id="14" name="Picture 13">
            <a:extLst>
              <a:ext uri="{FF2B5EF4-FFF2-40B4-BE49-F238E27FC236}">
                <a16:creationId xmlns:a16="http://schemas.microsoft.com/office/drawing/2014/main" id="{8477B4C2-3F61-8E7F-E475-9E9C39C68AE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057771" y="6609225"/>
            <a:ext cx="526298" cy="267587"/>
          </a:xfrm>
          <a:prstGeom prst="rect">
            <a:avLst/>
          </a:prstGeom>
          <a:noFill/>
          <a:ln>
            <a:noFill/>
          </a:ln>
        </p:spPr>
      </p:pic>
      <p:pic>
        <p:nvPicPr>
          <p:cNvPr id="15" name="Picture 14">
            <a:extLst>
              <a:ext uri="{FF2B5EF4-FFF2-40B4-BE49-F238E27FC236}">
                <a16:creationId xmlns:a16="http://schemas.microsoft.com/office/drawing/2014/main" id="{638DD52C-904E-2A56-84D7-B0B289EB39D6}"/>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541813" y="6609224"/>
            <a:ext cx="530160" cy="267587"/>
          </a:xfrm>
          <a:prstGeom prst="rect">
            <a:avLst/>
          </a:prstGeom>
          <a:noFill/>
          <a:ln>
            <a:noFill/>
          </a:ln>
        </p:spPr>
      </p:pic>
      <p:pic>
        <p:nvPicPr>
          <p:cNvPr id="16" name="Picture 15">
            <a:extLst>
              <a:ext uri="{FF2B5EF4-FFF2-40B4-BE49-F238E27FC236}">
                <a16:creationId xmlns:a16="http://schemas.microsoft.com/office/drawing/2014/main" id="{4D1BF320-10B3-29D5-6CC1-6442BB1E3666}"/>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5017671" y="6608540"/>
            <a:ext cx="539171" cy="267587"/>
          </a:xfrm>
          <a:prstGeom prst="rect">
            <a:avLst/>
          </a:prstGeom>
          <a:noFill/>
          <a:ln>
            <a:noFill/>
          </a:ln>
        </p:spPr>
      </p:pic>
      <p:pic>
        <p:nvPicPr>
          <p:cNvPr id="17" name="Picture 16">
            <a:extLst>
              <a:ext uri="{FF2B5EF4-FFF2-40B4-BE49-F238E27FC236}">
                <a16:creationId xmlns:a16="http://schemas.microsoft.com/office/drawing/2014/main" id="{EB9C9FB2-C9A3-8D73-D8BA-A6FA8824608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510835" y="6608882"/>
            <a:ext cx="526178" cy="267587"/>
          </a:xfrm>
          <a:prstGeom prst="rect">
            <a:avLst/>
          </a:prstGeom>
          <a:noFill/>
          <a:ln>
            <a:noFill/>
          </a:ln>
        </p:spPr>
      </p:pic>
      <p:pic>
        <p:nvPicPr>
          <p:cNvPr id="18" name="Picture 17">
            <a:extLst>
              <a:ext uri="{FF2B5EF4-FFF2-40B4-BE49-F238E27FC236}">
                <a16:creationId xmlns:a16="http://schemas.microsoft.com/office/drawing/2014/main" id="{6BF1090F-484A-BA2D-4E66-5B14E469DB8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013202" y="6608882"/>
            <a:ext cx="526298" cy="267587"/>
          </a:xfrm>
          <a:prstGeom prst="rect">
            <a:avLst/>
          </a:prstGeom>
          <a:noFill/>
          <a:ln>
            <a:noFill/>
          </a:ln>
        </p:spPr>
      </p:pic>
      <p:pic>
        <p:nvPicPr>
          <p:cNvPr id="19" name="Picture 18">
            <a:extLst>
              <a:ext uri="{FF2B5EF4-FFF2-40B4-BE49-F238E27FC236}">
                <a16:creationId xmlns:a16="http://schemas.microsoft.com/office/drawing/2014/main" id="{09C0A341-6E1B-0205-0F3F-ADC79C3062DD}"/>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6498422" y="6608881"/>
            <a:ext cx="530160" cy="267587"/>
          </a:xfrm>
          <a:prstGeom prst="rect">
            <a:avLst/>
          </a:prstGeom>
          <a:noFill/>
          <a:ln>
            <a:noFill/>
          </a:ln>
        </p:spPr>
      </p:pic>
      <p:pic>
        <p:nvPicPr>
          <p:cNvPr id="20" name="Picture 19">
            <a:extLst>
              <a:ext uri="{FF2B5EF4-FFF2-40B4-BE49-F238E27FC236}">
                <a16:creationId xmlns:a16="http://schemas.microsoft.com/office/drawing/2014/main" id="{74359C2B-F4F9-1FFE-28CD-5A08B5B09705}"/>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6988022" y="6607725"/>
            <a:ext cx="490155" cy="267587"/>
          </a:xfrm>
          <a:prstGeom prst="rect">
            <a:avLst/>
          </a:prstGeom>
          <a:noFill/>
          <a:ln>
            <a:noFill/>
          </a:ln>
        </p:spPr>
      </p:pic>
      <p:pic>
        <p:nvPicPr>
          <p:cNvPr id="21" name="Picture 20">
            <a:extLst>
              <a:ext uri="{FF2B5EF4-FFF2-40B4-BE49-F238E27FC236}">
                <a16:creationId xmlns:a16="http://schemas.microsoft.com/office/drawing/2014/main" id="{6026500C-28A6-31CA-EBDE-CCB85DCCC6A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442855" y="6607725"/>
            <a:ext cx="526178" cy="267587"/>
          </a:xfrm>
          <a:prstGeom prst="rect">
            <a:avLst/>
          </a:prstGeom>
          <a:noFill/>
          <a:ln>
            <a:noFill/>
          </a:ln>
        </p:spPr>
      </p:pic>
      <p:pic>
        <p:nvPicPr>
          <p:cNvPr id="22" name="Picture 21">
            <a:extLst>
              <a:ext uri="{FF2B5EF4-FFF2-40B4-BE49-F238E27FC236}">
                <a16:creationId xmlns:a16="http://schemas.microsoft.com/office/drawing/2014/main" id="{70136C8B-A69B-42F6-FB83-E087BAFDE1C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951258" y="6607725"/>
            <a:ext cx="526298" cy="267587"/>
          </a:xfrm>
          <a:prstGeom prst="rect">
            <a:avLst/>
          </a:prstGeom>
          <a:noFill/>
          <a:ln>
            <a:noFill/>
          </a:ln>
        </p:spPr>
      </p:pic>
      <p:pic>
        <p:nvPicPr>
          <p:cNvPr id="23" name="Picture 22">
            <a:extLst>
              <a:ext uri="{FF2B5EF4-FFF2-40B4-BE49-F238E27FC236}">
                <a16:creationId xmlns:a16="http://schemas.microsoft.com/office/drawing/2014/main" id="{9CE19C9E-14AF-375F-2099-E23AAC263C79}"/>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8441653" y="6607724"/>
            <a:ext cx="530160" cy="267587"/>
          </a:xfrm>
          <a:prstGeom prst="rect">
            <a:avLst/>
          </a:prstGeom>
          <a:noFill/>
          <a:ln>
            <a:noFill/>
          </a:ln>
        </p:spPr>
      </p:pic>
      <p:pic>
        <p:nvPicPr>
          <p:cNvPr id="24" name="Picture 23">
            <a:extLst>
              <a:ext uri="{FF2B5EF4-FFF2-40B4-BE49-F238E27FC236}">
                <a16:creationId xmlns:a16="http://schemas.microsoft.com/office/drawing/2014/main" id="{B6663F97-A3BC-3E09-00A3-8CCFA9EF2247}"/>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8921366" y="6607724"/>
            <a:ext cx="490155" cy="267587"/>
          </a:xfrm>
          <a:prstGeom prst="rect">
            <a:avLst/>
          </a:prstGeom>
          <a:noFill/>
          <a:ln>
            <a:noFill/>
          </a:ln>
        </p:spPr>
      </p:pic>
      <p:pic>
        <p:nvPicPr>
          <p:cNvPr id="25" name="Picture 24">
            <a:extLst>
              <a:ext uri="{FF2B5EF4-FFF2-40B4-BE49-F238E27FC236}">
                <a16:creationId xmlns:a16="http://schemas.microsoft.com/office/drawing/2014/main" id="{E724C7E1-4C4D-B81D-8FD4-0C041AE809F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377018" y="6607724"/>
            <a:ext cx="526178" cy="267587"/>
          </a:xfrm>
          <a:prstGeom prst="rect">
            <a:avLst/>
          </a:prstGeom>
          <a:noFill/>
          <a:ln>
            <a:noFill/>
          </a:ln>
        </p:spPr>
      </p:pic>
      <p:pic>
        <p:nvPicPr>
          <p:cNvPr id="26" name="Picture 25">
            <a:extLst>
              <a:ext uri="{FF2B5EF4-FFF2-40B4-BE49-F238E27FC236}">
                <a16:creationId xmlns:a16="http://schemas.microsoft.com/office/drawing/2014/main" id="{9D7298C5-B950-1B29-F9AB-20A653279CC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862141" y="6607723"/>
            <a:ext cx="526298" cy="267587"/>
          </a:xfrm>
          <a:prstGeom prst="rect">
            <a:avLst/>
          </a:prstGeom>
          <a:noFill/>
          <a:ln>
            <a:noFill/>
          </a:ln>
        </p:spPr>
      </p:pic>
      <p:pic>
        <p:nvPicPr>
          <p:cNvPr id="27" name="Picture 26">
            <a:extLst>
              <a:ext uri="{FF2B5EF4-FFF2-40B4-BE49-F238E27FC236}">
                <a16:creationId xmlns:a16="http://schemas.microsoft.com/office/drawing/2014/main" id="{086817C7-B0D9-12AE-5447-17937E542ED3}"/>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0359283" y="6607723"/>
            <a:ext cx="481964" cy="267587"/>
          </a:xfrm>
          <a:prstGeom prst="rect">
            <a:avLst/>
          </a:prstGeom>
          <a:noFill/>
          <a:ln>
            <a:noFill/>
          </a:ln>
        </p:spPr>
      </p:pic>
      <p:pic>
        <p:nvPicPr>
          <p:cNvPr id="28" name="Picture 27">
            <a:extLst>
              <a:ext uri="{FF2B5EF4-FFF2-40B4-BE49-F238E27FC236}">
                <a16:creationId xmlns:a16="http://schemas.microsoft.com/office/drawing/2014/main" id="{5E750A15-8048-5298-95A4-A9A11994E820}"/>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10811442" y="6607723"/>
            <a:ext cx="490155" cy="267587"/>
          </a:xfrm>
          <a:prstGeom prst="rect">
            <a:avLst/>
          </a:prstGeom>
          <a:noFill/>
          <a:ln>
            <a:noFill/>
          </a:ln>
        </p:spPr>
      </p:pic>
      <p:pic>
        <p:nvPicPr>
          <p:cNvPr id="29" name="Picture 28">
            <a:extLst>
              <a:ext uri="{FF2B5EF4-FFF2-40B4-BE49-F238E27FC236}">
                <a16:creationId xmlns:a16="http://schemas.microsoft.com/office/drawing/2014/main" id="{A6A22128-F3E4-B0A1-FB27-9FF65CDC817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1261721" y="6607723"/>
            <a:ext cx="526178" cy="267587"/>
          </a:xfrm>
          <a:prstGeom prst="rect">
            <a:avLst/>
          </a:prstGeom>
          <a:noFill/>
          <a:ln>
            <a:noFill/>
          </a:ln>
        </p:spPr>
      </p:pic>
      <p:pic>
        <p:nvPicPr>
          <p:cNvPr id="30" name="Picture 29">
            <a:extLst>
              <a:ext uri="{FF2B5EF4-FFF2-40B4-BE49-F238E27FC236}">
                <a16:creationId xmlns:a16="http://schemas.microsoft.com/office/drawing/2014/main" id="{09715531-C57B-93BA-F506-DBF503B6C5F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1737227" y="6607723"/>
            <a:ext cx="460174" cy="267587"/>
          </a:xfrm>
          <a:prstGeom prst="rect">
            <a:avLst/>
          </a:prstGeom>
          <a:noFill/>
          <a:ln>
            <a:noFill/>
          </a:ln>
        </p:spPr>
      </p:pic>
      <p:pic>
        <p:nvPicPr>
          <p:cNvPr id="31" name="Picture 30">
            <a:extLst>
              <a:ext uri="{FF2B5EF4-FFF2-40B4-BE49-F238E27FC236}">
                <a16:creationId xmlns:a16="http://schemas.microsoft.com/office/drawing/2014/main" id="{A155BA01-9C5E-FF6F-2738-98FD7FC4C434}"/>
              </a:ext>
            </a:extLst>
          </p:cNvPr>
          <p:cNvPicPr>
            <a:picLocks noChangeAspect="1"/>
          </p:cNvPicPr>
          <p:nvPr/>
        </p:nvPicPr>
        <p:blipFill rotWithShape="1">
          <a:blip r:embed="rId6">
            <a:extLst>
              <a:ext uri="{28A0092B-C50C-407E-A947-70E740481C1C}">
                <a14:useLocalDpi xmlns:a14="http://schemas.microsoft.com/office/drawing/2010/main" val="0"/>
              </a:ext>
            </a:extLst>
          </a:blip>
          <a:srcRect l="-181" t="91267" r="-1" b="1803"/>
          <a:stretch/>
        </p:blipFill>
        <p:spPr>
          <a:xfrm>
            <a:off x="-29729" y="0"/>
            <a:ext cx="12221729" cy="812555"/>
          </a:xfrm>
          <a:prstGeom prst="rect">
            <a:avLst/>
          </a:prstGeom>
          <a:effectLst>
            <a:outerShdw blurRad="50800" dist="50800" dir="5400000" algn="ctr" rotWithShape="0">
              <a:srgbClr val="000000">
                <a:alpha val="0"/>
              </a:srgbClr>
            </a:outerShdw>
          </a:effectLst>
        </p:spPr>
      </p:pic>
      <p:sp>
        <p:nvSpPr>
          <p:cNvPr id="32" name="TextBox 31">
            <a:extLst>
              <a:ext uri="{FF2B5EF4-FFF2-40B4-BE49-F238E27FC236}">
                <a16:creationId xmlns:a16="http://schemas.microsoft.com/office/drawing/2014/main" id="{B9B62D55-BE26-B165-36C3-FF01D7045EEA}"/>
              </a:ext>
            </a:extLst>
          </p:cNvPr>
          <p:cNvSpPr txBox="1"/>
          <p:nvPr/>
        </p:nvSpPr>
        <p:spPr>
          <a:xfrm>
            <a:off x="2772677" y="128727"/>
            <a:ext cx="7314391" cy="523220"/>
          </a:xfrm>
          <a:prstGeom prst="rect">
            <a:avLst/>
          </a:prstGeom>
          <a:solidFill>
            <a:schemeClr val="accent1">
              <a:alpha val="0"/>
            </a:schemeClr>
          </a:solidFill>
          <a:effectLst>
            <a:outerShdw blurRad="50800" dist="50800" dir="5400000" algn="ctr" rotWithShape="0">
              <a:schemeClr val="bg1"/>
            </a:outerShdw>
          </a:effectLst>
        </p:spPr>
        <p:txBody>
          <a:bodyPr wrap="square" rtlCol="0">
            <a:spAutoFit/>
          </a:bodyPr>
          <a:lstStyle/>
          <a:p>
            <a:r>
              <a:rPr lang="en-US" sz="2800" b="1" i="1" dirty="0"/>
              <a:t>“Enhancing Synergies for a Resilient Tomorrow”</a:t>
            </a:r>
            <a:endParaRPr lang="en-FM" sz="2800" b="1" i="1" dirty="0"/>
          </a:p>
        </p:txBody>
      </p:sp>
    </p:spTree>
    <p:extLst>
      <p:ext uri="{BB962C8B-B14F-4D97-AF65-F5344CB8AC3E}">
        <p14:creationId xmlns:p14="http://schemas.microsoft.com/office/powerpoint/2010/main" val="8533018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8EA9D88-61AA-6D3D-9173-C326CB2E1D65}"/>
              </a:ext>
            </a:extLst>
          </p:cNvPr>
          <p:cNvSpPr>
            <a:spLocks noGrp="1"/>
          </p:cNvSpPr>
          <p:nvPr>
            <p:ph idx="1"/>
          </p:nvPr>
        </p:nvSpPr>
        <p:spPr>
          <a:xfrm>
            <a:off x="160832" y="941281"/>
            <a:ext cx="11764075" cy="5505833"/>
          </a:xfrm>
        </p:spPr>
        <p:txBody>
          <a:bodyPr>
            <a:normAutofit/>
          </a:bodyPr>
          <a:lstStyle/>
          <a:p>
            <a:r>
              <a:rPr lang="en-US" b="1" dirty="0"/>
              <a:t>Institutional Arrangements</a:t>
            </a:r>
          </a:p>
          <a:p>
            <a:pPr lvl="1"/>
            <a:r>
              <a:rPr lang="en-US" dirty="0"/>
              <a:t>Contribution Agreement between the European Union and the Pacific Community (SPC).</a:t>
            </a:r>
          </a:p>
          <a:p>
            <a:pPr marL="457200" lvl="1" indent="0">
              <a:buNone/>
            </a:pPr>
            <a:endParaRPr lang="en-US" dirty="0"/>
          </a:p>
          <a:p>
            <a:pPr lvl="1"/>
            <a:r>
              <a:rPr lang="en-US" dirty="0"/>
              <a:t>Memorandum of Understanding between </a:t>
            </a:r>
            <a:r>
              <a:rPr lang="en-AU" dirty="0"/>
              <a:t>Department of Environment, Climate Change &amp; Emergency Management (DECEM)</a:t>
            </a:r>
            <a:r>
              <a:rPr lang="en-US" dirty="0"/>
              <a:t> and SPC.</a:t>
            </a:r>
          </a:p>
          <a:p>
            <a:pPr lvl="1"/>
            <a:endParaRPr lang="en-US" dirty="0"/>
          </a:p>
          <a:p>
            <a:pPr lvl="1"/>
            <a:r>
              <a:rPr lang="en-US" dirty="0"/>
              <a:t>Recruitment of an In-Country Coordinator to oversee the implementation of project activities, prepare project updates and project acquittals.</a:t>
            </a:r>
          </a:p>
          <a:p>
            <a:pPr marL="457200" lvl="1" indent="0">
              <a:buNone/>
            </a:pPr>
            <a:endParaRPr lang="en-US" dirty="0"/>
          </a:p>
          <a:p>
            <a:pPr lvl="1"/>
            <a:r>
              <a:rPr lang="en-US" dirty="0"/>
              <a:t>Funding Modalities- a combination of Grant or </a:t>
            </a:r>
            <a:r>
              <a:rPr lang="en-US"/>
              <a:t>Direct Procurement</a:t>
            </a:r>
            <a:endParaRPr lang="en-US" dirty="0"/>
          </a:p>
          <a:p>
            <a:pPr marL="457200" lvl="1" indent="0">
              <a:buNone/>
            </a:pPr>
            <a:endParaRPr lang="en-US" dirty="0"/>
          </a:p>
        </p:txBody>
      </p:sp>
      <p:pic>
        <p:nvPicPr>
          <p:cNvPr id="5" name="Picture 4">
            <a:extLst>
              <a:ext uri="{FF2B5EF4-FFF2-40B4-BE49-F238E27FC236}">
                <a16:creationId xmlns:a16="http://schemas.microsoft.com/office/drawing/2014/main" id="{30B1F62F-C3FC-52C7-C854-FC0B47CB1CA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278" y="6607727"/>
            <a:ext cx="526178" cy="267587"/>
          </a:xfrm>
          <a:prstGeom prst="rect">
            <a:avLst/>
          </a:prstGeom>
          <a:noFill/>
          <a:ln>
            <a:noFill/>
          </a:ln>
        </p:spPr>
      </p:pic>
      <p:pic>
        <p:nvPicPr>
          <p:cNvPr id="6" name="Picture 5">
            <a:extLst>
              <a:ext uri="{FF2B5EF4-FFF2-40B4-BE49-F238E27FC236}">
                <a16:creationId xmlns:a16="http://schemas.microsoft.com/office/drawing/2014/main" id="{E647152F-AE7A-3609-7D65-D3B0252B62C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68456" y="6607728"/>
            <a:ext cx="486140" cy="267587"/>
          </a:xfrm>
          <a:prstGeom prst="rect">
            <a:avLst/>
          </a:prstGeom>
          <a:noFill/>
          <a:ln>
            <a:noFill/>
          </a:ln>
        </p:spPr>
      </p:pic>
      <p:pic>
        <p:nvPicPr>
          <p:cNvPr id="7" name="Picture 6">
            <a:extLst>
              <a:ext uri="{FF2B5EF4-FFF2-40B4-BE49-F238E27FC236}">
                <a16:creationId xmlns:a16="http://schemas.microsoft.com/office/drawing/2014/main" id="{6CD037AA-8B2F-DBB1-FC2E-DB001BDE2696}"/>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923595" y="6607726"/>
            <a:ext cx="530160" cy="267587"/>
          </a:xfrm>
          <a:prstGeom prst="rect">
            <a:avLst/>
          </a:prstGeom>
          <a:noFill/>
          <a:ln>
            <a:noFill/>
          </a:ln>
        </p:spPr>
      </p:pic>
      <p:pic>
        <p:nvPicPr>
          <p:cNvPr id="8" name="Picture 7">
            <a:extLst>
              <a:ext uri="{FF2B5EF4-FFF2-40B4-BE49-F238E27FC236}">
                <a16:creationId xmlns:a16="http://schemas.microsoft.com/office/drawing/2014/main" id="{F1DDC019-B543-9111-ADD6-0BDF73FA5008}"/>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1372437" y="6609227"/>
            <a:ext cx="467066" cy="267587"/>
          </a:xfrm>
          <a:prstGeom prst="rect">
            <a:avLst/>
          </a:prstGeom>
          <a:noFill/>
          <a:ln>
            <a:noFill/>
          </a:ln>
        </p:spPr>
      </p:pic>
      <p:pic>
        <p:nvPicPr>
          <p:cNvPr id="9" name="Picture 8">
            <a:extLst>
              <a:ext uri="{FF2B5EF4-FFF2-40B4-BE49-F238E27FC236}">
                <a16:creationId xmlns:a16="http://schemas.microsoft.com/office/drawing/2014/main" id="{BB806AA2-9680-ACB2-A27E-79671DA3AAA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805572" y="6609227"/>
            <a:ext cx="488655" cy="267587"/>
          </a:xfrm>
          <a:prstGeom prst="rect">
            <a:avLst/>
          </a:prstGeom>
          <a:noFill/>
          <a:ln>
            <a:noFill/>
          </a:ln>
        </p:spPr>
      </p:pic>
      <p:pic>
        <p:nvPicPr>
          <p:cNvPr id="10" name="Picture 9">
            <a:extLst>
              <a:ext uri="{FF2B5EF4-FFF2-40B4-BE49-F238E27FC236}">
                <a16:creationId xmlns:a16="http://schemas.microsoft.com/office/drawing/2014/main" id="{406D55FE-85B4-F426-6FA9-1165219F294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255635" y="6609227"/>
            <a:ext cx="517042" cy="267587"/>
          </a:xfrm>
          <a:prstGeom prst="rect">
            <a:avLst/>
          </a:prstGeom>
          <a:noFill/>
          <a:ln>
            <a:noFill/>
          </a:ln>
        </p:spPr>
      </p:pic>
      <p:pic>
        <p:nvPicPr>
          <p:cNvPr id="11" name="Picture 10">
            <a:extLst>
              <a:ext uri="{FF2B5EF4-FFF2-40B4-BE49-F238E27FC236}">
                <a16:creationId xmlns:a16="http://schemas.microsoft.com/office/drawing/2014/main" id="{D25A24DE-73F1-EC1E-4D24-BBFC3BC06A1A}"/>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720093" y="6609227"/>
            <a:ext cx="443501" cy="267587"/>
          </a:xfrm>
          <a:prstGeom prst="rect">
            <a:avLst/>
          </a:prstGeom>
          <a:noFill/>
          <a:ln>
            <a:noFill/>
          </a:ln>
        </p:spPr>
      </p:pic>
      <p:pic>
        <p:nvPicPr>
          <p:cNvPr id="12" name="Picture 11">
            <a:extLst>
              <a:ext uri="{FF2B5EF4-FFF2-40B4-BE49-F238E27FC236}">
                <a16:creationId xmlns:a16="http://schemas.microsoft.com/office/drawing/2014/main" id="{9BD31263-F971-D76E-DBED-6F0DA995404E}"/>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3144480" y="6609226"/>
            <a:ext cx="452518" cy="267587"/>
          </a:xfrm>
          <a:prstGeom prst="rect">
            <a:avLst/>
          </a:prstGeom>
          <a:noFill/>
          <a:ln>
            <a:noFill/>
          </a:ln>
        </p:spPr>
      </p:pic>
      <p:pic>
        <p:nvPicPr>
          <p:cNvPr id="13" name="Picture 12">
            <a:extLst>
              <a:ext uri="{FF2B5EF4-FFF2-40B4-BE49-F238E27FC236}">
                <a16:creationId xmlns:a16="http://schemas.microsoft.com/office/drawing/2014/main" id="{BF0F90A6-2977-981A-ACFB-A98A4687ACA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572105" y="6609225"/>
            <a:ext cx="526178" cy="267587"/>
          </a:xfrm>
          <a:prstGeom prst="rect">
            <a:avLst/>
          </a:prstGeom>
          <a:noFill/>
          <a:ln>
            <a:noFill/>
          </a:ln>
        </p:spPr>
      </p:pic>
      <p:pic>
        <p:nvPicPr>
          <p:cNvPr id="14" name="Picture 13">
            <a:extLst>
              <a:ext uri="{FF2B5EF4-FFF2-40B4-BE49-F238E27FC236}">
                <a16:creationId xmlns:a16="http://schemas.microsoft.com/office/drawing/2014/main" id="{8477B4C2-3F61-8E7F-E475-9E9C39C68AE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057771" y="6609225"/>
            <a:ext cx="526298" cy="267587"/>
          </a:xfrm>
          <a:prstGeom prst="rect">
            <a:avLst/>
          </a:prstGeom>
          <a:noFill/>
          <a:ln>
            <a:noFill/>
          </a:ln>
        </p:spPr>
      </p:pic>
      <p:pic>
        <p:nvPicPr>
          <p:cNvPr id="15" name="Picture 14">
            <a:extLst>
              <a:ext uri="{FF2B5EF4-FFF2-40B4-BE49-F238E27FC236}">
                <a16:creationId xmlns:a16="http://schemas.microsoft.com/office/drawing/2014/main" id="{638DD52C-904E-2A56-84D7-B0B289EB39D6}"/>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541813" y="6609224"/>
            <a:ext cx="530160" cy="267587"/>
          </a:xfrm>
          <a:prstGeom prst="rect">
            <a:avLst/>
          </a:prstGeom>
          <a:noFill/>
          <a:ln>
            <a:noFill/>
          </a:ln>
        </p:spPr>
      </p:pic>
      <p:pic>
        <p:nvPicPr>
          <p:cNvPr id="16" name="Picture 15">
            <a:extLst>
              <a:ext uri="{FF2B5EF4-FFF2-40B4-BE49-F238E27FC236}">
                <a16:creationId xmlns:a16="http://schemas.microsoft.com/office/drawing/2014/main" id="{4D1BF320-10B3-29D5-6CC1-6442BB1E3666}"/>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5017671" y="6608540"/>
            <a:ext cx="539171" cy="267587"/>
          </a:xfrm>
          <a:prstGeom prst="rect">
            <a:avLst/>
          </a:prstGeom>
          <a:noFill/>
          <a:ln>
            <a:noFill/>
          </a:ln>
        </p:spPr>
      </p:pic>
      <p:pic>
        <p:nvPicPr>
          <p:cNvPr id="17" name="Picture 16">
            <a:extLst>
              <a:ext uri="{FF2B5EF4-FFF2-40B4-BE49-F238E27FC236}">
                <a16:creationId xmlns:a16="http://schemas.microsoft.com/office/drawing/2014/main" id="{EB9C9FB2-C9A3-8D73-D8BA-A6FA8824608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510835" y="6608882"/>
            <a:ext cx="526178" cy="267587"/>
          </a:xfrm>
          <a:prstGeom prst="rect">
            <a:avLst/>
          </a:prstGeom>
          <a:noFill/>
          <a:ln>
            <a:noFill/>
          </a:ln>
        </p:spPr>
      </p:pic>
      <p:pic>
        <p:nvPicPr>
          <p:cNvPr id="18" name="Picture 17">
            <a:extLst>
              <a:ext uri="{FF2B5EF4-FFF2-40B4-BE49-F238E27FC236}">
                <a16:creationId xmlns:a16="http://schemas.microsoft.com/office/drawing/2014/main" id="{6BF1090F-484A-BA2D-4E66-5B14E469DB8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013202" y="6608882"/>
            <a:ext cx="526298" cy="267587"/>
          </a:xfrm>
          <a:prstGeom prst="rect">
            <a:avLst/>
          </a:prstGeom>
          <a:noFill/>
          <a:ln>
            <a:noFill/>
          </a:ln>
        </p:spPr>
      </p:pic>
      <p:pic>
        <p:nvPicPr>
          <p:cNvPr id="19" name="Picture 18">
            <a:extLst>
              <a:ext uri="{FF2B5EF4-FFF2-40B4-BE49-F238E27FC236}">
                <a16:creationId xmlns:a16="http://schemas.microsoft.com/office/drawing/2014/main" id="{09C0A341-6E1B-0205-0F3F-ADC79C3062DD}"/>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6498422" y="6608881"/>
            <a:ext cx="530160" cy="267587"/>
          </a:xfrm>
          <a:prstGeom prst="rect">
            <a:avLst/>
          </a:prstGeom>
          <a:noFill/>
          <a:ln>
            <a:noFill/>
          </a:ln>
        </p:spPr>
      </p:pic>
      <p:pic>
        <p:nvPicPr>
          <p:cNvPr id="20" name="Picture 19">
            <a:extLst>
              <a:ext uri="{FF2B5EF4-FFF2-40B4-BE49-F238E27FC236}">
                <a16:creationId xmlns:a16="http://schemas.microsoft.com/office/drawing/2014/main" id="{74359C2B-F4F9-1FFE-28CD-5A08B5B09705}"/>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6988022" y="6607725"/>
            <a:ext cx="490155" cy="267587"/>
          </a:xfrm>
          <a:prstGeom prst="rect">
            <a:avLst/>
          </a:prstGeom>
          <a:noFill/>
          <a:ln>
            <a:noFill/>
          </a:ln>
        </p:spPr>
      </p:pic>
      <p:pic>
        <p:nvPicPr>
          <p:cNvPr id="21" name="Picture 20">
            <a:extLst>
              <a:ext uri="{FF2B5EF4-FFF2-40B4-BE49-F238E27FC236}">
                <a16:creationId xmlns:a16="http://schemas.microsoft.com/office/drawing/2014/main" id="{6026500C-28A6-31CA-EBDE-CCB85DCCC6A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442855" y="6607725"/>
            <a:ext cx="526178" cy="267587"/>
          </a:xfrm>
          <a:prstGeom prst="rect">
            <a:avLst/>
          </a:prstGeom>
          <a:noFill/>
          <a:ln>
            <a:noFill/>
          </a:ln>
        </p:spPr>
      </p:pic>
      <p:pic>
        <p:nvPicPr>
          <p:cNvPr id="22" name="Picture 21">
            <a:extLst>
              <a:ext uri="{FF2B5EF4-FFF2-40B4-BE49-F238E27FC236}">
                <a16:creationId xmlns:a16="http://schemas.microsoft.com/office/drawing/2014/main" id="{70136C8B-A69B-42F6-FB83-E087BAFDE1C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951258" y="6607725"/>
            <a:ext cx="526298" cy="267587"/>
          </a:xfrm>
          <a:prstGeom prst="rect">
            <a:avLst/>
          </a:prstGeom>
          <a:noFill/>
          <a:ln>
            <a:noFill/>
          </a:ln>
        </p:spPr>
      </p:pic>
      <p:pic>
        <p:nvPicPr>
          <p:cNvPr id="23" name="Picture 22">
            <a:extLst>
              <a:ext uri="{FF2B5EF4-FFF2-40B4-BE49-F238E27FC236}">
                <a16:creationId xmlns:a16="http://schemas.microsoft.com/office/drawing/2014/main" id="{9CE19C9E-14AF-375F-2099-E23AAC263C79}"/>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8441653" y="6607724"/>
            <a:ext cx="530160" cy="267587"/>
          </a:xfrm>
          <a:prstGeom prst="rect">
            <a:avLst/>
          </a:prstGeom>
          <a:noFill/>
          <a:ln>
            <a:noFill/>
          </a:ln>
        </p:spPr>
      </p:pic>
      <p:pic>
        <p:nvPicPr>
          <p:cNvPr id="24" name="Picture 23">
            <a:extLst>
              <a:ext uri="{FF2B5EF4-FFF2-40B4-BE49-F238E27FC236}">
                <a16:creationId xmlns:a16="http://schemas.microsoft.com/office/drawing/2014/main" id="{B6663F97-A3BC-3E09-00A3-8CCFA9EF2247}"/>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8921366" y="6607724"/>
            <a:ext cx="490155" cy="267587"/>
          </a:xfrm>
          <a:prstGeom prst="rect">
            <a:avLst/>
          </a:prstGeom>
          <a:noFill/>
          <a:ln>
            <a:noFill/>
          </a:ln>
        </p:spPr>
      </p:pic>
      <p:pic>
        <p:nvPicPr>
          <p:cNvPr id="25" name="Picture 24">
            <a:extLst>
              <a:ext uri="{FF2B5EF4-FFF2-40B4-BE49-F238E27FC236}">
                <a16:creationId xmlns:a16="http://schemas.microsoft.com/office/drawing/2014/main" id="{E724C7E1-4C4D-B81D-8FD4-0C041AE809F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377018" y="6607724"/>
            <a:ext cx="526178" cy="267587"/>
          </a:xfrm>
          <a:prstGeom prst="rect">
            <a:avLst/>
          </a:prstGeom>
          <a:noFill/>
          <a:ln>
            <a:noFill/>
          </a:ln>
        </p:spPr>
      </p:pic>
      <p:pic>
        <p:nvPicPr>
          <p:cNvPr id="26" name="Picture 25">
            <a:extLst>
              <a:ext uri="{FF2B5EF4-FFF2-40B4-BE49-F238E27FC236}">
                <a16:creationId xmlns:a16="http://schemas.microsoft.com/office/drawing/2014/main" id="{9D7298C5-B950-1B29-F9AB-20A653279CC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862141" y="6607723"/>
            <a:ext cx="526298" cy="267587"/>
          </a:xfrm>
          <a:prstGeom prst="rect">
            <a:avLst/>
          </a:prstGeom>
          <a:noFill/>
          <a:ln>
            <a:noFill/>
          </a:ln>
        </p:spPr>
      </p:pic>
      <p:pic>
        <p:nvPicPr>
          <p:cNvPr id="27" name="Picture 26">
            <a:extLst>
              <a:ext uri="{FF2B5EF4-FFF2-40B4-BE49-F238E27FC236}">
                <a16:creationId xmlns:a16="http://schemas.microsoft.com/office/drawing/2014/main" id="{086817C7-B0D9-12AE-5447-17937E542ED3}"/>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0359283" y="6607723"/>
            <a:ext cx="481964" cy="267587"/>
          </a:xfrm>
          <a:prstGeom prst="rect">
            <a:avLst/>
          </a:prstGeom>
          <a:noFill/>
          <a:ln>
            <a:noFill/>
          </a:ln>
        </p:spPr>
      </p:pic>
      <p:pic>
        <p:nvPicPr>
          <p:cNvPr id="28" name="Picture 27">
            <a:extLst>
              <a:ext uri="{FF2B5EF4-FFF2-40B4-BE49-F238E27FC236}">
                <a16:creationId xmlns:a16="http://schemas.microsoft.com/office/drawing/2014/main" id="{5E750A15-8048-5298-95A4-A9A11994E820}"/>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10811442" y="6607723"/>
            <a:ext cx="490155" cy="267587"/>
          </a:xfrm>
          <a:prstGeom prst="rect">
            <a:avLst/>
          </a:prstGeom>
          <a:noFill/>
          <a:ln>
            <a:noFill/>
          </a:ln>
        </p:spPr>
      </p:pic>
      <p:pic>
        <p:nvPicPr>
          <p:cNvPr id="29" name="Picture 28">
            <a:extLst>
              <a:ext uri="{FF2B5EF4-FFF2-40B4-BE49-F238E27FC236}">
                <a16:creationId xmlns:a16="http://schemas.microsoft.com/office/drawing/2014/main" id="{A6A22128-F3E4-B0A1-FB27-9FF65CDC817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1261721" y="6607723"/>
            <a:ext cx="526178" cy="267587"/>
          </a:xfrm>
          <a:prstGeom prst="rect">
            <a:avLst/>
          </a:prstGeom>
          <a:noFill/>
          <a:ln>
            <a:noFill/>
          </a:ln>
        </p:spPr>
      </p:pic>
      <p:pic>
        <p:nvPicPr>
          <p:cNvPr id="30" name="Picture 29">
            <a:extLst>
              <a:ext uri="{FF2B5EF4-FFF2-40B4-BE49-F238E27FC236}">
                <a16:creationId xmlns:a16="http://schemas.microsoft.com/office/drawing/2014/main" id="{09715531-C57B-93BA-F506-DBF503B6C5F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1737227" y="6607723"/>
            <a:ext cx="460174" cy="267587"/>
          </a:xfrm>
          <a:prstGeom prst="rect">
            <a:avLst/>
          </a:prstGeom>
          <a:noFill/>
          <a:ln>
            <a:noFill/>
          </a:ln>
        </p:spPr>
      </p:pic>
      <p:pic>
        <p:nvPicPr>
          <p:cNvPr id="31" name="Picture 30">
            <a:extLst>
              <a:ext uri="{FF2B5EF4-FFF2-40B4-BE49-F238E27FC236}">
                <a16:creationId xmlns:a16="http://schemas.microsoft.com/office/drawing/2014/main" id="{A155BA01-9C5E-FF6F-2738-98FD7FC4C434}"/>
              </a:ext>
            </a:extLst>
          </p:cNvPr>
          <p:cNvPicPr>
            <a:picLocks noChangeAspect="1"/>
          </p:cNvPicPr>
          <p:nvPr/>
        </p:nvPicPr>
        <p:blipFill rotWithShape="1">
          <a:blip r:embed="rId6">
            <a:extLst>
              <a:ext uri="{28A0092B-C50C-407E-A947-70E740481C1C}">
                <a14:useLocalDpi xmlns:a14="http://schemas.microsoft.com/office/drawing/2010/main" val="0"/>
              </a:ext>
            </a:extLst>
          </a:blip>
          <a:srcRect l="-181" t="91267" r="-1" b="1803"/>
          <a:stretch/>
        </p:blipFill>
        <p:spPr>
          <a:xfrm>
            <a:off x="-29729" y="0"/>
            <a:ext cx="12221729" cy="812555"/>
          </a:xfrm>
          <a:prstGeom prst="rect">
            <a:avLst/>
          </a:prstGeom>
          <a:effectLst>
            <a:outerShdw blurRad="50800" dist="50800" dir="5400000" algn="ctr" rotWithShape="0">
              <a:srgbClr val="000000">
                <a:alpha val="0"/>
              </a:srgbClr>
            </a:outerShdw>
          </a:effectLst>
        </p:spPr>
      </p:pic>
      <p:sp>
        <p:nvSpPr>
          <p:cNvPr id="32" name="TextBox 31">
            <a:extLst>
              <a:ext uri="{FF2B5EF4-FFF2-40B4-BE49-F238E27FC236}">
                <a16:creationId xmlns:a16="http://schemas.microsoft.com/office/drawing/2014/main" id="{B9B62D55-BE26-B165-36C3-FF01D7045EEA}"/>
              </a:ext>
            </a:extLst>
          </p:cNvPr>
          <p:cNvSpPr txBox="1"/>
          <p:nvPr/>
        </p:nvSpPr>
        <p:spPr>
          <a:xfrm>
            <a:off x="2772677" y="128727"/>
            <a:ext cx="7314391" cy="523220"/>
          </a:xfrm>
          <a:prstGeom prst="rect">
            <a:avLst/>
          </a:prstGeom>
          <a:solidFill>
            <a:schemeClr val="accent1">
              <a:alpha val="0"/>
            </a:schemeClr>
          </a:solidFill>
          <a:effectLst>
            <a:outerShdw blurRad="50800" dist="50800" dir="5400000" algn="ctr" rotWithShape="0">
              <a:schemeClr val="bg1"/>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prstClr val="black"/>
                </a:solidFill>
                <a:effectLst/>
                <a:uLnTx/>
                <a:uFillTx/>
                <a:latin typeface="Calibri" panose="020F0502020204030204"/>
                <a:ea typeface="+mn-ea"/>
                <a:cs typeface="+mn-cs"/>
              </a:rPr>
              <a:t>“Enhancing Synergies for a Resilient Tomorrow”</a:t>
            </a:r>
            <a:endParaRPr kumimoji="0" lang="en-FM" sz="2800" b="1"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73177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8EA9D88-61AA-6D3D-9173-C326CB2E1D65}"/>
              </a:ext>
            </a:extLst>
          </p:cNvPr>
          <p:cNvSpPr>
            <a:spLocks noGrp="1"/>
          </p:cNvSpPr>
          <p:nvPr>
            <p:ph idx="1"/>
          </p:nvPr>
        </p:nvSpPr>
        <p:spPr>
          <a:xfrm>
            <a:off x="67539" y="941281"/>
            <a:ext cx="11951636" cy="5505833"/>
          </a:xfrm>
        </p:spPr>
        <p:txBody>
          <a:bodyPr>
            <a:normAutofit/>
          </a:bodyPr>
          <a:lstStyle/>
          <a:p>
            <a:pPr marL="0" indent="0">
              <a:buNone/>
            </a:pPr>
            <a:r>
              <a:rPr lang="en-US" b="1" dirty="0"/>
              <a:t>Opportunities for Collaboration</a:t>
            </a:r>
          </a:p>
          <a:p>
            <a:pPr marL="0" indent="0">
              <a:buNone/>
            </a:pPr>
            <a:endParaRPr lang="en-US" dirty="0"/>
          </a:p>
          <a:p>
            <a:pPr lvl="1"/>
            <a:r>
              <a:rPr lang="en-US" dirty="0"/>
              <a:t>BSRP II have established a National Project Steering Committee (NPSC) consisting of government agencies, the Micronesian Red Cross Society, IOM and SPC</a:t>
            </a:r>
          </a:p>
          <a:p>
            <a:pPr marL="457200" lvl="1" indent="0">
              <a:buNone/>
            </a:pPr>
            <a:endParaRPr lang="en-US" dirty="0"/>
          </a:p>
          <a:p>
            <a:pPr lvl="1"/>
            <a:r>
              <a:rPr lang="en-US" dirty="0"/>
              <a:t>Recommended to </a:t>
            </a:r>
            <a:r>
              <a:rPr lang="en-US" dirty="0" err="1"/>
              <a:t>utilise</a:t>
            </a:r>
            <a:r>
              <a:rPr lang="en-US" dirty="0"/>
              <a:t> the agency focal points on the NPSC to identify areas of collaboration to improve service delivery to the populace.  </a:t>
            </a:r>
          </a:p>
          <a:p>
            <a:pPr marL="457200" lvl="1" indent="0">
              <a:buNone/>
            </a:pPr>
            <a:endParaRPr lang="en-US" dirty="0"/>
          </a:p>
          <a:p>
            <a:pPr marL="457200" lvl="1" indent="0">
              <a:buNone/>
            </a:pPr>
            <a:endParaRPr lang="en-US" dirty="0"/>
          </a:p>
        </p:txBody>
      </p:sp>
      <p:pic>
        <p:nvPicPr>
          <p:cNvPr id="5" name="Picture 4">
            <a:extLst>
              <a:ext uri="{FF2B5EF4-FFF2-40B4-BE49-F238E27FC236}">
                <a16:creationId xmlns:a16="http://schemas.microsoft.com/office/drawing/2014/main" id="{8617DEED-9E5A-0E21-5446-633122B11A5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278" y="6607727"/>
            <a:ext cx="526178" cy="267587"/>
          </a:xfrm>
          <a:prstGeom prst="rect">
            <a:avLst/>
          </a:prstGeom>
          <a:noFill/>
          <a:ln>
            <a:noFill/>
          </a:ln>
        </p:spPr>
      </p:pic>
      <p:pic>
        <p:nvPicPr>
          <p:cNvPr id="6" name="Picture 5">
            <a:extLst>
              <a:ext uri="{FF2B5EF4-FFF2-40B4-BE49-F238E27FC236}">
                <a16:creationId xmlns:a16="http://schemas.microsoft.com/office/drawing/2014/main" id="{89313409-438A-3449-823D-1B46FF455ED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68456" y="6607728"/>
            <a:ext cx="486140" cy="267587"/>
          </a:xfrm>
          <a:prstGeom prst="rect">
            <a:avLst/>
          </a:prstGeom>
          <a:noFill/>
          <a:ln>
            <a:noFill/>
          </a:ln>
        </p:spPr>
      </p:pic>
      <p:pic>
        <p:nvPicPr>
          <p:cNvPr id="7" name="Picture 6">
            <a:extLst>
              <a:ext uri="{FF2B5EF4-FFF2-40B4-BE49-F238E27FC236}">
                <a16:creationId xmlns:a16="http://schemas.microsoft.com/office/drawing/2014/main" id="{D7A680B9-196B-038B-1AE2-A47A5E2D59DF}"/>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923595" y="6607726"/>
            <a:ext cx="530160" cy="267587"/>
          </a:xfrm>
          <a:prstGeom prst="rect">
            <a:avLst/>
          </a:prstGeom>
          <a:noFill/>
          <a:ln>
            <a:noFill/>
          </a:ln>
        </p:spPr>
      </p:pic>
      <p:pic>
        <p:nvPicPr>
          <p:cNvPr id="8" name="Picture 7">
            <a:extLst>
              <a:ext uri="{FF2B5EF4-FFF2-40B4-BE49-F238E27FC236}">
                <a16:creationId xmlns:a16="http://schemas.microsoft.com/office/drawing/2014/main" id="{9A125A87-D025-2CEF-5F0F-87FC6771A7AC}"/>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1372437" y="6609227"/>
            <a:ext cx="467066" cy="267587"/>
          </a:xfrm>
          <a:prstGeom prst="rect">
            <a:avLst/>
          </a:prstGeom>
          <a:noFill/>
          <a:ln>
            <a:noFill/>
          </a:ln>
        </p:spPr>
      </p:pic>
      <p:pic>
        <p:nvPicPr>
          <p:cNvPr id="9" name="Picture 8">
            <a:extLst>
              <a:ext uri="{FF2B5EF4-FFF2-40B4-BE49-F238E27FC236}">
                <a16:creationId xmlns:a16="http://schemas.microsoft.com/office/drawing/2014/main" id="{FE8FCB82-4C05-C7A3-45AC-F1C8BF5902C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805572" y="6609227"/>
            <a:ext cx="488655" cy="267587"/>
          </a:xfrm>
          <a:prstGeom prst="rect">
            <a:avLst/>
          </a:prstGeom>
          <a:noFill/>
          <a:ln>
            <a:noFill/>
          </a:ln>
        </p:spPr>
      </p:pic>
      <p:pic>
        <p:nvPicPr>
          <p:cNvPr id="10" name="Picture 9">
            <a:extLst>
              <a:ext uri="{FF2B5EF4-FFF2-40B4-BE49-F238E27FC236}">
                <a16:creationId xmlns:a16="http://schemas.microsoft.com/office/drawing/2014/main" id="{169704EC-84CB-2D15-B13E-516ECEF6813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255635" y="6609227"/>
            <a:ext cx="517042" cy="267587"/>
          </a:xfrm>
          <a:prstGeom prst="rect">
            <a:avLst/>
          </a:prstGeom>
          <a:noFill/>
          <a:ln>
            <a:noFill/>
          </a:ln>
        </p:spPr>
      </p:pic>
      <p:pic>
        <p:nvPicPr>
          <p:cNvPr id="11" name="Picture 10">
            <a:extLst>
              <a:ext uri="{FF2B5EF4-FFF2-40B4-BE49-F238E27FC236}">
                <a16:creationId xmlns:a16="http://schemas.microsoft.com/office/drawing/2014/main" id="{70993007-3552-041C-101F-9F9EB71FC752}"/>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720093" y="6609227"/>
            <a:ext cx="443501" cy="267587"/>
          </a:xfrm>
          <a:prstGeom prst="rect">
            <a:avLst/>
          </a:prstGeom>
          <a:noFill/>
          <a:ln>
            <a:noFill/>
          </a:ln>
        </p:spPr>
      </p:pic>
      <p:pic>
        <p:nvPicPr>
          <p:cNvPr id="12" name="Picture 11">
            <a:extLst>
              <a:ext uri="{FF2B5EF4-FFF2-40B4-BE49-F238E27FC236}">
                <a16:creationId xmlns:a16="http://schemas.microsoft.com/office/drawing/2014/main" id="{0100CCCD-739E-E575-47E1-78D942293ABF}"/>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3144480" y="6609226"/>
            <a:ext cx="452518" cy="267587"/>
          </a:xfrm>
          <a:prstGeom prst="rect">
            <a:avLst/>
          </a:prstGeom>
          <a:noFill/>
          <a:ln>
            <a:noFill/>
          </a:ln>
        </p:spPr>
      </p:pic>
      <p:pic>
        <p:nvPicPr>
          <p:cNvPr id="13" name="Picture 12">
            <a:extLst>
              <a:ext uri="{FF2B5EF4-FFF2-40B4-BE49-F238E27FC236}">
                <a16:creationId xmlns:a16="http://schemas.microsoft.com/office/drawing/2014/main" id="{302336FB-5F45-27C0-29DC-AD0F53227DA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572105" y="6609225"/>
            <a:ext cx="526178" cy="267587"/>
          </a:xfrm>
          <a:prstGeom prst="rect">
            <a:avLst/>
          </a:prstGeom>
          <a:noFill/>
          <a:ln>
            <a:noFill/>
          </a:ln>
        </p:spPr>
      </p:pic>
      <p:pic>
        <p:nvPicPr>
          <p:cNvPr id="14" name="Picture 13">
            <a:extLst>
              <a:ext uri="{FF2B5EF4-FFF2-40B4-BE49-F238E27FC236}">
                <a16:creationId xmlns:a16="http://schemas.microsoft.com/office/drawing/2014/main" id="{4BFC6B5F-FF1F-B4C4-C309-974B129DA0B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057771" y="6609225"/>
            <a:ext cx="526298" cy="267587"/>
          </a:xfrm>
          <a:prstGeom prst="rect">
            <a:avLst/>
          </a:prstGeom>
          <a:noFill/>
          <a:ln>
            <a:noFill/>
          </a:ln>
        </p:spPr>
      </p:pic>
      <p:pic>
        <p:nvPicPr>
          <p:cNvPr id="15" name="Picture 14">
            <a:extLst>
              <a:ext uri="{FF2B5EF4-FFF2-40B4-BE49-F238E27FC236}">
                <a16:creationId xmlns:a16="http://schemas.microsoft.com/office/drawing/2014/main" id="{ECCEBD72-16A3-6656-BB63-28D9AC9F11C8}"/>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541813" y="6609224"/>
            <a:ext cx="530160" cy="267587"/>
          </a:xfrm>
          <a:prstGeom prst="rect">
            <a:avLst/>
          </a:prstGeom>
          <a:noFill/>
          <a:ln>
            <a:noFill/>
          </a:ln>
        </p:spPr>
      </p:pic>
      <p:pic>
        <p:nvPicPr>
          <p:cNvPr id="16" name="Picture 15">
            <a:extLst>
              <a:ext uri="{FF2B5EF4-FFF2-40B4-BE49-F238E27FC236}">
                <a16:creationId xmlns:a16="http://schemas.microsoft.com/office/drawing/2014/main" id="{D3DFE057-7E0A-B682-D7CA-53821DA0C577}"/>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5017671" y="6608540"/>
            <a:ext cx="539171" cy="267587"/>
          </a:xfrm>
          <a:prstGeom prst="rect">
            <a:avLst/>
          </a:prstGeom>
          <a:noFill/>
          <a:ln>
            <a:noFill/>
          </a:ln>
        </p:spPr>
      </p:pic>
      <p:pic>
        <p:nvPicPr>
          <p:cNvPr id="17" name="Picture 16">
            <a:extLst>
              <a:ext uri="{FF2B5EF4-FFF2-40B4-BE49-F238E27FC236}">
                <a16:creationId xmlns:a16="http://schemas.microsoft.com/office/drawing/2014/main" id="{55D09399-3AFD-3921-A822-4747101ECE8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510835" y="6608882"/>
            <a:ext cx="526178" cy="267587"/>
          </a:xfrm>
          <a:prstGeom prst="rect">
            <a:avLst/>
          </a:prstGeom>
          <a:noFill/>
          <a:ln>
            <a:noFill/>
          </a:ln>
        </p:spPr>
      </p:pic>
      <p:pic>
        <p:nvPicPr>
          <p:cNvPr id="18" name="Picture 17">
            <a:extLst>
              <a:ext uri="{FF2B5EF4-FFF2-40B4-BE49-F238E27FC236}">
                <a16:creationId xmlns:a16="http://schemas.microsoft.com/office/drawing/2014/main" id="{F3EAB480-932A-8648-FBFF-6EAE0CA2541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013202" y="6608882"/>
            <a:ext cx="526298" cy="267587"/>
          </a:xfrm>
          <a:prstGeom prst="rect">
            <a:avLst/>
          </a:prstGeom>
          <a:noFill/>
          <a:ln>
            <a:noFill/>
          </a:ln>
        </p:spPr>
      </p:pic>
      <p:pic>
        <p:nvPicPr>
          <p:cNvPr id="19" name="Picture 18">
            <a:extLst>
              <a:ext uri="{FF2B5EF4-FFF2-40B4-BE49-F238E27FC236}">
                <a16:creationId xmlns:a16="http://schemas.microsoft.com/office/drawing/2014/main" id="{56B3572C-3338-9775-F34C-F4BB16E24950}"/>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6498422" y="6608881"/>
            <a:ext cx="530160" cy="267587"/>
          </a:xfrm>
          <a:prstGeom prst="rect">
            <a:avLst/>
          </a:prstGeom>
          <a:noFill/>
          <a:ln>
            <a:noFill/>
          </a:ln>
        </p:spPr>
      </p:pic>
      <p:pic>
        <p:nvPicPr>
          <p:cNvPr id="20" name="Picture 19">
            <a:extLst>
              <a:ext uri="{FF2B5EF4-FFF2-40B4-BE49-F238E27FC236}">
                <a16:creationId xmlns:a16="http://schemas.microsoft.com/office/drawing/2014/main" id="{8D5921C6-128C-FADB-84F4-4CBF27ABC82C}"/>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6988022" y="6607725"/>
            <a:ext cx="490155" cy="267587"/>
          </a:xfrm>
          <a:prstGeom prst="rect">
            <a:avLst/>
          </a:prstGeom>
          <a:noFill/>
          <a:ln>
            <a:noFill/>
          </a:ln>
        </p:spPr>
      </p:pic>
      <p:pic>
        <p:nvPicPr>
          <p:cNvPr id="21" name="Picture 20">
            <a:extLst>
              <a:ext uri="{FF2B5EF4-FFF2-40B4-BE49-F238E27FC236}">
                <a16:creationId xmlns:a16="http://schemas.microsoft.com/office/drawing/2014/main" id="{C1ACA591-04FD-99EB-FA8E-C9D0083CB60D}"/>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442855" y="6607725"/>
            <a:ext cx="526178" cy="267587"/>
          </a:xfrm>
          <a:prstGeom prst="rect">
            <a:avLst/>
          </a:prstGeom>
          <a:noFill/>
          <a:ln>
            <a:noFill/>
          </a:ln>
        </p:spPr>
      </p:pic>
      <p:pic>
        <p:nvPicPr>
          <p:cNvPr id="22" name="Picture 21">
            <a:extLst>
              <a:ext uri="{FF2B5EF4-FFF2-40B4-BE49-F238E27FC236}">
                <a16:creationId xmlns:a16="http://schemas.microsoft.com/office/drawing/2014/main" id="{343E8CEE-B687-D0B4-F46D-DB96D9CBE6F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951258" y="6607725"/>
            <a:ext cx="526298" cy="267587"/>
          </a:xfrm>
          <a:prstGeom prst="rect">
            <a:avLst/>
          </a:prstGeom>
          <a:noFill/>
          <a:ln>
            <a:noFill/>
          </a:ln>
        </p:spPr>
      </p:pic>
      <p:pic>
        <p:nvPicPr>
          <p:cNvPr id="23" name="Picture 22">
            <a:extLst>
              <a:ext uri="{FF2B5EF4-FFF2-40B4-BE49-F238E27FC236}">
                <a16:creationId xmlns:a16="http://schemas.microsoft.com/office/drawing/2014/main" id="{C1B26AE4-A136-22A9-B804-0C6D5955159B}"/>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8441653" y="6607724"/>
            <a:ext cx="530160" cy="267587"/>
          </a:xfrm>
          <a:prstGeom prst="rect">
            <a:avLst/>
          </a:prstGeom>
          <a:noFill/>
          <a:ln>
            <a:noFill/>
          </a:ln>
        </p:spPr>
      </p:pic>
      <p:pic>
        <p:nvPicPr>
          <p:cNvPr id="24" name="Picture 23">
            <a:extLst>
              <a:ext uri="{FF2B5EF4-FFF2-40B4-BE49-F238E27FC236}">
                <a16:creationId xmlns:a16="http://schemas.microsoft.com/office/drawing/2014/main" id="{CD2F6A16-B3E9-759E-520A-ECBF4AA34926}"/>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8921366" y="6607724"/>
            <a:ext cx="490155" cy="267587"/>
          </a:xfrm>
          <a:prstGeom prst="rect">
            <a:avLst/>
          </a:prstGeom>
          <a:noFill/>
          <a:ln>
            <a:noFill/>
          </a:ln>
        </p:spPr>
      </p:pic>
      <p:pic>
        <p:nvPicPr>
          <p:cNvPr id="25" name="Picture 24">
            <a:extLst>
              <a:ext uri="{FF2B5EF4-FFF2-40B4-BE49-F238E27FC236}">
                <a16:creationId xmlns:a16="http://schemas.microsoft.com/office/drawing/2014/main" id="{1F145C82-04B7-203B-3FAE-9295127EB4F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377018" y="6607724"/>
            <a:ext cx="526178" cy="267587"/>
          </a:xfrm>
          <a:prstGeom prst="rect">
            <a:avLst/>
          </a:prstGeom>
          <a:noFill/>
          <a:ln>
            <a:noFill/>
          </a:ln>
        </p:spPr>
      </p:pic>
      <p:pic>
        <p:nvPicPr>
          <p:cNvPr id="26" name="Picture 25">
            <a:extLst>
              <a:ext uri="{FF2B5EF4-FFF2-40B4-BE49-F238E27FC236}">
                <a16:creationId xmlns:a16="http://schemas.microsoft.com/office/drawing/2014/main" id="{D303855D-D315-1A4F-6A04-58FECE5F18C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862141" y="6607723"/>
            <a:ext cx="526298" cy="267587"/>
          </a:xfrm>
          <a:prstGeom prst="rect">
            <a:avLst/>
          </a:prstGeom>
          <a:noFill/>
          <a:ln>
            <a:noFill/>
          </a:ln>
        </p:spPr>
      </p:pic>
      <p:pic>
        <p:nvPicPr>
          <p:cNvPr id="27" name="Picture 26">
            <a:extLst>
              <a:ext uri="{FF2B5EF4-FFF2-40B4-BE49-F238E27FC236}">
                <a16:creationId xmlns:a16="http://schemas.microsoft.com/office/drawing/2014/main" id="{EE8B009D-AD6D-E9B8-FDE3-3C0D65A1224B}"/>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0359283" y="6607723"/>
            <a:ext cx="481964" cy="267587"/>
          </a:xfrm>
          <a:prstGeom prst="rect">
            <a:avLst/>
          </a:prstGeom>
          <a:noFill/>
          <a:ln>
            <a:noFill/>
          </a:ln>
        </p:spPr>
      </p:pic>
      <p:pic>
        <p:nvPicPr>
          <p:cNvPr id="28" name="Picture 27">
            <a:extLst>
              <a:ext uri="{FF2B5EF4-FFF2-40B4-BE49-F238E27FC236}">
                <a16:creationId xmlns:a16="http://schemas.microsoft.com/office/drawing/2014/main" id="{E92549F4-99E6-E28D-8D6E-534CB73C34DA}"/>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10811442" y="6607723"/>
            <a:ext cx="490155" cy="267587"/>
          </a:xfrm>
          <a:prstGeom prst="rect">
            <a:avLst/>
          </a:prstGeom>
          <a:noFill/>
          <a:ln>
            <a:noFill/>
          </a:ln>
        </p:spPr>
      </p:pic>
      <p:pic>
        <p:nvPicPr>
          <p:cNvPr id="29" name="Picture 28">
            <a:extLst>
              <a:ext uri="{FF2B5EF4-FFF2-40B4-BE49-F238E27FC236}">
                <a16:creationId xmlns:a16="http://schemas.microsoft.com/office/drawing/2014/main" id="{9E24925E-8DA4-CD8B-430E-500EF398BAB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1261721" y="6607723"/>
            <a:ext cx="526178" cy="267587"/>
          </a:xfrm>
          <a:prstGeom prst="rect">
            <a:avLst/>
          </a:prstGeom>
          <a:noFill/>
          <a:ln>
            <a:noFill/>
          </a:ln>
        </p:spPr>
      </p:pic>
      <p:pic>
        <p:nvPicPr>
          <p:cNvPr id="30" name="Picture 29">
            <a:extLst>
              <a:ext uri="{FF2B5EF4-FFF2-40B4-BE49-F238E27FC236}">
                <a16:creationId xmlns:a16="http://schemas.microsoft.com/office/drawing/2014/main" id="{9C395327-EAB7-5449-3DB0-D72EDCCAD2A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1737227" y="6607723"/>
            <a:ext cx="460174" cy="267587"/>
          </a:xfrm>
          <a:prstGeom prst="rect">
            <a:avLst/>
          </a:prstGeom>
          <a:noFill/>
          <a:ln>
            <a:noFill/>
          </a:ln>
        </p:spPr>
      </p:pic>
      <p:pic>
        <p:nvPicPr>
          <p:cNvPr id="31" name="Picture 30">
            <a:extLst>
              <a:ext uri="{FF2B5EF4-FFF2-40B4-BE49-F238E27FC236}">
                <a16:creationId xmlns:a16="http://schemas.microsoft.com/office/drawing/2014/main" id="{47740580-71EC-C042-A69D-D9ADE789F055}"/>
              </a:ext>
            </a:extLst>
          </p:cNvPr>
          <p:cNvPicPr>
            <a:picLocks noChangeAspect="1"/>
          </p:cNvPicPr>
          <p:nvPr/>
        </p:nvPicPr>
        <p:blipFill rotWithShape="1">
          <a:blip r:embed="rId6">
            <a:extLst>
              <a:ext uri="{28A0092B-C50C-407E-A947-70E740481C1C}">
                <a14:useLocalDpi xmlns:a14="http://schemas.microsoft.com/office/drawing/2010/main" val="0"/>
              </a:ext>
            </a:extLst>
          </a:blip>
          <a:srcRect l="-181" t="91267" r="-1" b="1803"/>
          <a:stretch/>
        </p:blipFill>
        <p:spPr>
          <a:xfrm>
            <a:off x="-29729" y="0"/>
            <a:ext cx="12221729" cy="812555"/>
          </a:xfrm>
          <a:prstGeom prst="rect">
            <a:avLst/>
          </a:prstGeom>
          <a:effectLst>
            <a:outerShdw blurRad="50800" dist="50800" dir="5400000" algn="ctr" rotWithShape="0">
              <a:srgbClr val="000000">
                <a:alpha val="0"/>
              </a:srgbClr>
            </a:outerShdw>
          </a:effectLst>
        </p:spPr>
      </p:pic>
      <p:sp>
        <p:nvSpPr>
          <p:cNvPr id="32" name="TextBox 31">
            <a:extLst>
              <a:ext uri="{FF2B5EF4-FFF2-40B4-BE49-F238E27FC236}">
                <a16:creationId xmlns:a16="http://schemas.microsoft.com/office/drawing/2014/main" id="{4E1F762F-9435-783B-8AF5-025BBC71C3F9}"/>
              </a:ext>
            </a:extLst>
          </p:cNvPr>
          <p:cNvSpPr txBox="1"/>
          <p:nvPr/>
        </p:nvSpPr>
        <p:spPr>
          <a:xfrm>
            <a:off x="2772677" y="128727"/>
            <a:ext cx="7314391" cy="523220"/>
          </a:xfrm>
          <a:prstGeom prst="rect">
            <a:avLst/>
          </a:prstGeom>
          <a:solidFill>
            <a:schemeClr val="accent1">
              <a:alpha val="0"/>
            </a:schemeClr>
          </a:solidFill>
          <a:effectLst>
            <a:outerShdw blurRad="50800" dist="50800" dir="5400000" algn="ctr" rotWithShape="0">
              <a:schemeClr val="bg1"/>
            </a:outerShdw>
          </a:effectLst>
        </p:spPr>
        <p:txBody>
          <a:bodyPr wrap="square" rtlCol="0">
            <a:spAutoFit/>
          </a:bodyPr>
          <a:lstStyle/>
          <a:p>
            <a:r>
              <a:rPr lang="en-US" sz="2800" b="1" i="1" dirty="0"/>
              <a:t>“Enhancing Synergies for a Resilient Tomorrow”</a:t>
            </a:r>
            <a:endParaRPr lang="en-FM" sz="2800" b="1" i="1" dirty="0"/>
          </a:p>
        </p:txBody>
      </p:sp>
    </p:spTree>
    <p:extLst>
      <p:ext uri="{BB962C8B-B14F-4D97-AF65-F5344CB8AC3E}">
        <p14:creationId xmlns:p14="http://schemas.microsoft.com/office/powerpoint/2010/main" val="14843664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8EA9D88-61AA-6D3D-9173-C326CB2E1D65}"/>
              </a:ext>
            </a:extLst>
          </p:cNvPr>
          <p:cNvSpPr>
            <a:spLocks noGrp="1"/>
          </p:cNvSpPr>
          <p:nvPr>
            <p:ph idx="1"/>
          </p:nvPr>
        </p:nvSpPr>
        <p:spPr>
          <a:xfrm>
            <a:off x="67539" y="1014141"/>
            <a:ext cx="11998770" cy="5432973"/>
          </a:xfrm>
        </p:spPr>
        <p:txBody>
          <a:bodyPr>
            <a:normAutofit/>
          </a:bodyPr>
          <a:lstStyle/>
          <a:p>
            <a:pPr marL="0" indent="0">
              <a:buNone/>
            </a:pPr>
            <a:r>
              <a:rPr lang="en-US" b="1" dirty="0"/>
              <a:t>Recommendations</a:t>
            </a:r>
          </a:p>
          <a:p>
            <a:pPr marL="0" indent="0">
              <a:buNone/>
            </a:pPr>
            <a:endParaRPr lang="en-US" dirty="0"/>
          </a:p>
          <a:p>
            <a:pPr lvl="1"/>
            <a:r>
              <a:rPr lang="en-US" dirty="0"/>
              <a:t>Improve collaboration between agencies implementing Disaster Risk Management and Climate Change initiatives in the Federated States of Micronesia.</a:t>
            </a:r>
          </a:p>
          <a:p>
            <a:pPr lvl="1"/>
            <a:endParaRPr lang="en-US" dirty="0"/>
          </a:p>
          <a:p>
            <a:pPr lvl="1"/>
            <a:r>
              <a:rPr lang="en-US" dirty="0"/>
              <a:t>Streamline information sharing between agencies. </a:t>
            </a:r>
          </a:p>
          <a:p>
            <a:pPr marL="457200" lvl="1" indent="0">
              <a:buNone/>
            </a:pPr>
            <a:endParaRPr lang="en-US" dirty="0"/>
          </a:p>
          <a:p>
            <a:pPr lvl="1"/>
            <a:r>
              <a:rPr lang="en-US" dirty="0"/>
              <a:t>Collaborate and share best practices that will ensure the sustainability of project activities after the project is completed.</a:t>
            </a:r>
          </a:p>
          <a:p>
            <a:pPr marL="457200" lvl="1" indent="0">
              <a:buNone/>
            </a:pPr>
            <a:endParaRPr lang="en-US" dirty="0"/>
          </a:p>
        </p:txBody>
      </p:sp>
      <p:pic>
        <p:nvPicPr>
          <p:cNvPr id="5" name="Picture 4">
            <a:extLst>
              <a:ext uri="{FF2B5EF4-FFF2-40B4-BE49-F238E27FC236}">
                <a16:creationId xmlns:a16="http://schemas.microsoft.com/office/drawing/2014/main" id="{214044A7-6E6E-9705-A39A-1FF5181A7FE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278" y="6607727"/>
            <a:ext cx="526178" cy="267587"/>
          </a:xfrm>
          <a:prstGeom prst="rect">
            <a:avLst/>
          </a:prstGeom>
          <a:noFill/>
          <a:ln>
            <a:noFill/>
          </a:ln>
        </p:spPr>
      </p:pic>
      <p:pic>
        <p:nvPicPr>
          <p:cNvPr id="6" name="Picture 5">
            <a:extLst>
              <a:ext uri="{FF2B5EF4-FFF2-40B4-BE49-F238E27FC236}">
                <a16:creationId xmlns:a16="http://schemas.microsoft.com/office/drawing/2014/main" id="{E534F419-0DC2-84B0-30FB-EE24F1DE940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68456" y="6607728"/>
            <a:ext cx="486140" cy="267587"/>
          </a:xfrm>
          <a:prstGeom prst="rect">
            <a:avLst/>
          </a:prstGeom>
          <a:noFill/>
          <a:ln>
            <a:noFill/>
          </a:ln>
        </p:spPr>
      </p:pic>
      <p:pic>
        <p:nvPicPr>
          <p:cNvPr id="7" name="Picture 6">
            <a:extLst>
              <a:ext uri="{FF2B5EF4-FFF2-40B4-BE49-F238E27FC236}">
                <a16:creationId xmlns:a16="http://schemas.microsoft.com/office/drawing/2014/main" id="{9A89EC23-04AF-F6C2-B067-7F375F59D685}"/>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923595" y="6607726"/>
            <a:ext cx="530160" cy="267587"/>
          </a:xfrm>
          <a:prstGeom prst="rect">
            <a:avLst/>
          </a:prstGeom>
          <a:noFill/>
          <a:ln>
            <a:noFill/>
          </a:ln>
        </p:spPr>
      </p:pic>
      <p:pic>
        <p:nvPicPr>
          <p:cNvPr id="8" name="Picture 7">
            <a:extLst>
              <a:ext uri="{FF2B5EF4-FFF2-40B4-BE49-F238E27FC236}">
                <a16:creationId xmlns:a16="http://schemas.microsoft.com/office/drawing/2014/main" id="{8C407284-233B-7EAB-7AC3-F4DB870FE9C3}"/>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1372437" y="6609227"/>
            <a:ext cx="467066" cy="267587"/>
          </a:xfrm>
          <a:prstGeom prst="rect">
            <a:avLst/>
          </a:prstGeom>
          <a:noFill/>
          <a:ln>
            <a:noFill/>
          </a:ln>
        </p:spPr>
      </p:pic>
      <p:pic>
        <p:nvPicPr>
          <p:cNvPr id="9" name="Picture 8">
            <a:extLst>
              <a:ext uri="{FF2B5EF4-FFF2-40B4-BE49-F238E27FC236}">
                <a16:creationId xmlns:a16="http://schemas.microsoft.com/office/drawing/2014/main" id="{D1A8CD43-DC46-A708-9682-D8E5BD36617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805572" y="6609227"/>
            <a:ext cx="488655" cy="267587"/>
          </a:xfrm>
          <a:prstGeom prst="rect">
            <a:avLst/>
          </a:prstGeom>
          <a:noFill/>
          <a:ln>
            <a:noFill/>
          </a:ln>
        </p:spPr>
      </p:pic>
      <p:pic>
        <p:nvPicPr>
          <p:cNvPr id="10" name="Picture 9">
            <a:extLst>
              <a:ext uri="{FF2B5EF4-FFF2-40B4-BE49-F238E27FC236}">
                <a16:creationId xmlns:a16="http://schemas.microsoft.com/office/drawing/2014/main" id="{57FC7EBD-50CD-EEDA-3255-D922B970A98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255635" y="6609227"/>
            <a:ext cx="517042" cy="267587"/>
          </a:xfrm>
          <a:prstGeom prst="rect">
            <a:avLst/>
          </a:prstGeom>
          <a:noFill/>
          <a:ln>
            <a:noFill/>
          </a:ln>
        </p:spPr>
      </p:pic>
      <p:pic>
        <p:nvPicPr>
          <p:cNvPr id="11" name="Picture 10">
            <a:extLst>
              <a:ext uri="{FF2B5EF4-FFF2-40B4-BE49-F238E27FC236}">
                <a16:creationId xmlns:a16="http://schemas.microsoft.com/office/drawing/2014/main" id="{CC30CB6F-B687-7D97-3F8C-B5CD68AFDDFD}"/>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720093" y="6609227"/>
            <a:ext cx="443501" cy="267587"/>
          </a:xfrm>
          <a:prstGeom prst="rect">
            <a:avLst/>
          </a:prstGeom>
          <a:noFill/>
          <a:ln>
            <a:noFill/>
          </a:ln>
        </p:spPr>
      </p:pic>
      <p:pic>
        <p:nvPicPr>
          <p:cNvPr id="12" name="Picture 11">
            <a:extLst>
              <a:ext uri="{FF2B5EF4-FFF2-40B4-BE49-F238E27FC236}">
                <a16:creationId xmlns:a16="http://schemas.microsoft.com/office/drawing/2014/main" id="{0700A798-CD46-3806-C17F-8418DA6E17CC}"/>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3144480" y="6609226"/>
            <a:ext cx="452518" cy="267587"/>
          </a:xfrm>
          <a:prstGeom prst="rect">
            <a:avLst/>
          </a:prstGeom>
          <a:noFill/>
          <a:ln>
            <a:noFill/>
          </a:ln>
        </p:spPr>
      </p:pic>
      <p:pic>
        <p:nvPicPr>
          <p:cNvPr id="13" name="Picture 12">
            <a:extLst>
              <a:ext uri="{FF2B5EF4-FFF2-40B4-BE49-F238E27FC236}">
                <a16:creationId xmlns:a16="http://schemas.microsoft.com/office/drawing/2014/main" id="{89D684B6-9D5E-3D11-CC40-30FD5BCBADF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572105" y="6609225"/>
            <a:ext cx="526178" cy="267587"/>
          </a:xfrm>
          <a:prstGeom prst="rect">
            <a:avLst/>
          </a:prstGeom>
          <a:noFill/>
          <a:ln>
            <a:noFill/>
          </a:ln>
        </p:spPr>
      </p:pic>
      <p:pic>
        <p:nvPicPr>
          <p:cNvPr id="14" name="Picture 13">
            <a:extLst>
              <a:ext uri="{FF2B5EF4-FFF2-40B4-BE49-F238E27FC236}">
                <a16:creationId xmlns:a16="http://schemas.microsoft.com/office/drawing/2014/main" id="{5B4407A8-4799-5030-204C-C350FAB1E91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057771" y="6609225"/>
            <a:ext cx="526298" cy="267587"/>
          </a:xfrm>
          <a:prstGeom prst="rect">
            <a:avLst/>
          </a:prstGeom>
          <a:noFill/>
          <a:ln>
            <a:noFill/>
          </a:ln>
        </p:spPr>
      </p:pic>
      <p:pic>
        <p:nvPicPr>
          <p:cNvPr id="15" name="Picture 14">
            <a:extLst>
              <a:ext uri="{FF2B5EF4-FFF2-40B4-BE49-F238E27FC236}">
                <a16:creationId xmlns:a16="http://schemas.microsoft.com/office/drawing/2014/main" id="{94452DC5-CE9F-B86B-1A88-4E97F81325B3}"/>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541813" y="6609224"/>
            <a:ext cx="530160" cy="267587"/>
          </a:xfrm>
          <a:prstGeom prst="rect">
            <a:avLst/>
          </a:prstGeom>
          <a:noFill/>
          <a:ln>
            <a:noFill/>
          </a:ln>
        </p:spPr>
      </p:pic>
      <p:pic>
        <p:nvPicPr>
          <p:cNvPr id="16" name="Picture 15">
            <a:extLst>
              <a:ext uri="{FF2B5EF4-FFF2-40B4-BE49-F238E27FC236}">
                <a16:creationId xmlns:a16="http://schemas.microsoft.com/office/drawing/2014/main" id="{E2F48AFA-4795-84B4-69E5-69185BEE2745}"/>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5017671" y="6608540"/>
            <a:ext cx="539171" cy="267587"/>
          </a:xfrm>
          <a:prstGeom prst="rect">
            <a:avLst/>
          </a:prstGeom>
          <a:noFill/>
          <a:ln>
            <a:noFill/>
          </a:ln>
        </p:spPr>
      </p:pic>
      <p:pic>
        <p:nvPicPr>
          <p:cNvPr id="17" name="Picture 16">
            <a:extLst>
              <a:ext uri="{FF2B5EF4-FFF2-40B4-BE49-F238E27FC236}">
                <a16:creationId xmlns:a16="http://schemas.microsoft.com/office/drawing/2014/main" id="{B094E2A9-DC33-8B7B-0D3E-74E1B35BFD5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510835" y="6608882"/>
            <a:ext cx="526178" cy="267587"/>
          </a:xfrm>
          <a:prstGeom prst="rect">
            <a:avLst/>
          </a:prstGeom>
          <a:noFill/>
          <a:ln>
            <a:noFill/>
          </a:ln>
        </p:spPr>
      </p:pic>
      <p:pic>
        <p:nvPicPr>
          <p:cNvPr id="18" name="Picture 17">
            <a:extLst>
              <a:ext uri="{FF2B5EF4-FFF2-40B4-BE49-F238E27FC236}">
                <a16:creationId xmlns:a16="http://schemas.microsoft.com/office/drawing/2014/main" id="{9DFF5D5A-0F16-69F8-716B-A51CC8B75B7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013202" y="6608882"/>
            <a:ext cx="526298" cy="267587"/>
          </a:xfrm>
          <a:prstGeom prst="rect">
            <a:avLst/>
          </a:prstGeom>
          <a:noFill/>
          <a:ln>
            <a:noFill/>
          </a:ln>
        </p:spPr>
      </p:pic>
      <p:pic>
        <p:nvPicPr>
          <p:cNvPr id="19" name="Picture 18">
            <a:extLst>
              <a:ext uri="{FF2B5EF4-FFF2-40B4-BE49-F238E27FC236}">
                <a16:creationId xmlns:a16="http://schemas.microsoft.com/office/drawing/2014/main" id="{B17E0936-BFF3-6C9C-7287-FE4E7553B007}"/>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6498422" y="6608881"/>
            <a:ext cx="530160" cy="267587"/>
          </a:xfrm>
          <a:prstGeom prst="rect">
            <a:avLst/>
          </a:prstGeom>
          <a:noFill/>
          <a:ln>
            <a:noFill/>
          </a:ln>
        </p:spPr>
      </p:pic>
      <p:pic>
        <p:nvPicPr>
          <p:cNvPr id="20" name="Picture 19">
            <a:extLst>
              <a:ext uri="{FF2B5EF4-FFF2-40B4-BE49-F238E27FC236}">
                <a16:creationId xmlns:a16="http://schemas.microsoft.com/office/drawing/2014/main" id="{16188FF0-7574-3277-5166-76C9D0D3D759}"/>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6988022" y="6607725"/>
            <a:ext cx="490155" cy="267587"/>
          </a:xfrm>
          <a:prstGeom prst="rect">
            <a:avLst/>
          </a:prstGeom>
          <a:noFill/>
          <a:ln>
            <a:noFill/>
          </a:ln>
        </p:spPr>
      </p:pic>
      <p:pic>
        <p:nvPicPr>
          <p:cNvPr id="21" name="Picture 20">
            <a:extLst>
              <a:ext uri="{FF2B5EF4-FFF2-40B4-BE49-F238E27FC236}">
                <a16:creationId xmlns:a16="http://schemas.microsoft.com/office/drawing/2014/main" id="{2D38AD9E-FD66-151B-B512-8A93EA72FD1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442855" y="6607725"/>
            <a:ext cx="526178" cy="267587"/>
          </a:xfrm>
          <a:prstGeom prst="rect">
            <a:avLst/>
          </a:prstGeom>
          <a:noFill/>
          <a:ln>
            <a:noFill/>
          </a:ln>
        </p:spPr>
      </p:pic>
      <p:pic>
        <p:nvPicPr>
          <p:cNvPr id="22" name="Picture 21">
            <a:extLst>
              <a:ext uri="{FF2B5EF4-FFF2-40B4-BE49-F238E27FC236}">
                <a16:creationId xmlns:a16="http://schemas.microsoft.com/office/drawing/2014/main" id="{2BF121DE-E19F-3481-5069-DAECB34A804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951258" y="6607725"/>
            <a:ext cx="526298" cy="267587"/>
          </a:xfrm>
          <a:prstGeom prst="rect">
            <a:avLst/>
          </a:prstGeom>
          <a:noFill/>
          <a:ln>
            <a:noFill/>
          </a:ln>
        </p:spPr>
      </p:pic>
      <p:pic>
        <p:nvPicPr>
          <p:cNvPr id="23" name="Picture 22">
            <a:extLst>
              <a:ext uri="{FF2B5EF4-FFF2-40B4-BE49-F238E27FC236}">
                <a16:creationId xmlns:a16="http://schemas.microsoft.com/office/drawing/2014/main" id="{80150ABD-F8D8-32A2-A1FB-83B734292A76}"/>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8441653" y="6607724"/>
            <a:ext cx="530160" cy="267587"/>
          </a:xfrm>
          <a:prstGeom prst="rect">
            <a:avLst/>
          </a:prstGeom>
          <a:noFill/>
          <a:ln>
            <a:noFill/>
          </a:ln>
        </p:spPr>
      </p:pic>
      <p:pic>
        <p:nvPicPr>
          <p:cNvPr id="24" name="Picture 23">
            <a:extLst>
              <a:ext uri="{FF2B5EF4-FFF2-40B4-BE49-F238E27FC236}">
                <a16:creationId xmlns:a16="http://schemas.microsoft.com/office/drawing/2014/main" id="{2C1413D6-6F00-3CA8-BA95-303080482E33}"/>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8921366" y="6607724"/>
            <a:ext cx="490155" cy="267587"/>
          </a:xfrm>
          <a:prstGeom prst="rect">
            <a:avLst/>
          </a:prstGeom>
          <a:noFill/>
          <a:ln>
            <a:noFill/>
          </a:ln>
        </p:spPr>
      </p:pic>
      <p:pic>
        <p:nvPicPr>
          <p:cNvPr id="25" name="Picture 24">
            <a:extLst>
              <a:ext uri="{FF2B5EF4-FFF2-40B4-BE49-F238E27FC236}">
                <a16:creationId xmlns:a16="http://schemas.microsoft.com/office/drawing/2014/main" id="{6B5A16FA-7E5D-1A2C-642B-9C8D8FAE530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377018" y="6607724"/>
            <a:ext cx="526178" cy="267587"/>
          </a:xfrm>
          <a:prstGeom prst="rect">
            <a:avLst/>
          </a:prstGeom>
          <a:noFill/>
          <a:ln>
            <a:noFill/>
          </a:ln>
        </p:spPr>
      </p:pic>
      <p:pic>
        <p:nvPicPr>
          <p:cNvPr id="26" name="Picture 25">
            <a:extLst>
              <a:ext uri="{FF2B5EF4-FFF2-40B4-BE49-F238E27FC236}">
                <a16:creationId xmlns:a16="http://schemas.microsoft.com/office/drawing/2014/main" id="{4AC8DD35-2F0B-20DD-CE22-86E783F8391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862141" y="6607723"/>
            <a:ext cx="526298" cy="267587"/>
          </a:xfrm>
          <a:prstGeom prst="rect">
            <a:avLst/>
          </a:prstGeom>
          <a:noFill/>
          <a:ln>
            <a:noFill/>
          </a:ln>
        </p:spPr>
      </p:pic>
      <p:pic>
        <p:nvPicPr>
          <p:cNvPr id="27" name="Picture 26">
            <a:extLst>
              <a:ext uri="{FF2B5EF4-FFF2-40B4-BE49-F238E27FC236}">
                <a16:creationId xmlns:a16="http://schemas.microsoft.com/office/drawing/2014/main" id="{8FEFCC40-9245-BE3A-2D4D-ADF3B952FAD5}"/>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0359283" y="6607723"/>
            <a:ext cx="481964" cy="267587"/>
          </a:xfrm>
          <a:prstGeom prst="rect">
            <a:avLst/>
          </a:prstGeom>
          <a:noFill/>
          <a:ln>
            <a:noFill/>
          </a:ln>
        </p:spPr>
      </p:pic>
      <p:pic>
        <p:nvPicPr>
          <p:cNvPr id="28" name="Picture 27">
            <a:extLst>
              <a:ext uri="{FF2B5EF4-FFF2-40B4-BE49-F238E27FC236}">
                <a16:creationId xmlns:a16="http://schemas.microsoft.com/office/drawing/2014/main" id="{2A67558B-D0AF-BB8A-8875-AD0551F1EAE6}"/>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10811442" y="6607723"/>
            <a:ext cx="490155" cy="267587"/>
          </a:xfrm>
          <a:prstGeom prst="rect">
            <a:avLst/>
          </a:prstGeom>
          <a:noFill/>
          <a:ln>
            <a:noFill/>
          </a:ln>
        </p:spPr>
      </p:pic>
      <p:pic>
        <p:nvPicPr>
          <p:cNvPr id="29" name="Picture 28">
            <a:extLst>
              <a:ext uri="{FF2B5EF4-FFF2-40B4-BE49-F238E27FC236}">
                <a16:creationId xmlns:a16="http://schemas.microsoft.com/office/drawing/2014/main" id="{81875355-A16C-7918-EDF2-596EC148636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1261721" y="6607723"/>
            <a:ext cx="526178" cy="267587"/>
          </a:xfrm>
          <a:prstGeom prst="rect">
            <a:avLst/>
          </a:prstGeom>
          <a:noFill/>
          <a:ln>
            <a:noFill/>
          </a:ln>
        </p:spPr>
      </p:pic>
      <p:pic>
        <p:nvPicPr>
          <p:cNvPr id="30" name="Picture 29">
            <a:extLst>
              <a:ext uri="{FF2B5EF4-FFF2-40B4-BE49-F238E27FC236}">
                <a16:creationId xmlns:a16="http://schemas.microsoft.com/office/drawing/2014/main" id="{1EF7C44E-105E-7F96-183B-7CD551EEDDD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1737227" y="6607723"/>
            <a:ext cx="460174" cy="267587"/>
          </a:xfrm>
          <a:prstGeom prst="rect">
            <a:avLst/>
          </a:prstGeom>
          <a:noFill/>
          <a:ln>
            <a:noFill/>
          </a:ln>
        </p:spPr>
      </p:pic>
      <p:pic>
        <p:nvPicPr>
          <p:cNvPr id="31" name="Picture 30">
            <a:extLst>
              <a:ext uri="{FF2B5EF4-FFF2-40B4-BE49-F238E27FC236}">
                <a16:creationId xmlns:a16="http://schemas.microsoft.com/office/drawing/2014/main" id="{5F2F84DC-45AB-2542-8688-E2D51255E75C}"/>
              </a:ext>
            </a:extLst>
          </p:cNvPr>
          <p:cNvPicPr>
            <a:picLocks noChangeAspect="1"/>
          </p:cNvPicPr>
          <p:nvPr/>
        </p:nvPicPr>
        <p:blipFill rotWithShape="1">
          <a:blip r:embed="rId6">
            <a:extLst>
              <a:ext uri="{28A0092B-C50C-407E-A947-70E740481C1C}">
                <a14:useLocalDpi xmlns:a14="http://schemas.microsoft.com/office/drawing/2010/main" val="0"/>
              </a:ext>
            </a:extLst>
          </a:blip>
          <a:srcRect l="-181" t="91267" r="-1" b="1803"/>
          <a:stretch/>
        </p:blipFill>
        <p:spPr>
          <a:xfrm>
            <a:off x="-29729" y="0"/>
            <a:ext cx="12221729" cy="812555"/>
          </a:xfrm>
          <a:prstGeom prst="rect">
            <a:avLst/>
          </a:prstGeom>
          <a:effectLst>
            <a:outerShdw blurRad="50800" dist="50800" dir="5400000" algn="ctr" rotWithShape="0">
              <a:srgbClr val="000000">
                <a:alpha val="0"/>
              </a:srgbClr>
            </a:outerShdw>
          </a:effectLst>
        </p:spPr>
      </p:pic>
      <p:sp>
        <p:nvSpPr>
          <p:cNvPr id="32" name="TextBox 31">
            <a:extLst>
              <a:ext uri="{FF2B5EF4-FFF2-40B4-BE49-F238E27FC236}">
                <a16:creationId xmlns:a16="http://schemas.microsoft.com/office/drawing/2014/main" id="{1C743C2E-ED10-39BF-4DE3-36FD91DD56C8}"/>
              </a:ext>
            </a:extLst>
          </p:cNvPr>
          <p:cNvSpPr txBox="1"/>
          <p:nvPr/>
        </p:nvSpPr>
        <p:spPr>
          <a:xfrm>
            <a:off x="2772677" y="128727"/>
            <a:ext cx="7314391" cy="523220"/>
          </a:xfrm>
          <a:prstGeom prst="rect">
            <a:avLst/>
          </a:prstGeom>
          <a:solidFill>
            <a:schemeClr val="accent1">
              <a:alpha val="0"/>
            </a:schemeClr>
          </a:solidFill>
          <a:effectLst>
            <a:outerShdw blurRad="50800" dist="50800" dir="5400000" algn="ctr" rotWithShape="0">
              <a:schemeClr val="bg1"/>
            </a:outerShdw>
          </a:effectLst>
        </p:spPr>
        <p:txBody>
          <a:bodyPr wrap="square" rtlCol="0">
            <a:spAutoFit/>
          </a:bodyPr>
          <a:lstStyle/>
          <a:p>
            <a:r>
              <a:rPr lang="en-US" sz="2800" b="1" i="1" dirty="0"/>
              <a:t>“Enhancing Synergies for a Resilient Tomorrow”</a:t>
            </a:r>
            <a:endParaRPr lang="en-FM" sz="2800" b="1" i="1" dirty="0"/>
          </a:p>
        </p:txBody>
      </p:sp>
    </p:spTree>
    <p:extLst>
      <p:ext uri="{BB962C8B-B14F-4D97-AF65-F5344CB8AC3E}">
        <p14:creationId xmlns:p14="http://schemas.microsoft.com/office/powerpoint/2010/main" val="40525190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14044A7-6E6E-9705-A39A-1FF5181A7FE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78" y="6607727"/>
            <a:ext cx="526178" cy="267587"/>
          </a:xfrm>
          <a:prstGeom prst="rect">
            <a:avLst/>
          </a:prstGeom>
          <a:noFill/>
          <a:ln>
            <a:noFill/>
          </a:ln>
        </p:spPr>
      </p:pic>
      <p:pic>
        <p:nvPicPr>
          <p:cNvPr id="6" name="Picture 5">
            <a:extLst>
              <a:ext uri="{FF2B5EF4-FFF2-40B4-BE49-F238E27FC236}">
                <a16:creationId xmlns:a16="http://schemas.microsoft.com/office/drawing/2014/main" id="{E534F419-0DC2-84B0-30FB-EE24F1DE940B}"/>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8456" y="6607728"/>
            <a:ext cx="486140" cy="267587"/>
          </a:xfrm>
          <a:prstGeom prst="rect">
            <a:avLst/>
          </a:prstGeom>
          <a:noFill/>
          <a:ln>
            <a:noFill/>
          </a:ln>
        </p:spPr>
      </p:pic>
      <p:pic>
        <p:nvPicPr>
          <p:cNvPr id="7" name="Picture 6">
            <a:extLst>
              <a:ext uri="{FF2B5EF4-FFF2-40B4-BE49-F238E27FC236}">
                <a16:creationId xmlns:a16="http://schemas.microsoft.com/office/drawing/2014/main" id="{9A89EC23-04AF-F6C2-B067-7F375F59D685}"/>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23595" y="6607726"/>
            <a:ext cx="530160" cy="267587"/>
          </a:xfrm>
          <a:prstGeom prst="rect">
            <a:avLst/>
          </a:prstGeom>
          <a:noFill/>
          <a:ln>
            <a:noFill/>
          </a:ln>
        </p:spPr>
      </p:pic>
      <p:pic>
        <p:nvPicPr>
          <p:cNvPr id="8" name="Picture 7">
            <a:extLst>
              <a:ext uri="{FF2B5EF4-FFF2-40B4-BE49-F238E27FC236}">
                <a16:creationId xmlns:a16="http://schemas.microsoft.com/office/drawing/2014/main" id="{8C407284-233B-7EAB-7AC3-F4DB870FE9C3}"/>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72437" y="6609227"/>
            <a:ext cx="467066" cy="267587"/>
          </a:xfrm>
          <a:prstGeom prst="rect">
            <a:avLst/>
          </a:prstGeom>
          <a:noFill/>
          <a:ln>
            <a:noFill/>
          </a:ln>
        </p:spPr>
      </p:pic>
      <p:pic>
        <p:nvPicPr>
          <p:cNvPr id="9" name="Picture 8">
            <a:extLst>
              <a:ext uri="{FF2B5EF4-FFF2-40B4-BE49-F238E27FC236}">
                <a16:creationId xmlns:a16="http://schemas.microsoft.com/office/drawing/2014/main" id="{D1A8CD43-DC46-A708-9682-D8E5BD36617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05572" y="6609227"/>
            <a:ext cx="488655" cy="267587"/>
          </a:xfrm>
          <a:prstGeom prst="rect">
            <a:avLst/>
          </a:prstGeom>
          <a:noFill/>
          <a:ln>
            <a:noFill/>
          </a:ln>
        </p:spPr>
      </p:pic>
      <p:pic>
        <p:nvPicPr>
          <p:cNvPr id="10" name="Picture 9">
            <a:extLst>
              <a:ext uri="{FF2B5EF4-FFF2-40B4-BE49-F238E27FC236}">
                <a16:creationId xmlns:a16="http://schemas.microsoft.com/office/drawing/2014/main" id="{57FC7EBD-50CD-EEDA-3255-D922B970A988}"/>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55635" y="6609227"/>
            <a:ext cx="517042" cy="267587"/>
          </a:xfrm>
          <a:prstGeom prst="rect">
            <a:avLst/>
          </a:prstGeom>
          <a:noFill/>
          <a:ln>
            <a:noFill/>
          </a:ln>
        </p:spPr>
      </p:pic>
      <p:pic>
        <p:nvPicPr>
          <p:cNvPr id="11" name="Picture 10">
            <a:extLst>
              <a:ext uri="{FF2B5EF4-FFF2-40B4-BE49-F238E27FC236}">
                <a16:creationId xmlns:a16="http://schemas.microsoft.com/office/drawing/2014/main" id="{CC30CB6F-B687-7D97-3F8C-B5CD68AFDDFD}"/>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20093" y="6609227"/>
            <a:ext cx="443501" cy="267587"/>
          </a:xfrm>
          <a:prstGeom prst="rect">
            <a:avLst/>
          </a:prstGeom>
          <a:noFill/>
          <a:ln>
            <a:noFill/>
          </a:ln>
        </p:spPr>
      </p:pic>
      <p:pic>
        <p:nvPicPr>
          <p:cNvPr id="12" name="Picture 11">
            <a:extLst>
              <a:ext uri="{FF2B5EF4-FFF2-40B4-BE49-F238E27FC236}">
                <a16:creationId xmlns:a16="http://schemas.microsoft.com/office/drawing/2014/main" id="{0700A798-CD46-3806-C17F-8418DA6E17CC}"/>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44480" y="6609226"/>
            <a:ext cx="452518" cy="267587"/>
          </a:xfrm>
          <a:prstGeom prst="rect">
            <a:avLst/>
          </a:prstGeom>
          <a:noFill/>
          <a:ln>
            <a:noFill/>
          </a:ln>
        </p:spPr>
      </p:pic>
      <p:pic>
        <p:nvPicPr>
          <p:cNvPr id="13" name="Picture 12">
            <a:extLst>
              <a:ext uri="{FF2B5EF4-FFF2-40B4-BE49-F238E27FC236}">
                <a16:creationId xmlns:a16="http://schemas.microsoft.com/office/drawing/2014/main" id="{89D684B6-9D5E-3D11-CC40-30FD5BCBADF6}"/>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72105" y="6609225"/>
            <a:ext cx="526178" cy="267587"/>
          </a:xfrm>
          <a:prstGeom prst="rect">
            <a:avLst/>
          </a:prstGeom>
          <a:noFill/>
          <a:ln>
            <a:noFill/>
          </a:ln>
        </p:spPr>
      </p:pic>
      <p:pic>
        <p:nvPicPr>
          <p:cNvPr id="14" name="Picture 13">
            <a:extLst>
              <a:ext uri="{FF2B5EF4-FFF2-40B4-BE49-F238E27FC236}">
                <a16:creationId xmlns:a16="http://schemas.microsoft.com/office/drawing/2014/main" id="{5B4407A8-4799-5030-204C-C350FAB1E913}"/>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57771" y="6609225"/>
            <a:ext cx="526298" cy="267587"/>
          </a:xfrm>
          <a:prstGeom prst="rect">
            <a:avLst/>
          </a:prstGeom>
          <a:noFill/>
          <a:ln>
            <a:noFill/>
          </a:ln>
        </p:spPr>
      </p:pic>
      <p:pic>
        <p:nvPicPr>
          <p:cNvPr id="15" name="Picture 14">
            <a:extLst>
              <a:ext uri="{FF2B5EF4-FFF2-40B4-BE49-F238E27FC236}">
                <a16:creationId xmlns:a16="http://schemas.microsoft.com/office/drawing/2014/main" id="{94452DC5-CE9F-B86B-1A88-4E97F81325B3}"/>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41813" y="6609224"/>
            <a:ext cx="530160" cy="267587"/>
          </a:xfrm>
          <a:prstGeom prst="rect">
            <a:avLst/>
          </a:prstGeom>
          <a:noFill/>
          <a:ln>
            <a:noFill/>
          </a:ln>
        </p:spPr>
      </p:pic>
      <p:pic>
        <p:nvPicPr>
          <p:cNvPr id="16" name="Picture 15">
            <a:extLst>
              <a:ext uri="{FF2B5EF4-FFF2-40B4-BE49-F238E27FC236}">
                <a16:creationId xmlns:a16="http://schemas.microsoft.com/office/drawing/2014/main" id="{E2F48AFA-4795-84B4-69E5-69185BEE2745}"/>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17671" y="6608540"/>
            <a:ext cx="539171" cy="267587"/>
          </a:xfrm>
          <a:prstGeom prst="rect">
            <a:avLst/>
          </a:prstGeom>
          <a:noFill/>
          <a:ln>
            <a:noFill/>
          </a:ln>
        </p:spPr>
      </p:pic>
      <p:pic>
        <p:nvPicPr>
          <p:cNvPr id="17" name="Picture 16">
            <a:extLst>
              <a:ext uri="{FF2B5EF4-FFF2-40B4-BE49-F238E27FC236}">
                <a16:creationId xmlns:a16="http://schemas.microsoft.com/office/drawing/2014/main" id="{B094E2A9-DC33-8B7B-0D3E-74E1B35BFD58}"/>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10835" y="6608882"/>
            <a:ext cx="526178" cy="267587"/>
          </a:xfrm>
          <a:prstGeom prst="rect">
            <a:avLst/>
          </a:prstGeom>
          <a:noFill/>
          <a:ln>
            <a:noFill/>
          </a:ln>
        </p:spPr>
      </p:pic>
      <p:pic>
        <p:nvPicPr>
          <p:cNvPr id="18" name="Picture 17">
            <a:extLst>
              <a:ext uri="{FF2B5EF4-FFF2-40B4-BE49-F238E27FC236}">
                <a16:creationId xmlns:a16="http://schemas.microsoft.com/office/drawing/2014/main" id="{9DFF5D5A-0F16-69F8-716B-A51CC8B75B7D}"/>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3202" y="6608882"/>
            <a:ext cx="526298" cy="267587"/>
          </a:xfrm>
          <a:prstGeom prst="rect">
            <a:avLst/>
          </a:prstGeom>
          <a:noFill/>
          <a:ln>
            <a:noFill/>
          </a:ln>
        </p:spPr>
      </p:pic>
      <p:pic>
        <p:nvPicPr>
          <p:cNvPr id="19" name="Picture 18">
            <a:extLst>
              <a:ext uri="{FF2B5EF4-FFF2-40B4-BE49-F238E27FC236}">
                <a16:creationId xmlns:a16="http://schemas.microsoft.com/office/drawing/2014/main" id="{B17E0936-BFF3-6C9C-7287-FE4E7553B007}"/>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98422" y="6608881"/>
            <a:ext cx="530160" cy="267587"/>
          </a:xfrm>
          <a:prstGeom prst="rect">
            <a:avLst/>
          </a:prstGeom>
          <a:noFill/>
          <a:ln>
            <a:noFill/>
          </a:ln>
        </p:spPr>
      </p:pic>
      <p:pic>
        <p:nvPicPr>
          <p:cNvPr id="20" name="Picture 19">
            <a:extLst>
              <a:ext uri="{FF2B5EF4-FFF2-40B4-BE49-F238E27FC236}">
                <a16:creationId xmlns:a16="http://schemas.microsoft.com/office/drawing/2014/main" id="{16188FF0-7574-3277-5166-76C9D0D3D759}"/>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88022" y="6607725"/>
            <a:ext cx="490155" cy="267587"/>
          </a:xfrm>
          <a:prstGeom prst="rect">
            <a:avLst/>
          </a:prstGeom>
          <a:noFill/>
          <a:ln>
            <a:noFill/>
          </a:ln>
        </p:spPr>
      </p:pic>
      <p:pic>
        <p:nvPicPr>
          <p:cNvPr id="21" name="Picture 20">
            <a:extLst>
              <a:ext uri="{FF2B5EF4-FFF2-40B4-BE49-F238E27FC236}">
                <a16:creationId xmlns:a16="http://schemas.microsoft.com/office/drawing/2014/main" id="{2D38AD9E-FD66-151B-B512-8A93EA72FD12}"/>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42855" y="6607725"/>
            <a:ext cx="526178" cy="267587"/>
          </a:xfrm>
          <a:prstGeom prst="rect">
            <a:avLst/>
          </a:prstGeom>
          <a:noFill/>
          <a:ln>
            <a:noFill/>
          </a:ln>
        </p:spPr>
      </p:pic>
      <p:pic>
        <p:nvPicPr>
          <p:cNvPr id="22" name="Picture 21">
            <a:extLst>
              <a:ext uri="{FF2B5EF4-FFF2-40B4-BE49-F238E27FC236}">
                <a16:creationId xmlns:a16="http://schemas.microsoft.com/office/drawing/2014/main" id="{2BF121DE-E19F-3481-5069-DAECB34A8047}"/>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51258" y="6607725"/>
            <a:ext cx="526298" cy="267587"/>
          </a:xfrm>
          <a:prstGeom prst="rect">
            <a:avLst/>
          </a:prstGeom>
          <a:noFill/>
          <a:ln>
            <a:noFill/>
          </a:ln>
        </p:spPr>
      </p:pic>
      <p:pic>
        <p:nvPicPr>
          <p:cNvPr id="23" name="Picture 22">
            <a:extLst>
              <a:ext uri="{FF2B5EF4-FFF2-40B4-BE49-F238E27FC236}">
                <a16:creationId xmlns:a16="http://schemas.microsoft.com/office/drawing/2014/main" id="{80150ABD-F8D8-32A2-A1FB-83B734292A76}"/>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41653" y="6607724"/>
            <a:ext cx="530160" cy="267587"/>
          </a:xfrm>
          <a:prstGeom prst="rect">
            <a:avLst/>
          </a:prstGeom>
          <a:noFill/>
          <a:ln>
            <a:noFill/>
          </a:ln>
        </p:spPr>
      </p:pic>
      <p:pic>
        <p:nvPicPr>
          <p:cNvPr id="24" name="Picture 23">
            <a:extLst>
              <a:ext uri="{FF2B5EF4-FFF2-40B4-BE49-F238E27FC236}">
                <a16:creationId xmlns:a16="http://schemas.microsoft.com/office/drawing/2014/main" id="{2C1413D6-6F00-3CA8-BA95-303080482E33}"/>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921366" y="6607724"/>
            <a:ext cx="490155" cy="267587"/>
          </a:xfrm>
          <a:prstGeom prst="rect">
            <a:avLst/>
          </a:prstGeom>
          <a:noFill/>
          <a:ln>
            <a:noFill/>
          </a:ln>
        </p:spPr>
      </p:pic>
      <p:pic>
        <p:nvPicPr>
          <p:cNvPr id="25" name="Picture 24">
            <a:extLst>
              <a:ext uri="{FF2B5EF4-FFF2-40B4-BE49-F238E27FC236}">
                <a16:creationId xmlns:a16="http://schemas.microsoft.com/office/drawing/2014/main" id="{6B5A16FA-7E5D-1A2C-642B-9C8D8FAE530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77018" y="6607724"/>
            <a:ext cx="526178" cy="267587"/>
          </a:xfrm>
          <a:prstGeom prst="rect">
            <a:avLst/>
          </a:prstGeom>
          <a:noFill/>
          <a:ln>
            <a:noFill/>
          </a:ln>
        </p:spPr>
      </p:pic>
      <p:pic>
        <p:nvPicPr>
          <p:cNvPr id="26" name="Picture 25">
            <a:extLst>
              <a:ext uri="{FF2B5EF4-FFF2-40B4-BE49-F238E27FC236}">
                <a16:creationId xmlns:a16="http://schemas.microsoft.com/office/drawing/2014/main" id="{4AC8DD35-2F0B-20DD-CE22-86E783F8391F}"/>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62141" y="6607723"/>
            <a:ext cx="526298" cy="267587"/>
          </a:xfrm>
          <a:prstGeom prst="rect">
            <a:avLst/>
          </a:prstGeom>
          <a:noFill/>
          <a:ln>
            <a:noFill/>
          </a:ln>
        </p:spPr>
      </p:pic>
      <p:pic>
        <p:nvPicPr>
          <p:cNvPr id="27" name="Picture 26">
            <a:extLst>
              <a:ext uri="{FF2B5EF4-FFF2-40B4-BE49-F238E27FC236}">
                <a16:creationId xmlns:a16="http://schemas.microsoft.com/office/drawing/2014/main" id="{8FEFCC40-9245-BE3A-2D4D-ADF3B952FAD5}"/>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59283" y="6607723"/>
            <a:ext cx="481964" cy="267587"/>
          </a:xfrm>
          <a:prstGeom prst="rect">
            <a:avLst/>
          </a:prstGeom>
          <a:noFill/>
          <a:ln>
            <a:noFill/>
          </a:ln>
        </p:spPr>
      </p:pic>
      <p:pic>
        <p:nvPicPr>
          <p:cNvPr id="28" name="Picture 27">
            <a:extLst>
              <a:ext uri="{FF2B5EF4-FFF2-40B4-BE49-F238E27FC236}">
                <a16:creationId xmlns:a16="http://schemas.microsoft.com/office/drawing/2014/main" id="{2A67558B-D0AF-BB8A-8875-AD0551F1EAE6}"/>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811442" y="6607723"/>
            <a:ext cx="490155" cy="267587"/>
          </a:xfrm>
          <a:prstGeom prst="rect">
            <a:avLst/>
          </a:prstGeom>
          <a:noFill/>
          <a:ln>
            <a:noFill/>
          </a:ln>
        </p:spPr>
      </p:pic>
      <p:pic>
        <p:nvPicPr>
          <p:cNvPr id="29" name="Picture 28">
            <a:extLst>
              <a:ext uri="{FF2B5EF4-FFF2-40B4-BE49-F238E27FC236}">
                <a16:creationId xmlns:a16="http://schemas.microsoft.com/office/drawing/2014/main" id="{81875355-A16C-7918-EDF2-596EC148636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61721" y="6607723"/>
            <a:ext cx="526178" cy="267587"/>
          </a:xfrm>
          <a:prstGeom prst="rect">
            <a:avLst/>
          </a:prstGeom>
          <a:noFill/>
          <a:ln>
            <a:noFill/>
          </a:ln>
        </p:spPr>
      </p:pic>
      <p:pic>
        <p:nvPicPr>
          <p:cNvPr id="30" name="Picture 29">
            <a:extLst>
              <a:ext uri="{FF2B5EF4-FFF2-40B4-BE49-F238E27FC236}">
                <a16:creationId xmlns:a16="http://schemas.microsoft.com/office/drawing/2014/main" id="{1EF7C44E-105E-7F96-183B-7CD551EEDDD0}"/>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737227" y="6607723"/>
            <a:ext cx="460174" cy="267587"/>
          </a:xfrm>
          <a:prstGeom prst="rect">
            <a:avLst/>
          </a:prstGeom>
          <a:noFill/>
          <a:ln>
            <a:noFill/>
          </a:ln>
        </p:spPr>
      </p:pic>
      <p:pic>
        <p:nvPicPr>
          <p:cNvPr id="31" name="Picture 30">
            <a:extLst>
              <a:ext uri="{FF2B5EF4-FFF2-40B4-BE49-F238E27FC236}">
                <a16:creationId xmlns:a16="http://schemas.microsoft.com/office/drawing/2014/main" id="{5F2F84DC-45AB-2542-8688-E2D51255E75C}"/>
              </a:ext>
            </a:extLst>
          </p:cNvPr>
          <p:cNvPicPr>
            <a:picLocks noChangeAspect="1"/>
          </p:cNvPicPr>
          <p:nvPr/>
        </p:nvPicPr>
        <p:blipFill rotWithShape="1">
          <a:blip r:embed="rId7">
            <a:extLst>
              <a:ext uri="{28A0092B-C50C-407E-A947-70E740481C1C}">
                <a14:useLocalDpi xmlns:a14="http://schemas.microsoft.com/office/drawing/2010/main" val="0"/>
              </a:ext>
            </a:extLst>
          </a:blip>
          <a:srcRect l="-181" t="91267" r="-1" b="1803"/>
          <a:stretch/>
        </p:blipFill>
        <p:spPr>
          <a:xfrm>
            <a:off x="-29729" y="0"/>
            <a:ext cx="12221729" cy="812555"/>
          </a:xfrm>
          <a:prstGeom prst="rect">
            <a:avLst/>
          </a:prstGeom>
          <a:effectLst>
            <a:outerShdw blurRad="50800" dist="50800" dir="5400000" algn="ctr" rotWithShape="0">
              <a:srgbClr val="000000">
                <a:alpha val="0"/>
              </a:srgbClr>
            </a:outerShdw>
          </a:effectLst>
        </p:spPr>
      </p:pic>
      <p:sp>
        <p:nvSpPr>
          <p:cNvPr id="32" name="TextBox 31">
            <a:extLst>
              <a:ext uri="{FF2B5EF4-FFF2-40B4-BE49-F238E27FC236}">
                <a16:creationId xmlns:a16="http://schemas.microsoft.com/office/drawing/2014/main" id="{1C743C2E-ED10-39BF-4DE3-36FD91DD56C8}"/>
              </a:ext>
            </a:extLst>
          </p:cNvPr>
          <p:cNvSpPr txBox="1"/>
          <p:nvPr/>
        </p:nvSpPr>
        <p:spPr>
          <a:xfrm>
            <a:off x="2772677" y="128727"/>
            <a:ext cx="7314391" cy="523220"/>
          </a:xfrm>
          <a:prstGeom prst="rect">
            <a:avLst/>
          </a:prstGeom>
          <a:solidFill>
            <a:schemeClr val="accent1">
              <a:alpha val="0"/>
            </a:schemeClr>
          </a:solidFill>
          <a:effectLst>
            <a:outerShdw blurRad="50800" dist="50800" dir="5400000" algn="ctr" rotWithShape="0">
              <a:schemeClr val="bg1"/>
            </a:outerShdw>
          </a:effectLst>
        </p:spPr>
        <p:txBody>
          <a:bodyPr wrap="square" rtlCol="0">
            <a:spAutoFit/>
          </a:bodyPr>
          <a:lstStyle/>
          <a:p>
            <a:r>
              <a:rPr lang="en-US" sz="2800" b="1" i="1" dirty="0"/>
              <a:t>“Enhancing Synergies for a Resilient Tomorrow”</a:t>
            </a:r>
            <a:endParaRPr lang="x-none" sz="2800" b="1" i="1" dirty="0"/>
          </a:p>
        </p:txBody>
      </p:sp>
      <p:sp>
        <p:nvSpPr>
          <p:cNvPr id="33" name="TextBox 32">
            <a:extLst>
              <a:ext uri="{FF2B5EF4-FFF2-40B4-BE49-F238E27FC236}">
                <a16:creationId xmlns:a16="http://schemas.microsoft.com/office/drawing/2014/main" id="{D0902558-F1E4-C6E5-81B6-734B87708ACB}"/>
              </a:ext>
            </a:extLst>
          </p:cNvPr>
          <p:cNvSpPr txBox="1"/>
          <p:nvPr/>
        </p:nvSpPr>
        <p:spPr>
          <a:xfrm>
            <a:off x="2760596" y="2535674"/>
            <a:ext cx="6160770" cy="1015663"/>
          </a:xfrm>
          <a:prstGeom prst="rect">
            <a:avLst/>
          </a:prstGeom>
          <a:noFill/>
        </p:spPr>
        <p:txBody>
          <a:bodyPr wrap="square">
            <a:spAutoFit/>
          </a:bodyPr>
          <a:lstStyle/>
          <a:p>
            <a:pPr algn="ctr"/>
            <a:r>
              <a:rPr lang="en-US" sz="6000" dirty="0"/>
              <a:t>Thank you!</a:t>
            </a:r>
            <a:r>
              <a:rPr lang="en-US" dirty="0"/>
              <a:t> </a:t>
            </a:r>
          </a:p>
        </p:txBody>
      </p:sp>
    </p:spTree>
    <p:extLst>
      <p:ext uri="{BB962C8B-B14F-4D97-AF65-F5344CB8AC3E}">
        <p14:creationId xmlns:p14="http://schemas.microsoft.com/office/powerpoint/2010/main" val="23545100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2613</TotalTime>
  <Words>526</Words>
  <Application>Microsoft Macintosh PowerPoint</Application>
  <PresentationFormat>Widescreen</PresentationFormat>
  <Paragraphs>64</Paragraphs>
  <Slides>8</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Arial Black</vt:lpstr>
      <vt:lpstr>Calibri</vt:lpstr>
      <vt:lpstr>Calibri Light</vt:lpstr>
      <vt:lpstr>Office Theme</vt:lpstr>
      <vt:lpstr>3rd Joint Environment and Risk Management Platform</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R.Nash</dc:creator>
  <cp:lastModifiedBy>Rosalinda Yatilman</cp:lastModifiedBy>
  <cp:revision>53</cp:revision>
  <dcterms:created xsi:type="dcterms:W3CDTF">2023-08-01T02:39:00Z</dcterms:created>
  <dcterms:modified xsi:type="dcterms:W3CDTF">2023-08-27T09:46:20Z</dcterms:modified>
</cp:coreProperties>
</file>