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7" r:id="rId5"/>
    <p:sldId id="256" r:id="rId6"/>
    <p:sldId id="263" r:id="rId7"/>
    <p:sldId id="264" r:id="rId8"/>
    <p:sldId id="265" r:id="rId9"/>
    <p:sldId id="258" r:id="rId10"/>
    <p:sldId id="260" r:id="rId11"/>
    <p:sldId id="261" r:id="rId12"/>
    <p:sldId id="262" r:id="rId13"/>
    <p:sldId id="266" r:id="rId14"/>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6881EC-00C7-4B21-8ABC-358621C266E6}" v="28" dt="2023-08-20T21:55:22.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76"/>
    <p:restoredTop sz="94697"/>
  </p:normalViewPr>
  <p:slideViewPr>
    <p:cSldViewPr snapToGrid="0">
      <p:cViewPr varScale="1">
        <p:scale>
          <a:sx n="99" d="100"/>
          <a:sy n="99" d="100"/>
        </p:scale>
        <p:origin x="192"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ko Ebisawa" userId="5ce15c30-3240-4caa-b515-4b62e0165023" providerId="ADAL" clId="{346881EC-00C7-4B21-8ABC-358621C266E6}"/>
    <pc:docChg chg="undo custSel addSld modSld">
      <pc:chgData name="Yoko Ebisawa" userId="5ce15c30-3240-4caa-b515-4b62e0165023" providerId="ADAL" clId="{346881EC-00C7-4B21-8ABC-358621C266E6}" dt="2023-08-21T07:23:32.426" v="1636" actId="13926"/>
      <pc:docMkLst>
        <pc:docMk/>
      </pc:docMkLst>
      <pc:sldChg chg="addSp delSp modSp mod">
        <pc:chgData name="Yoko Ebisawa" userId="5ce15c30-3240-4caa-b515-4b62e0165023" providerId="ADAL" clId="{346881EC-00C7-4B21-8ABC-358621C266E6}" dt="2023-08-17T00:47:44.286" v="713" actId="20577"/>
        <pc:sldMkLst>
          <pc:docMk/>
          <pc:sldMk cId="1357314264" sldId="256"/>
        </pc:sldMkLst>
        <pc:spChg chg="mod">
          <ac:chgData name="Yoko Ebisawa" userId="5ce15c30-3240-4caa-b515-4b62e0165023" providerId="ADAL" clId="{346881EC-00C7-4B21-8ABC-358621C266E6}" dt="2023-08-17T00:47:44.286" v="713" actId="20577"/>
          <ac:spMkLst>
            <pc:docMk/>
            <pc:sldMk cId="1357314264" sldId="256"/>
            <ac:spMk id="4" creationId="{98EA9D88-61AA-6D3D-9173-C326CB2E1D65}"/>
          </ac:spMkLst>
        </pc:spChg>
        <pc:picChg chg="add del mod ord">
          <ac:chgData name="Yoko Ebisawa" userId="5ce15c30-3240-4caa-b515-4b62e0165023" providerId="ADAL" clId="{346881EC-00C7-4B21-8ABC-358621C266E6}" dt="2023-08-17T00:06:21.468" v="400" actId="478"/>
          <ac:picMkLst>
            <pc:docMk/>
            <pc:sldMk cId="1357314264" sldId="256"/>
            <ac:picMk id="5" creationId="{B1E0A288-8482-B5A8-B3E8-CDFE84FDC11D}"/>
          </ac:picMkLst>
        </pc:picChg>
      </pc:sldChg>
      <pc:sldChg chg="addSp delSp modSp mod">
        <pc:chgData name="Yoko Ebisawa" userId="5ce15c30-3240-4caa-b515-4b62e0165023" providerId="ADAL" clId="{346881EC-00C7-4B21-8ABC-358621C266E6}" dt="2023-08-21T07:23:32.426" v="1636" actId="13926"/>
        <pc:sldMkLst>
          <pc:docMk/>
          <pc:sldMk cId="2607128412" sldId="257"/>
        </pc:sldMkLst>
        <pc:spChg chg="add del mod">
          <ac:chgData name="Yoko Ebisawa" userId="5ce15c30-3240-4caa-b515-4b62e0165023" providerId="ADAL" clId="{346881EC-00C7-4B21-8ABC-358621C266E6}" dt="2023-08-16T22:22:28.062" v="40" actId="14100"/>
          <ac:spMkLst>
            <pc:docMk/>
            <pc:sldMk cId="2607128412" sldId="257"/>
            <ac:spMk id="13" creationId="{1D1BC2A8-9B05-3573-5078-F729C0F45BE8}"/>
          </ac:spMkLst>
        </pc:spChg>
        <pc:spChg chg="mod">
          <ac:chgData name="Yoko Ebisawa" userId="5ce15c30-3240-4caa-b515-4b62e0165023" providerId="ADAL" clId="{346881EC-00C7-4B21-8ABC-358621C266E6}" dt="2023-08-21T07:23:32.426" v="1636" actId="13926"/>
          <ac:spMkLst>
            <pc:docMk/>
            <pc:sldMk cId="2607128412" sldId="257"/>
            <ac:spMk id="14" creationId="{A600D996-6B2A-AD38-2148-665B58E713F0}"/>
          </ac:spMkLst>
        </pc:spChg>
      </pc:sldChg>
      <pc:sldChg chg="modSp mod">
        <pc:chgData name="Yoko Ebisawa" userId="5ce15c30-3240-4caa-b515-4b62e0165023" providerId="ADAL" clId="{346881EC-00C7-4B21-8ABC-358621C266E6}" dt="2023-08-20T21:55:46.970" v="1585" actId="20577"/>
        <pc:sldMkLst>
          <pc:docMk/>
          <pc:sldMk cId="853301851" sldId="258"/>
        </pc:sldMkLst>
        <pc:spChg chg="mod">
          <ac:chgData name="Yoko Ebisawa" userId="5ce15c30-3240-4caa-b515-4b62e0165023" providerId="ADAL" clId="{346881EC-00C7-4B21-8ABC-358621C266E6}" dt="2023-08-20T21:55:46.970" v="1585" actId="20577"/>
          <ac:spMkLst>
            <pc:docMk/>
            <pc:sldMk cId="853301851" sldId="258"/>
            <ac:spMk id="4" creationId="{98EA9D88-61AA-6D3D-9173-C326CB2E1D65}"/>
          </ac:spMkLst>
        </pc:spChg>
      </pc:sldChg>
      <pc:sldChg chg="addSp delSp modSp mod modNotesTx">
        <pc:chgData name="Yoko Ebisawa" userId="5ce15c30-3240-4caa-b515-4b62e0165023" providerId="ADAL" clId="{346881EC-00C7-4B21-8ABC-358621C266E6}" dt="2023-08-20T22:53:50.253" v="1602" actId="20577"/>
        <pc:sldMkLst>
          <pc:docMk/>
          <pc:sldMk cId="1790624523" sldId="260"/>
        </pc:sldMkLst>
        <pc:spChg chg="mod">
          <ac:chgData name="Yoko Ebisawa" userId="5ce15c30-3240-4caa-b515-4b62e0165023" providerId="ADAL" clId="{346881EC-00C7-4B21-8ABC-358621C266E6}" dt="2023-08-20T22:53:50.253" v="1602" actId="20577"/>
          <ac:spMkLst>
            <pc:docMk/>
            <pc:sldMk cId="1790624523" sldId="260"/>
            <ac:spMk id="4" creationId="{98EA9D88-61AA-6D3D-9173-C326CB2E1D65}"/>
          </ac:spMkLst>
        </pc:spChg>
        <pc:picChg chg="add mod">
          <ac:chgData name="Yoko Ebisawa" userId="5ce15c30-3240-4caa-b515-4b62e0165023" providerId="ADAL" clId="{346881EC-00C7-4B21-8ABC-358621C266E6}" dt="2023-08-17T01:13:08.702" v="1219" actId="1076"/>
          <ac:picMkLst>
            <pc:docMk/>
            <pc:sldMk cId="1790624523" sldId="260"/>
            <ac:picMk id="2" creationId="{CBDF50D1-38D3-1113-4758-15AEAE40779E}"/>
          </ac:picMkLst>
        </pc:picChg>
        <pc:picChg chg="add mod">
          <ac:chgData name="Yoko Ebisawa" userId="5ce15c30-3240-4caa-b515-4b62e0165023" providerId="ADAL" clId="{346881EC-00C7-4B21-8ABC-358621C266E6}" dt="2023-08-17T01:12:35.237" v="1210" actId="1076"/>
          <ac:picMkLst>
            <pc:docMk/>
            <pc:sldMk cId="1790624523" sldId="260"/>
            <ac:picMk id="3" creationId="{6BD7F157-67C0-47F5-BCB2-CC13FE757665}"/>
          </ac:picMkLst>
        </pc:picChg>
        <pc:picChg chg="add mod">
          <ac:chgData name="Yoko Ebisawa" userId="5ce15c30-3240-4caa-b515-4b62e0165023" providerId="ADAL" clId="{346881EC-00C7-4B21-8ABC-358621C266E6}" dt="2023-08-17T01:12:37.138" v="1211" actId="1076"/>
          <ac:picMkLst>
            <pc:docMk/>
            <pc:sldMk cId="1790624523" sldId="260"/>
            <ac:picMk id="33" creationId="{83836DAD-4DD1-0543-07D7-50FF05B03C9B}"/>
          </ac:picMkLst>
        </pc:picChg>
        <pc:picChg chg="add mod">
          <ac:chgData name="Yoko Ebisawa" userId="5ce15c30-3240-4caa-b515-4b62e0165023" providerId="ADAL" clId="{346881EC-00C7-4B21-8ABC-358621C266E6}" dt="2023-08-17T01:13:15.102" v="1220" actId="1076"/>
          <ac:picMkLst>
            <pc:docMk/>
            <pc:sldMk cId="1790624523" sldId="260"/>
            <ac:picMk id="35" creationId="{6BFA9A61-CB9D-0CAE-5785-E3214E1F3D95}"/>
          </ac:picMkLst>
        </pc:picChg>
        <pc:picChg chg="add del mod">
          <ac:chgData name="Yoko Ebisawa" userId="5ce15c30-3240-4caa-b515-4b62e0165023" providerId="ADAL" clId="{346881EC-00C7-4B21-8ABC-358621C266E6}" dt="2023-08-17T01:09:06.464" v="1126" actId="478"/>
          <ac:picMkLst>
            <pc:docMk/>
            <pc:sldMk cId="1790624523" sldId="260"/>
            <ac:picMk id="37" creationId="{E6FA9F87-5F1C-2234-F2F8-2C7F5BACDF44}"/>
          </ac:picMkLst>
        </pc:picChg>
      </pc:sldChg>
      <pc:sldChg chg="modSp mod">
        <pc:chgData name="Yoko Ebisawa" userId="5ce15c30-3240-4caa-b515-4b62e0165023" providerId="ADAL" clId="{346881EC-00C7-4B21-8ABC-358621C266E6}" dt="2023-08-20T21:55:30.221" v="1584" actId="6549"/>
        <pc:sldMkLst>
          <pc:docMk/>
          <pc:sldMk cId="1484366440" sldId="261"/>
        </pc:sldMkLst>
        <pc:spChg chg="mod">
          <ac:chgData name="Yoko Ebisawa" userId="5ce15c30-3240-4caa-b515-4b62e0165023" providerId="ADAL" clId="{346881EC-00C7-4B21-8ABC-358621C266E6}" dt="2023-08-20T21:55:30.221" v="1584" actId="6549"/>
          <ac:spMkLst>
            <pc:docMk/>
            <pc:sldMk cId="1484366440" sldId="261"/>
            <ac:spMk id="4" creationId="{98EA9D88-61AA-6D3D-9173-C326CB2E1D65}"/>
          </ac:spMkLst>
        </pc:spChg>
      </pc:sldChg>
      <pc:sldChg chg="addSp delSp modSp mod modNotesTx">
        <pc:chgData name="Yoko Ebisawa" userId="5ce15c30-3240-4caa-b515-4b62e0165023" providerId="ADAL" clId="{346881EC-00C7-4B21-8ABC-358621C266E6}" dt="2023-08-17T01:15:22.944" v="1427" actId="1076"/>
        <pc:sldMkLst>
          <pc:docMk/>
          <pc:sldMk cId="4052519048" sldId="262"/>
        </pc:sldMkLst>
        <pc:spChg chg="mod">
          <ac:chgData name="Yoko Ebisawa" userId="5ce15c30-3240-4caa-b515-4b62e0165023" providerId="ADAL" clId="{346881EC-00C7-4B21-8ABC-358621C266E6}" dt="2023-08-17T01:15:09.875" v="1425" actId="5793"/>
          <ac:spMkLst>
            <pc:docMk/>
            <pc:sldMk cId="4052519048" sldId="262"/>
            <ac:spMk id="4" creationId="{98EA9D88-61AA-6D3D-9173-C326CB2E1D65}"/>
          </ac:spMkLst>
        </pc:spChg>
        <pc:picChg chg="add mod">
          <ac:chgData name="Yoko Ebisawa" userId="5ce15c30-3240-4caa-b515-4b62e0165023" providerId="ADAL" clId="{346881EC-00C7-4B21-8ABC-358621C266E6}" dt="2023-08-17T01:15:22.944" v="1427" actId="1076"/>
          <ac:picMkLst>
            <pc:docMk/>
            <pc:sldMk cId="4052519048" sldId="262"/>
            <ac:picMk id="3" creationId="{478615DC-B501-DB33-5338-4A53C2CD626D}"/>
          </ac:picMkLst>
        </pc:picChg>
        <pc:picChg chg="add del mod">
          <ac:chgData name="Yoko Ebisawa" userId="5ce15c30-3240-4caa-b515-4b62e0165023" providerId="ADAL" clId="{346881EC-00C7-4B21-8ABC-358621C266E6}" dt="2023-08-17T01:06:43.795" v="1091" actId="21"/>
          <ac:picMkLst>
            <pc:docMk/>
            <pc:sldMk cId="4052519048" sldId="262"/>
            <ac:picMk id="34" creationId="{422EE56F-2366-54F9-FDD5-A599F1A2C7E4}"/>
          </ac:picMkLst>
        </pc:picChg>
        <pc:picChg chg="add mod">
          <ac:chgData name="Yoko Ebisawa" userId="5ce15c30-3240-4caa-b515-4b62e0165023" providerId="ADAL" clId="{346881EC-00C7-4B21-8ABC-358621C266E6}" dt="2023-08-17T01:15:21.448" v="1426" actId="1076"/>
          <ac:picMkLst>
            <pc:docMk/>
            <pc:sldMk cId="4052519048" sldId="262"/>
            <ac:picMk id="36" creationId="{98FE08CD-D9D5-AE93-6D5B-60F034CA9832}"/>
          </ac:picMkLst>
        </pc:picChg>
      </pc:sldChg>
      <pc:sldChg chg="addSp delSp modSp add mod modNotesTx">
        <pc:chgData name="Yoko Ebisawa" userId="5ce15c30-3240-4caa-b515-4b62e0165023" providerId="ADAL" clId="{346881EC-00C7-4B21-8ABC-358621C266E6}" dt="2023-08-17T01:03:51.976" v="1087" actId="20577"/>
        <pc:sldMkLst>
          <pc:docMk/>
          <pc:sldMk cId="593415659" sldId="263"/>
        </pc:sldMkLst>
        <pc:spChg chg="add del">
          <ac:chgData name="Yoko Ebisawa" userId="5ce15c30-3240-4caa-b515-4b62e0165023" providerId="ADAL" clId="{346881EC-00C7-4B21-8ABC-358621C266E6}" dt="2023-08-17T00:38:49.463" v="631"/>
          <ac:spMkLst>
            <pc:docMk/>
            <pc:sldMk cId="593415659" sldId="263"/>
            <ac:spMk id="3" creationId="{A39674C5-8374-B19A-FCF3-BDD0DAF8AF12}"/>
          </ac:spMkLst>
        </pc:spChg>
        <pc:spChg chg="add del mod">
          <ac:chgData name="Yoko Ebisawa" userId="5ce15c30-3240-4caa-b515-4b62e0165023" providerId="ADAL" clId="{346881EC-00C7-4B21-8ABC-358621C266E6}" dt="2023-08-17T00:48:45.606" v="721" actId="20577"/>
          <ac:spMkLst>
            <pc:docMk/>
            <pc:sldMk cId="593415659" sldId="263"/>
            <ac:spMk id="4" creationId="{98EA9D88-61AA-6D3D-9173-C326CB2E1D65}"/>
          </ac:spMkLst>
        </pc:spChg>
        <pc:spChg chg="add del">
          <ac:chgData name="Yoko Ebisawa" userId="5ce15c30-3240-4caa-b515-4b62e0165023" providerId="ADAL" clId="{346881EC-00C7-4B21-8ABC-358621C266E6}" dt="2023-08-17T00:38:49.463" v="631"/>
          <ac:spMkLst>
            <pc:docMk/>
            <pc:sldMk cId="593415659" sldId="263"/>
            <ac:spMk id="5" creationId="{C60A7F1F-1107-518A-DEF0-68B194690DD7}"/>
          </ac:spMkLst>
        </pc:spChg>
        <pc:spChg chg="add del">
          <ac:chgData name="Yoko Ebisawa" userId="5ce15c30-3240-4caa-b515-4b62e0165023" providerId="ADAL" clId="{346881EC-00C7-4B21-8ABC-358621C266E6}" dt="2023-08-17T00:38:49.463" v="631"/>
          <ac:spMkLst>
            <pc:docMk/>
            <pc:sldMk cId="593415659" sldId="263"/>
            <ac:spMk id="6" creationId="{A42DE2D4-FA77-35CB-21E8-6DF276344827}"/>
          </ac:spMkLst>
        </pc:spChg>
        <pc:spChg chg="add del">
          <ac:chgData name="Yoko Ebisawa" userId="5ce15c30-3240-4caa-b515-4b62e0165023" providerId="ADAL" clId="{346881EC-00C7-4B21-8ABC-358621C266E6}" dt="2023-08-17T00:38:49.463" v="631"/>
          <ac:spMkLst>
            <pc:docMk/>
            <pc:sldMk cId="593415659" sldId="263"/>
            <ac:spMk id="7" creationId="{ACC33093-8CA5-5708-C5DA-EAC793B99244}"/>
          </ac:spMkLst>
        </pc:spChg>
        <pc:spChg chg="add del">
          <ac:chgData name="Yoko Ebisawa" userId="5ce15c30-3240-4caa-b515-4b62e0165023" providerId="ADAL" clId="{346881EC-00C7-4B21-8ABC-358621C266E6}" dt="2023-08-17T00:38:49.463" v="631"/>
          <ac:spMkLst>
            <pc:docMk/>
            <pc:sldMk cId="593415659" sldId="263"/>
            <ac:spMk id="8" creationId="{78A81529-EBEB-80AA-61DA-11E8FA1F01EF}"/>
          </ac:spMkLst>
        </pc:spChg>
        <pc:spChg chg="add del mod">
          <ac:chgData name="Yoko Ebisawa" userId="5ce15c30-3240-4caa-b515-4b62e0165023" providerId="ADAL" clId="{346881EC-00C7-4B21-8ABC-358621C266E6}" dt="2023-08-17T00:38:48.910" v="630" actId="478"/>
          <ac:spMkLst>
            <pc:docMk/>
            <pc:sldMk cId="593415659" sldId="263"/>
            <ac:spMk id="9" creationId="{F9ADE588-5D86-CB0D-2EC4-C36DE2E5E9D7}"/>
          </ac:spMkLst>
        </pc:spChg>
        <pc:picChg chg="add mod">
          <ac:chgData name="Yoko Ebisawa" userId="5ce15c30-3240-4caa-b515-4b62e0165023" providerId="ADAL" clId="{346881EC-00C7-4B21-8ABC-358621C266E6}" dt="2023-08-17T01:00:21.976" v="1015" actId="1076"/>
          <ac:picMkLst>
            <pc:docMk/>
            <pc:sldMk cId="593415659" sldId="263"/>
            <ac:picMk id="36" creationId="{9A2844B0-55D2-2D09-0490-4A171D9557EC}"/>
          </ac:picMkLst>
        </pc:picChg>
        <pc:picChg chg="add mod">
          <ac:chgData name="Yoko Ebisawa" userId="5ce15c30-3240-4caa-b515-4b62e0165023" providerId="ADAL" clId="{346881EC-00C7-4B21-8ABC-358621C266E6}" dt="2023-08-17T01:00:24.258" v="1016" actId="1076"/>
          <ac:picMkLst>
            <pc:docMk/>
            <pc:sldMk cId="593415659" sldId="263"/>
            <ac:picMk id="38" creationId="{83842650-3690-8626-BA90-70DC65157F65}"/>
          </ac:picMkLst>
        </pc:picChg>
        <pc:picChg chg="add del mod">
          <ac:chgData name="Yoko Ebisawa" userId="5ce15c30-3240-4caa-b515-4b62e0165023" providerId="ADAL" clId="{346881EC-00C7-4B21-8ABC-358621C266E6}" dt="2023-08-17T00:59:30.260" v="996" actId="21"/>
          <ac:picMkLst>
            <pc:docMk/>
            <pc:sldMk cId="593415659" sldId="263"/>
            <ac:picMk id="39" creationId="{6CD3ABE3-B9BC-B5D3-E41E-3FAD504792B7}"/>
          </ac:picMkLst>
        </pc:picChg>
        <pc:picChg chg="add del mod">
          <ac:chgData name="Yoko Ebisawa" userId="5ce15c30-3240-4caa-b515-4b62e0165023" providerId="ADAL" clId="{346881EC-00C7-4B21-8ABC-358621C266E6}" dt="2023-08-17T00:59:54.978" v="1001" actId="478"/>
          <ac:picMkLst>
            <pc:docMk/>
            <pc:sldMk cId="593415659" sldId="263"/>
            <ac:picMk id="40" creationId="{C2354EB8-B079-A56B-0FD7-1896A11FD398}"/>
          </ac:picMkLst>
        </pc:picChg>
        <pc:picChg chg="add mod">
          <ac:chgData name="Yoko Ebisawa" userId="5ce15c30-3240-4caa-b515-4b62e0165023" providerId="ADAL" clId="{346881EC-00C7-4B21-8ABC-358621C266E6}" dt="2023-08-17T01:00:29.135" v="1018" actId="1076"/>
          <ac:picMkLst>
            <pc:docMk/>
            <pc:sldMk cId="593415659" sldId="263"/>
            <ac:picMk id="42" creationId="{A7832D4A-1ABA-89FF-9A13-16F1DD798D56}"/>
          </ac:picMkLst>
        </pc:picChg>
        <pc:picChg chg="add mod">
          <ac:chgData name="Yoko Ebisawa" userId="5ce15c30-3240-4caa-b515-4b62e0165023" providerId="ADAL" clId="{346881EC-00C7-4B21-8ABC-358621C266E6}" dt="2023-08-17T01:00:27.101" v="1017" actId="1076"/>
          <ac:picMkLst>
            <pc:docMk/>
            <pc:sldMk cId="593415659" sldId="263"/>
            <ac:picMk id="44" creationId="{AFB38179-A1D8-F2EA-4EFE-01135AFF0C43}"/>
          </ac:picMkLst>
        </pc:picChg>
        <pc:picChg chg="add del">
          <ac:chgData name="Yoko Ebisawa" userId="5ce15c30-3240-4caa-b515-4b62e0165023" providerId="ADAL" clId="{346881EC-00C7-4B21-8ABC-358621C266E6}" dt="2023-08-17T00:38:49.463" v="631"/>
          <ac:picMkLst>
            <pc:docMk/>
            <pc:sldMk cId="593415659" sldId="263"/>
            <ac:picMk id="1025" creationId="{52182E5B-6F4A-6699-4129-77AF7B65A732}"/>
          </ac:picMkLst>
        </pc:picChg>
        <pc:picChg chg="add del">
          <ac:chgData name="Yoko Ebisawa" userId="5ce15c30-3240-4caa-b515-4b62e0165023" providerId="ADAL" clId="{346881EC-00C7-4B21-8ABC-358621C266E6}" dt="2023-08-17T00:38:49.463" v="631"/>
          <ac:picMkLst>
            <pc:docMk/>
            <pc:sldMk cId="593415659" sldId="263"/>
            <ac:picMk id="1026" creationId="{DFB73F8A-BED8-9202-F8F3-3DAAB519A631}"/>
          </ac:picMkLst>
        </pc:picChg>
        <pc:picChg chg="add del">
          <ac:chgData name="Yoko Ebisawa" userId="5ce15c30-3240-4caa-b515-4b62e0165023" providerId="ADAL" clId="{346881EC-00C7-4B21-8ABC-358621C266E6}" dt="2023-08-17T00:38:49.463" v="631"/>
          <ac:picMkLst>
            <pc:docMk/>
            <pc:sldMk cId="593415659" sldId="263"/>
            <ac:picMk id="1027" creationId="{7FB49982-9578-20CB-3693-B3769D50011D}"/>
          </ac:picMkLst>
        </pc:picChg>
        <pc:picChg chg="add del">
          <ac:chgData name="Yoko Ebisawa" userId="5ce15c30-3240-4caa-b515-4b62e0165023" providerId="ADAL" clId="{346881EC-00C7-4B21-8ABC-358621C266E6}" dt="2023-08-17T00:38:49.463" v="631"/>
          <ac:picMkLst>
            <pc:docMk/>
            <pc:sldMk cId="593415659" sldId="263"/>
            <ac:picMk id="1028" creationId="{E9E83423-FA05-FA7F-917D-43410B1708F9}"/>
          </ac:picMkLst>
        </pc:picChg>
      </pc:sldChg>
      <pc:sldChg chg="addSp delSp modSp add mod">
        <pc:chgData name="Yoko Ebisawa" userId="5ce15c30-3240-4caa-b515-4b62e0165023" providerId="ADAL" clId="{346881EC-00C7-4B21-8ABC-358621C266E6}" dt="2023-08-17T00:48:22.511" v="719" actId="14100"/>
        <pc:sldMkLst>
          <pc:docMk/>
          <pc:sldMk cId="1354536092" sldId="264"/>
        </pc:sldMkLst>
        <pc:spChg chg="mod">
          <ac:chgData name="Yoko Ebisawa" userId="5ce15c30-3240-4caa-b515-4b62e0165023" providerId="ADAL" clId="{346881EC-00C7-4B21-8ABC-358621C266E6}" dt="2023-08-17T00:48:08.639" v="715" actId="20577"/>
          <ac:spMkLst>
            <pc:docMk/>
            <pc:sldMk cId="1354536092" sldId="264"/>
            <ac:spMk id="4" creationId="{98EA9D88-61AA-6D3D-9173-C326CB2E1D65}"/>
          </ac:spMkLst>
        </pc:spChg>
        <pc:picChg chg="add mod">
          <ac:chgData name="Yoko Ebisawa" userId="5ce15c30-3240-4caa-b515-4b62e0165023" providerId="ADAL" clId="{346881EC-00C7-4B21-8ABC-358621C266E6}" dt="2023-08-17T00:48:12.764" v="716" actId="14100"/>
          <ac:picMkLst>
            <pc:docMk/>
            <pc:sldMk cId="1354536092" sldId="264"/>
            <ac:picMk id="3" creationId="{1A318C4C-669B-2296-98DF-A759580226AA}"/>
          </ac:picMkLst>
        </pc:picChg>
        <pc:picChg chg="add mod">
          <ac:chgData name="Yoko Ebisawa" userId="5ce15c30-3240-4caa-b515-4b62e0165023" providerId="ADAL" clId="{346881EC-00C7-4B21-8ABC-358621C266E6}" dt="2023-08-17T00:48:19.639" v="718" actId="1076"/>
          <ac:picMkLst>
            <pc:docMk/>
            <pc:sldMk cId="1354536092" sldId="264"/>
            <ac:picMk id="6" creationId="{34A3AE44-02AB-E132-D562-3F7BA216D257}"/>
          </ac:picMkLst>
        </pc:picChg>
        <pc:picChg chg="add mod">
          <ac:chgData name="Yoko Ebisawa" userId="5ce15c30-3240-4caa-b515-4b62e0165023" providerId="ADAL" clId="{346881EC-00C7-4B21-8ABC-358621C266E6}" dt="2023-08-17T00:48:22.511" v="719" actId="14100"/>
          <ac:picMkLst>
            <pc:docMk/>
            <pc:sldMk cId="1354536092" sldId="264"/>
            <ac:picMk id="7" creationId="{70B41C62-027E-AC91-37FE-294FF3B81318}"/>
          </ac:picMkLst>
        </pc:picChg>
        <pc:picChg chg="del">
          <ac:chgData name="Yoko Ebisawa" userId="5ce15c30-3240-4caa-b515-4b62e0165023" providerId="ADAL" clId="{346881EC-00C7-4B21-8ABC-358621C266E6}" dt="2023-08-17T00:42:51.601" v="678" actId="478"/>
          <ac:picMkLst>
            <pc:docMk/>
            <pc:sldMk cId="1354536092" sldId="264"/>
            <ac:picMk id="36" creationId="{9A2844B0-55D2-2D09-0490-4A171D9557EC}"/>
          </ac:picMkLst>
        </pc:picChg>
        <pc:picChg chg="del mod">
          <ac:chgData name="Yoko Ebisawa" userId="5ce15c30-3240-4caa-b515-4b62e0165023" providerId="ADAL" clId="{346881EC-00C7-4B21-8ABC-358621C266E6}" dt="2023-08-17T00:42:53.001" v="682" actId="478"/>
          <ac:picMkLst>
            <pc:docMk/>
            <pc:sldMk cId="1354536092" sldId="264"/>
            <ac:picMk id="38" creationId="{83842650-3690-8626-BA90-70DC65157F65}"/>
          </ac:picMkLst>
        </pc:picChg>
        <pc:picChg chg="del">
          <ac:chgData name="Yoko Ebisawa" userId="5ce15c30-3240-4caa-b515-4b62e0165023" providerId="ADAL" clId="{346881EC-00C7-4B21-8ABC-358621C266E6}" dt="2023-08-17T00:42:53.539" v="683" actId="478"/>
          <ac:picMkLst>
            <pc:docMk/>
            <pc:sldMk cId="1354536092" sldId="264"/>
            <ac:picMk id="39" creationId="{6CD3ABE3-B9BC-B5D3-E41E-3FAD504792B7}"/>
          </ac:picMkLst>
        </pc:picChg>
        <pc:picChg chg="del mod">
          <ac:chgData name="Yoko Ebisawa" userId="5ce15c30-3240-4caa-b515-4b62e0165023" providerId="ADAL" clId="{346881EC-00C7-4B21-8ABC-358621C266E6}" dt="2023-08-17T00:42:52.303" v="680" actId="478"/>
          <ac:picMkLst>
            <pc:docMk/>
            <pc:sldMk cId="1354536092" sldId="264"/>
            <ac:picMk id="40" creationId="{C2354EB8-B079-A56B-0FD7-1896A11FD398}"/>
          </ac:picMkLst>
        </pc:picChg>
        <pc:picChg chg="del">
          <ac:chgData name="Yoko Ebisawa" userId="5ce15c30-3240-4caa-b515-4b62e0165023" providerId="ADAL" clId="{346881EC-00C7-4B21-8ABC-358621C266E6}" dt="2023-08-17T00:42:53.961" v="684" actId="478"/>
          <ac:picMkLst>
            <pc:docMk/>
            <pc:sldMk cId="1354536092" sldId="264"/>
            <ac:picMk id="42" creationId="{A7832D4A-1ABA-89FF-9A13-16F1DD798D56}"/>
          </ac:picMkLst>
        </pc:picChg>
      </pc:sldChg>
      <pc:sldChg chg="addSp delSp modSp add mod">
        <pc:chgData name="Yoko Ebisawa" userId="5ce15c30-3240-4caa-b515-4b62e0165023" providerId="ADAL" clId="{346881EC-00C7-4B21-8ABC-358621C266E6}" dt="2023-08-17T00:58:01.391" v="978" actId="1076"/>
        <pc:sldMkLst>
          <pc:docMk/>
          <pc:sldMk cId="4113596433" sldId="265"/>
        </pc:sldMkLst>
        <pc:spChg chg="mod">
          <ac:chgData name="Yoko Ebisawa" userId="5ce15c30-3240-4caa-b515-4b62e0165023" providerId="ADAL" clId="{346881EC-00C7-4B21-8ABC-358621C266E6}" dt="2023-08-17T00:56:32.448" v="956" actId="6549"/>
          <ac:spMkLst>
            <pc:docMk/>
            <pc:sldMk cId="4113596433" sldId="265"/>
            <ac:spMk id="4" creationId="{98EA9D88-61AA-6D3D-9173-C326CB2E1D65}"/>
          </ac:spMkLst>
        </pc:spChg>
        <pc:picChg chg="del">
          <ac:chgData name="Yoko Ebisawa" userId="5ce15c30-3240-4caa-b515-4b62e0165023" providerId="ADAL" clId="{346881EC-00C7-4B21-8ABC-358621C266E6}" dt="2023-08-17T00:49:55.969" v="728" actId="478"/>
          <ac:picMkLst>
            <pc:docMk/>
            <pc:sldMk cId="4113596433" sldId="265"/>
            <ac:picMk id="3" creationId="{1A318C4C-669B-2296-98DF-A759580226AA}"/>
          </ac:picMkLst>
        </pc:picChg>
        <pc:picChg chg="add mod">
          <ac:chgData name="Yoko Ebisawa" userId="5ce15c30-3240-4caa-b515-4b62e0165023" providerId="ADAL" clId="{346881EC-00C7-4B21-8ABC-358621C266E6}" dt="2023-08-17T00:57:18.871" v="972" actId="1076"/>
          <ac:picMkLst>
            <pc:docMk/>
            <pc:sldMk cId="4113596433" sldId="265"/>
            <ac:picMk id="5" creationId="{59BECD6B-784B-631C-2C06-9D320A7F8A69}"/>
          </ac:picMkLst>
        </pc:picChg>
        <pc:picChg chg="del">
          <ac:chgData name="Yoko Ebisawa" userId="5ce15c30-3240-4caa-b515-4b62e0165023" providerId="ADAL" clId="{346881EC-00C7-4B21-8ABC-358621C266E6}" dt="2023-08-17T00:49:56.733" v="729" actId="478"/>
          <ac:picMkLst>
            <pc:docMk/>
            <pc:sldMk cId="4113596433" sldId="265"/>
            <ac:picMk id="6" creationId="{34A3AE44-02AB-E132-D562-3F7BA216D257}"/>
          </ac:picMkLst>
        </pc:picChg>
        <pc:picChg chg="del">
          <ac:chgData name="Yoko Ebisawa" userId="5ce15c30-3240-4caa-b515-4b62e0165023" providerId="ADAL" clId="{346881EC-00C7-4B21-8ABC-358621C266E6}" dt="2023-08-17T00:49:57.295" v="730" actId="478"/>
          <ac:picMkLst>
            <pc:docMk/>
            <pc:sldMk cId="4113596433" sldId="265"/>
            <ac:picMk id="7" creationId="{70B41C62-027E-AC91-37FE-294FF3B81318}"/>
          </ac:picMkLst>
        </pc:picChg>
        <pc:picChg chg="add mod">
          <ac:chgData name="Yoko Ebisawa" userId="5ce15c30-3240-4caa-b515-4b62e0165023" providerId="ADAL" clId="{346881EC-00C7-4B21-8ABC-358621C266E6}" dt="2023-08-17T00:57:12.116" v="969" actId="1076"/>
          <ac:picMkLst>
            <pc:docMk/>
            <pc:sldMk cId="4113596433" sldId="265"/>
            <ac:picMk id="8" creationId="{F1BE1A33-DF9E-B417-4B02-C06729E9A7B0}"/>
          </ac:picMkLst>
        </pc:picChg>
        <pc:picChg chg="add mod">
          <ac:chgData name="Yoko Ebisawa" userId="5ce15c30-3240-4caa-b515-4b62e0165023" providerId="ADAL" clId="{346881EC-00C7-4B21-8ABC-358621C266E6}" dt="2023-08-17T00:57:24.458" v="973" actId="1076"/>
          <ac:picMkLst>
            <pc:docMk/>
            <pc:sldMk cId="4113596433" sldId="265"/>
            <ac:picMk id="9" creationId="{0C70417A-6A54-881C-12F7-7C26BE433AA3}"/>
          </ac:picMkLst>
        </pc:picChg>
        <pc:picChg chg="add mod">
          <ac:chgData name="Yoko Ebisawa" userId="5ce15c30-3240-4caa-b515-4b62e0165023" providerId="ADAL" clId="{346881EC-00C7-4B21-8ABC-358621C266E6}" dt="2023-08-17T00:58:01.391" v="978" actId="1076"/>
          <ac:picMkLst>
            <pc:docMk/>
            <pc:sldMk cId="4113596433" sldId="265"/>
            <ac:picMk id="36" creationId="{16F3B9F7-9F15-0EB8-CECD-9741A6F4D07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Chuuk: </a:t>
            </a:r>
            <a:r>
              <a:rPr lang="en-US" dirty="0" err="1"/>
              <a:t>Onou</a:t>
            </a:r>
            <a:endParaRPr lang="en-US" dirty="0"/>
          </a:p>
          <a:p>
            <a:r>
              <a:rPr lang="en-US" dirty="0"/>
              <a:t>Chuuk: </a:t>
            </a:r>
            <a:r>
              <a:rPr lang="en-US" dirty="0" err="1"/>
              <a:t>Ettal</a:t>
            </a:r>
            <a:endParaRPr lang="en-US" dirty="0"/>
          </a:p>
          <a:p>
            <a:r>
              <a:rPr lang="en-US" dirty="0"/>
              <a:t>Pohnpei </a:t>
            </a:r>
            <a:r>
              <a:rPr lang="en-US" dirty="0" err="1"/>
              <a:t>Oroluk</a:t>
            </a:r>
            <a:r>
              <a:rPr lang="en-US" dirty="0"/>
              <a:t> </a:t>
            </a:r>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3</a:t>
            </a:fld>
            <a:endParaRPr lang="en-FM" dirty="0"/>
          </a:p>
        </p:txBody>
      </p:sp>
    </p:spTree>
    <p:extLst>
      <p:ext uri="{BB962C8B-B14F-4D97-AF65-F5344CB8AC3E}">
        <p14:creationId xmlns:p14="http://schemas.microsoft.com/office/powerpoint/2010/main" val="1812421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4</a:t>
            </a:fld>
            <a:endParaRPr lang="en-FM" dirty="0"/>
          </a:p>
        </p:txBody>
      </p:sp>
    </p:spTree>
    <p:extLst>
      <p:ext uri="{BB962C8B-B14F-4D97-AF65-F5344CB8AC3E}">
        <p14:creationId xmlns:p14="http://schemas.microsoft.com/office/powerpoint/2010/main" val="870343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5</a:t>
            </a:fld>
            <a:endParaRPr lang="en-FM" dirty="0"/>
          </a:p>
        </p:txBody>
      </p:sp>
    </p:spTree>
    <p:extLst>
      <p:ext uri="{BB962C8B-B14F-4D97-AF65-F5344CB8AC3E}">
        <p14:creationId xmlns:p14="http://schemas.microsoft.com/office/powerpoint/2010/main" val="3461561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Chuuk </a:t>
            </a:r>
            <a:r>
              <a:rPr lang="en-US" dirty="0" err="1"/>
              <a:t>Makur</a:t>
            </a:r>
            <a:endParaRPr lang="en-FJ" dirty="0"/>
          </a:p>
        </p:txBody>
      </p:sp>
      <p:sp>
        <p:nvSpPr>
          <p:cNvPr id="4" name="Slide Number Placeholder 3"/>
          <p:cNvSpPr>
            <a:spLocks noGrp="1"/>
          </p:cNvSpPr>
          <p:nvPr>
            <p:ph type="sldNum" sz="quarter" idx="5"/>
          </p:nvPr>
        </p:nvSpPr>
        <p:spPr/>
        <p:txBody>
          <a:bodyPr/>
          <a:lstStyle/>
          <a:p>
            <a:fld id="{4AB64EC0-AC93-47F0-8B5C-277A528EB23B}" type="slidenum">
              <a:rPr lang="en-FM" smtClean="0"/>
              <a:t>7</a:t>
            </a:fld>
            <a:endParaRPr lang="en-FM" dirty="0"/>
          </a:p>
        </p:txBody>
      </p:sp>
    </p:spTree>
    <p:extLst>
      <p:ext uri="{BB962C8B-B14F-4D97-AF65-F5344CB8AC3E}">
        <p14:creationId xmlns:p14="http://schemas.microsoft.com/office/powerpoint/2010/main" val="3811830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Yap </a:t>
            </a:r>
            <a:r>
              <a:rPr lang="en-US" dirty="0" err="1"/>
              <a:t>Falaulap</a:t>
            </a:r>
            <a:endParaRPr lang="en-FJ" dirty="0"/>
          </a:p>
        </p:txBody>
      </p:sp>
      <p:sp>
        <p:nvSpPr>
          <p:cNvPr id="4" name="Slide Number Placeholder 3"/>
          <p:cNvSpPr>
            <a:spLocks noGrp="1"/>
          </p:cNvSpPr>
          <p:nvPr>
            <p:ph type="sldNum" sz="quarter" idx="5"/>
          </p:nvPr>
        </p:nvSpPr>
        <p:spPr/>
        <p:txBody>
          <a:bodyPr/>
          <a:lstStyle/>
          <a:p>
            <a:fld id="{4AB64EC0-AC93-47F0-8B5C-277A528EB23B}" type="slidenum">
              <a:rPr lang="en-FM" smtClean="0"/>
              <a:t>9</a:t>
            </a:fld>
            <a:endParaRPr lang="en-FM" dirty="0"/>
          </a:p>
        </p:txBody>
      </p:sp>
    </p:spTree>
    <p:extLst>
      <p:ext uri="{BB962C8B-B14F-4D97-AF65-F5344CB8AC3E}">
        <p14:creationId xmlns:p14="http://schemas.microsoft.com/office/powerpoint/2010/main" val="377010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10</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7.png"/><Relationship Id="rId9" Type="http://schemas.openxmlformats.org/officeDocument/2006/relationships/image" Target="../media/image16.jpg"/></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21.jpeg"/><Relationship Id="rId5" Type="http://schemas.openxmlformats.org/officeDocument/2006/relationships/image" Target="../media/image8.png"/><Relationship Id="rId10" Type="http://schemas.openxmlformats.org/officeDocument/2006/relationships/image" Target="../media/image20.jpeg"/><Relationship Id="rId4" Type="http://schemas.openxmlformats.org/officeDocument/2006/relationships/image" Target="../media/image7.png"/><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25.png"/><Relationship Id="rId5" Type="http://schemas.openxmlformats.org/officeDocument/2006/relationships/image" Target="../media/image9.png"/><Relationship Id="rId10" Type="http://schemas.openxmlformats.org/officeDocument/2006/relationships/image" Target="../media/image24.PNG"/><Relationship Id="rId4" Type="http://schemas.openxmlformats.org/officeDocument/2006/relationships/image" Target="../media/image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981345" y="2622764"/>
            <a:ext cx="10372454" cy="523220"/>
          </a:xfrm>
          <a:prstGeom prst="rect">
            <a:avLst/>
          </a:prstGeom>
          <a:noFill/>
        </p:spPr>
        <p:txBody>
          <a:bodyPr wrap="square" rtlCol="0">
            <a:spAutoFit/>
          </a:bodyPr>
          <a:lstStyle/>
          <a:p>
            <a:pPr algn="ctr"/>
            <a:r>
              <a:rPr lang="en-US" sz="2800" b="1" dirty="0">
                <a:solidFill>
                  <a:schemeClr val="accent1">
                    <a:lumMod val="75000"/>
                  </a:schemeClr>
                </a:solidFill>
              </a:rPr>
              <a:t>3.7 Enhancing Disaster and Climate Resilience in the FSM </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1284051" y="3070885"/>
            <a:ext cx="9769940" cy="523220"/>
          </a:xfrm>
          <a:prstGeom prst="rect">
            <a:avLst/>
          </a:prstGeom>
          <a:noFill/>
        </p:spPr>
        <p:txBody>
          <a:bodyPr wrap="square" rtlCol="0">
            <a:spAutoFit/>
          </a:bodyPr>
          <a:lstStyle/>
          <a:p>
            <a:pPr algn="ctr"/>
            <a:r>
              <a:rPr lang="en-US" sz="2800" b="1" dirty="0">
                <a:solidFill>
                  <a:schemeClr val="accent1">
                    <a:lumMod val="75000"/>
                  </a:schemeClr>
                </a:solidFill>
              </a:rPr>
              <a:t>Yoko </a:t>
            </a:r>
            <a:r>
              <a:rPr lang="en-US" sz="2800" b="1" dirty="0" err="1">
                <a:solidFill>
                  <a:schemeClr val="accent1">
                    <a:lumMod val="75000"/>
                  </a:schemeClr>
                </a:solidFill>
              </a:rPr>
              <a:t>Ebisawa</a:t>
            </a:r>
            <a:r>
              <a:rPr lang="en-US" sz="2800" b="1" dirty="0">
                <a:solidFill>
                  <a:schemeClr val="accent1">
                    <a:lumMod val="75000"/>
                  </a:schemeClr>
                </a:solidFill>
              </a:rPr>
              <a:t>, Project Manager, UNDP</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8"/>
            <a:ext cx="11627067" cy="5119758"/>
          </a:xfrm>
          <a:solidFill>
            <a:schemeClr val="bg1"/>
          </a:solidFill>
        </p:spPr>
        <p:txBody>
          <a:bodyPr>
            <a:noAutofit/>
          </a:bodyPr>
          <a:lstStyle/>
          <a:p>
            <a:pPr marL="0" indent="0" algn="ctr">
              <a:buNone/>
            </a:pPr>
            <a:r>
              <a:rPr lang="en-US" sz="2000" b="1" dirty="0"/>
              <a:t>Enhancing Disaster and Climate Resilience through Improved Disaster Preparedness and Infrastructure (EDCR) project</a:t>
            </a:r>
          </a:p>
          <a:p>
            <a:pPr marL="0" marR="0" lvl="0" indent="0" algn="l" defTabSz="914400" rtl="0" eaLnBrk="1" fontAlgn="auto" latinLnBrk="0" hangingPunct="1">
              <a:lnSpc>
                <a:spcPct val="90000"/>
              </a:lnSpc>
              <a:spcBef>
                <a:spcPts val="1200"/>
              </a:spcBef>
              <a:spcAft>
                <a:spcPts val="200"/>
              </a:spcAft>
              <a:buClr>
                <a:srgbClr val="99CB38"/>
              </a:buClr>
              <a:buSzPct val="100000"/>
              <a:buNone/>
              <a:tabLst/>
              <a:defRPr/>
            </a:pPr>
            <a:r>
              <a:rPr kumimoji="0" lang="en-US" sz="2000" b="1" i="0" u="none" strike="noStrike" kern="1200" cap="none" spc="0" normalizeH="0" baseline="0" noProof="0" dirty="0">
                <a:ln>
                  <a:noFill/>
                </a:ln>
                <a:solidFill>
                  <a:sysClr val="windowText" lastClr="000000">
                    <a:lumMod val="75000"/>
                    <a:lumOff val="25000"/>
                  </a:sysClr>
                </a:solidFill>
                <a:effectLst/>
                <a:uLnTx/>
                <a:uFillTx/>
                <a:ea typeface="+mn-ea"/>
                <a:cs typeface="+mn-cs"/>
              </a:rPr>
              <a:t>Donor</a:t>
            </a:r>
            <a:r>
              <a:rPr kumimoji="0" lang="en-US" sz="2000" b="0" i="0" u="none" strike="noStrike" kern="1200" cap="none" spc="0" normalizeH="0" baseline="0" noProof="0" dirty="0">
                <a:ln>
                  <a:noFill/>
                </a:ln>
                <a:solidFill>
                  <a:sysClr val="windowText" lastClr="000000">
                    <a:lumMod val="75000"/>
                    <a:lumOff val="25000"/>
                  </a:sysClr>
                </a:solidFill>
                <a:effectLst/>
                <a:uLnTx/>
                <a:uFillTx/>
                <a:ea typeface="+mn-ea"/>
                <a:cs typeface="+mn-cs"/>
              </a:rPr>
              <a:t>: Government of Japan	</a:t>
            </a:r>
            <a:r>
              <a:rPr kumimoji="0" lang="en-US" sz="2000" b="1" i="0" u="none" strike="noStrike" kern="1200" cap="none" spc="0" normalizeH="0" baseline="0" noProof="0" dirty="0">
                <a:ln>
                  <a:noFill/>
                </a:ln>
                <a:effectLst/>
                <a:uLnTx/>
                <a:uFillTx/>
                <a:ea typeface="+mn-ea"/>
                <a:cs typeface="+mn-cs"/>
              </a:rPr>
              <a:t>Total Resource</a:t>
            </a:r>
            <a:r>
              <a:rPr kumimoji="0" lang="en-US" sz="2000" b="0" i="0" u="none" strike="noStrike" kern="1200" cap="none" spc="0" normalizeH="0" baseline="0" noProof="0" dirty="0">
                <a:ln>
                  <a:noFill/>
                </a:ln>
                <a:effectLst/>
                <a:uLnTx/>
                <a:uFillTx/>
                <a:ea typeface="+mn-ea"/>
                <a:cs typeface="+mn-cs"/>
              </a:rPr>
              <a:t>: USD 7,400,000 	</a:t>
            </a:r>
            <a:r>
              <a:rPr kumimoji="0" lang="en-US" sz="2000" b="1" i="0" u="none" strike="noStrike" kern="1200" cap="none" spc="0" normalizeH="0" baseline="0" noProof="0" dirty="0">
                <a:ln>
                  <a:noFill/>
                </a:ln>
                <a:effectLst/>
                <a:uLnTx/>
                <a:uFillTx/>
                <a:ea typeface="+mn-ea"/>
                <a:cs typeface="+mn-cs"/>
              </a:rPr>
              <a:t>Duration</a:t>
            </a:r>
            <a:r>
              <a:rPr kumimoji="0" lang="en-US" sz="2000" b="0" i="0" u="none" strike="noStrike" kern="1200" cap="none" spc="0" normalizeH="0" baseline="0" noProof="0" dirty="0">
                <a:ln>
                  <a:noFill/>
                </a:ln>
                <a:effectLst/>
                <a:uLnTx/>
                <a:uFillTx/>
                <a:ea typeface="+mn-ea"/>
                <a:cs typeface="+mn-cs"/>
              </a:rPr>
              <a:t>: Mar 2029 – Sep 2023</a:t>
            </a:r>
          </a:p>
          <a:p>
            <a:pPr marL="0" indent="0">
              <a:spcBef>
                <a:spcPts val="1200"/>
              </a:spcBef>
              <a:spcAft>
                <a:spcPts val="200"/>
              </a:spcAft>
              <a:buClr>
                <a:srgbClr val="99CB38"/>
              </a:buClr>
              <a:buSzPct val="100000"/>
              <a:buNone/>
              <a:defRPr/>
            </a:pPr>
            <a:r>
              <a:rPr lang="en-US" sz="2000" b="1" dirty="0">
                <a:solidFill>
                  <a:sysClr val="windowText" lastClr="000000">
                    <a:lumMod val="75000"/>
                    <a:lumOff val="25000"/>
                  </a:sysClr>
                </a:solidFill>
              </a:rPr>
              <a:t>Partner: </a:t>
            </a:r>
            <a:r>
              <a:rPr lang="en-US" sz="2000" dirty="0">
                <a:solidFill>
                  <a:sysClr val="windowText" lastClr="000000">
                    <a:lumMod val="75000"/>
                    <a:lumOff val="25000"/>
                  </a:sysClr>
                </a:solidFill>
              </a:rPr>
              <a:t>DECEM, DCOs, Pohnpei Department of Safety, Kosrae Fire Department, Kosrae Public Safety,  CPUC, SYWA</a:t>
            </a:r>
            <a:endParaRPr lang="en-US" sz="2000" b="1" dirty="0">
              <a:solidFill>
                <a:sysClr val="windowText" lastClr="000000">
                  <a:lumMod val="75000"/>
                  <a:lumOff val="25000"/>
                </a:sysClr>
              </a:solidFill>
            </a:endParaRPr>
          </a:p>
          <a:p>
            <a:pPr marL="0" indent="0" fontAlgn="auto">
              <a:buClr>
                <a:srgbClr val="99CB38"/>
              </a:buClr>
              <a:buNone/>
              <a:defRPr/>
            </a:pPr>
            <a:r>
              <a:rPr lang="en-US" sz="2000" b="1" dirty="0">
                <a:solidFill>
                  <a:sysClr val="windowText" lastClr="000000">
                    <a:lumMod val="75000"/>
                    <a:lumOff val="25000"/>
                  </a:sysClr>
                </a:solidFill>
              </a:rPr>
              <a:t>Objectives</a:t>
            </a:r>
            <a:r>
              <a:rPr lang="en-US" sz="2000" dirty="0">
                <a:solidFill>
                  <a:sysClr val="windowText" lastClr="000000">
                    <a:lumMod val="75000"/>
                    <a:lumOff val="25000"/>
                  </a:sysClr>
                </a:solidFill>
              </a:rPr>
              <a:t>: </a:t>
            </a:r>
          </a:p>
          <a:p>
            <a:pPr marL="0" indent="0" fontAlgn="auto">
              <a:buClr>
                <a:srgbClr val="99CB38"/>
              </a:buClr>
              <a:buNone/>
              <a:defRPr/>
            </a:pPr>
            <a:r>
              <a:rPr lang="en-US" sz="2000" dirty="0">
                <a:solidFill>
                  <a:sysClr val="windowText" lastClr="000000">
                    <a:lumMod val="75000"/>
                    <a:lumOff val="25000"/>
                  </a:sysClr>
                </a:solidFill>
              </a:rPr>
              <a:t>To effectively address the consequences of, and responses to, geo-physical and climate-related hazards to protect lives, sustain livelihoods, preserve the environment and safeguard the economy</a:t>
            </a:r>
          </a:p>
          <a:p>
            <a:pPr marL="0" indent="0" fontAlgn="auto">
              <a:buClr>
                <a:srgbClr val="99CB38"/>
              </a:buClr>
              <a:buNone/>
              <a:defRPr/>
            </a:pPr>
            <a:r>
              <a:rPr lang="en-US" sz="2000" b="1" dirty="0">
                <a:solidFill>
                  <a:sysClr val="windowText" lastClr="000000">
                    <a:lumMod val="75000"/>
                    <a:lumOff val="25000"/>
                  </a:sysClr>
                </a:solidFill>
              </a:rPr>
              <a:t>Components</a:t>
            </a:r>
            <a:r>
              <a:rPr lang="en-US" sz="2000" dirty="0">
                <a:solidFill>
                  <a:sysClr val="windowText" lastClr="000000">
                    <a:lumMod val="75000"/>
                    <a:lumOff val="25000"/>
                  </a:sysClr>
                </a:solidFill>
              </a:rPr>
              <a:t>:</a:t>
            </a:r>
          </a:p>
          <a:p>
            <a:pPr fontAlgn="auto">
              <a:buClr>
                <a:srgbClr val="99CB38"/>
              </a:buClr>
              <a:defRPr/>
            </a:pPr>
            <a:r>
              <a:rPr lang="en-US" sz="2000" dirty="0">
                <a:solidFill>
                  <a:sysClr val="windowText" lastClr="000000">
                    <a:lumMod val="75000"/>
                    <a:lumOff val="25000"/>
                  </a:sysClr>
                </a:solidFill>
              </a:rPr>
              <a:t>1. Strengthened gender sensitive disaster communication and climate monitoring system</a:t>
            </a:r>
          </a:p>
          <a:p>
            <a:pPr fontAlgn="auto">
              <a:buClr>
                <a:srgbClr val="99CB38"/>
              </a:buClr>
              <a:defRPr/>
            </a:pPr>
            <a:r>
              <a:rPr lang="en-US" sz="2000" dirty="0">
                <a:solidFill>
                  <a:sysClr val="windowText" lastClr="000000">
                    <a:lumMod val="75000"/>
                    <a:lumOff val="25000"/>
                  </a:sysClr>
                </a:solidFill>
              </a:rPr>
              <a:t>2. Enhanced gender sensitive national and state disaster responders readiness capacity</a:t>
            </a:r>
          </a:p>
          <a:p>
            <a:pPr fontAlgn="auto">
              <a:buClr>
                <a:srgbClr val="99CB38"/>
              </a:buClr>
              <a:defRPr/>
            </a:pPr>
            <a:r>
              <a:rPr lang="en-US" sz="2000" dirty="0">
                <a:solidFill>
                  <a:sysClr val="windowText" lastClr="000000">
                    <a:lumMod val="75000"/>
                    <a:lumOff val="25000"/>
                  </a:sysClr>
                </a:solidFill>
              </a:rPr>
              <a:t>3. Enhanced community disaster resilience through improved water resource management, and integrated gender and social inclusion awareness </a:t>
            </a:r>
            <a:endParaRPr kumimoji="0" lang="en-US" sz="2000" b="0" i="0" u="none" strike="noStrike" kern="1200" cap="none" spc="0" normalizeH="0" baseline="0" noProof="0" dirty="0">
              <a:ln>
                <a:noFill/>
              </a:ln>
              <a:solidFill>
                <a:sysClr val="windowText" lastClr="000000">
                  <a:lumMod val="75000"/>
                  <a:lumOff val="25000"/>
                </a:sysClr>
              </a:solidFill>
              <a:effectLst/>
              <a:uLnTx/>
              <a:uFillTx/>
              <a:ea typeface="+mn-ea"/>
              <a:cs typeface="+mn-cs"/>
            </a:endParaRPr>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8"/>
            <a:ext cx="11627067" cy="5119758"/>
          </a:xfrm>
          <a:solidFill>
            <a:schemeClr val="bg1"/>
          </a:solidFill>
        </p:spPr>
        <p:txBody>
          <a:bodyPr>
            <a:noAutofit/>
          </a:bodyPr>
          <a:lstStyle/>
          <a:p>
            <a:pPr marL="0" indent="0">
              <a:buNone/>
            </a:pPr>
            <a:r>
              <a:rPr lang="en-US" sz="2000" b="1" dirty="0"/>
              <a:t>Key Results: </a:t>
            </a:r>
          </a:p>
          <a:p>
            <a:r>
              <a:rPr lang="en-GB" sz="1800" dirty="0">
                <a:solidFill>
                  <a:srgbClr val="000000"/>
                </a:solidFill>
                <a:effectLst/>
                <a:latin typeface="Calibri" panose="020F0502020204030204" pitchFamily="34" charset="0"/>
                <a:ea typeface="Yu Mincho" panose="02020400000000000000" pitchFamily="18" charset="-128"/>
              </a:rPr>
              <a:t>Disaster communication was upgraded at all planned 68 sites in National government, Pohnpei, Kosrae, Chuuk and Yap states by installing/upgrading </a:t>
            </a:r>
            <a:r>
              <a:rPr lang="en-GB" sz="1800" b="1" dirty="0">
                <a:solidFill>
                  <a:srgbClr val="000000"/>
                </a:solidFill>
                <a:effectLst/>
                <a:latin typeface="Calibri" panose="020F0502020204030204" pitchFamily="34" charset="0"/>
                <a:ea typeface="Yu Mincho" panose="02020400000000000000" pitchFamily="18" charset="-128"/>
              </a:rPr>
              <a:t>HF/VHF radios</a:t>
            </a:r>
            <a:r>
              <a:rPr lang="en-GB" sz="1800" dirty="0">
                <a:solidFill>
                  <a:srgbClr val="000000"/>
                </a:solidFill>
                <a:effectLst/>
                <a:latin typeface="Calibri" panose="020F0502020204030204" pitchFamily="34" charset="0"/>
                <a:ea typeface="Yu Mincho" panose="02020400000000000000" pitchFamily="18" charset="-128"/>
              </a:rPr>
              <a:t> and solar system to power radios, which will be indirectly benefitted approximately 73,155 people (36,945 men and 36,210 women). </a:t>
            </a:r>
            <a:endParaRPr lang="en-US" sz="2000" dirty="0"/>
          </a:p>
          <a:p>
            <a:pPr marL="0" indent="0">
              <a:buNone/>
            </a:pPr>
            <a:endParaRPr lang="en-US" sz="2000"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6" name="Picture 35">
            <a:extLst>
              <a:ext uri="{FF2B5EF4-FFF2-40B4-BE49-F238E27FC236}">
                <a16:creationId xmlns:a16="http://schemas.microsoft.com/office/drawing/2014/main" id="{9A2844B0-55D2-2D09-0490-4A171D9557EC}"/>
              </a:ext>
            </a:extLst>
          </p:cNvPr>
          <p:cNvPicPr>
            <a:picLocks noChangeAspect="1"/>
          </p:cNvPicPr>
          <p:nvPr/>
        </p:nvPicPr>
        <p:blipFill>
          <a:blip r:embed="rId8"/>
          <a:stretch>
            <a:fillRect/>
          </a:stretch>
        </p:blipFill>
        <p:spPr>
          <a:xfrm flipH="1">
            <a:off x="90712" y="3065698"/>
            <a:ext cx="3280027" cy="2071403"/>
          </a:xfrm>
          <a:prstGeom prst="rect">
            <a:avLst/>
          </a:prstGeom>
        </p:spPr>
      </p:pic>
      <p:pic>
        <p:nvPicPr>
          <p:cNvPr id="38" name="Picture 37">
            <a:extLst>
              <a:ext uri="{FF2B5EF4-FFF2-40B4-BE49-F238E27FC236}">
                <a16:creationId xmlns:a16="http://schemas.microsoft.com/office/drawing/2014/main" id="{83842650-3690-8626-BA90-70DC65157F6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56938" y="2695513"/>
            <a:ext cx="2181429" cy="2916240"/>
          </a:xfrm>
          <a:prstGeom prst="rect">
            <a:avLst/>
          </a:prstGeom>
          <a:noFill/>
          <a:ln>
            <a:noFill/>
          </a:ln>
        </p:spPr>
      </p:pic>
      <p:pic>
        <p:nvPicPr>
          <p:cNvPr id="42" name="Picture 41" descr="A group of people standing next to a table&#10;&#10;Description automatically generated">
            <a:extLst>
              <a:ext uri="{FF2B5EF4-FFF2-40B4-BE49-F238E27FC236}">
                <a16:creationId xmlns:a16="http://schemas.microsoft.com/office/drawing/2014/main" id="{A7832D4A-1ABA-89FF-9A13-16F1DD798D5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8780" y="2739903"/>
            <a:ext cx="3630655" cy="2722991"/>
          </a:xfrm>
          <a:prstGeom prst="rect">
            <a:avLst/>
          </a:prstGeom>
        </p:spPr>
      </p:pic>
      <p:pic>
        <p:nvPicPr>
          <p:cNvPr id="44" name="Picture 43">
            <a:extLst>
              <a:ext uri="{FF2B5EF4-FFF2-40B4-BE49-F238E27FC236}">
                <a16:creationId xmlns:a16="http://schemas.microsoft.com/office/drawing/2014/main" id="{AFB38179-A1D8-F2EA-4EFE-01135AFF0C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28044" y="2687671"/>
            <a:ext cx="2614636" cy="2827456"/>
          </a:xfrm>
          <a:prstGeom prst="rect">
            <a:avLst/>
          </a:prstGeom>
        </p:spPr>
      </p:pic>
    </p:spTree>
    <p:extLst>
      <p:ext uri="{BB962C8B-B14F-4D97-AF65-F5344CB8AC3E}">
        <p14:creationId xmlns:p14="http://schemas.microsoft.com/office/powerpoint/2010/main" val="593415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8"/>
            <a:ext cx="11627067" cy="5119758"/>
          </a:xfrm>
          <a:solidFill>
            <a:schemeClr val="bg1"/>
          </a:solidFill>
        </p:spPr>
        <p:txBody>
          <a:bodyPr>
            <a:noAutofit/>
          </a:bodyPr>
          <a:lstStyle/>
          <a:p>
            <a:pPr marL="0" indent="0">
              <a:buNone/>
            </a:pPr>
            <a:r>
              <a:rPr lang="en-US" sz="2000" b="1" dirty="0"/>
              <a:t>Key Results: </a:t>
            </a:r>
          </a:p>
          <a:p>
            <a:pPr marL="270510" indent="-270510" algn="just">
              <a:lnSpc>
                <a:spcPct val="107000"/>
              </a:lnSpc>
              <a:spcAft>
                <a:spcPts val="800"/>
              </a:spcAft>
            </a:pP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Technical and operational capacity of the National Emergency Operation Center was improved by completing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extension of the NEOC building</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in May 2022. An official handover ceremony was concluded in December 2022. </a:t>
            </a:r>
            <a:endParaRPr lang="en-FJ" sz="1800" dirty="0">
              <a:effectLst/>
              <a:latin typeface="Calibri" panose="020F0502020204030204" pitchFamily="34" charset="0"/>
              <a:ea typeface="Yu Mincho" panose="02020400000000000000" pitchFamily="18" charset="-128"/>
              <a:cs typeface="Times New Roman" panose="02020603050405020304" pitchFamily="18" charset="0"/>
            </a:endParaRPr>
          </a:p>
          <a:p>
            <a:pPr marL="270510" indent="-270510" algn="just">
              <a:lnSpc>
                <a:spcPct val="107000"/>
              </a:lnSpc>
              <a:spcAft>
                <a:spcPts val="800"/>
              </a:spcAft>
            </a:pPr>
            <a:r>
              <a:rPr lang="en-FJ" sz="1800" b="1" dirty="0">
                <a:effectLst/>
                <a:latin typeface="Calibri" panose="020F0502020204030204" pitchFamily="34" charset="0"/>
                <a:ea typeface="Yu Mincho" panose="02020400000000000000" pitchFamily="18" charset="-128"/>
                <a:cs typeface="Times New Roman" panose="02020603050405020304" pitchFamily="18" charset="0"/>
              </a:rPr>
              <a:t>Construction of Pohnpei State Emergency Operation Center (NEOC)</a:t>
            </a:r>
            <a:r>
              <a:rPr lang="en-FJ" sz="1800" dirty="0">
                <a:effectLst/>
                <a:latin typeface="Calibri" panose="020F0502020204030204" pitchFamily="34" charset="0"/>
                <a:ea typeface="Yu Mincho" panose="02020400000000000000" pitchFamily="18" charset="-128"/>
                <a:cs typeface="Times New Roman" panose="02020603050405020304" pitchFamily="18" charset="0"/>
              </a:rPr>
              <a:t> has completed in May 2023 to enhance Pohnpei State Disaster Readiness Capacity. </a:t>
            </a:r>
            <a:endParaRPr lang="en-US" sz="1800" dirty="0">
              <a:effectLst/>
              <a:latin typeface="Calibri" panose="020F0502020204030204" pitchFamily="34" charset="0"/>
              <a:ea typeface="Yu Mincho" panose="02020400000000000000" pitchFamily="18" charset="-128"/>
              <a:cs typeface="Times New Roman" panose="02020603050405020304" pitchFamily="18" charset="0"/>
            </a:endParaRPr>
          </a:p>
          <a:p>
            <a:pPr marL="270510" indent="-270510" algn="just">
              <a:lnSpc>
                <a:spcPct val="107000"/>
              </a:lnSpc>
              <a:spcAft>
                <a:spcPts val="800"/>
              </a:spcAft>
            </a:pP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The project has also supported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Kosrae State</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Government to reinstate fire department capabilities and improve debris management by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supplying a fire truck, a bucket truck for tree clearing, a woodchipper</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rescue equipment and three chainsaws between November 2019 and November 2021.  </a:t>
            </a:r>
            <a:endParaRPr lang="en-FJ"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en-US" sz="2000"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 name="Picture 2">
            <a:extLst>
              <a:ext uri="{FF2B5EF4-FFF2-40B4-BE49-F238E27FC236}">
                <a16:creationId xmlns:a16="http://schemas.microsoft.com/office/drawing/2014/main" id="{1A318C4C-669B-2296-98DF-A759580226AA}"/>
              </a:ext>
            </a:extLst>
          </p:cNvPr>
          <p:cNvPicPr>
            <a:picLocks noChangeAspect="1"/>
          </p:cNvPicPr>
          <p:nvPr/>
        </p:nvPicPr>
        <p:blipFill>
          <a:blip r:embed="rId8"/>
          <a:stretch>
            <a:fillRect/>
          </a:stretch>
        </p:blipFill>
        <p:spPr>
          <a:xfrm>
            <a:off x="524900" y="4367814"/>
            <a:ext cx="2800180" cy="2103041"/>
          </a:xfrm>
          <a:prstGeom prst="rect">
            <a:avLst/>
          </a:prstGeom>
        </p:spPr>
      </p:pic>
      <p:pic>
        <p:nvPicPr>
          <p:cNvPr id="6" name="Picture 5" descr="Roald Dahl Museum and Story Centre with a few people standing outside&#10;&#10;Description automatically generated">
            <a:extLst>
              <a:ext uri="{FF2B5EF4-FFF2-40B4-BE49-F238E27FC236}">
                <a16:creationId xmlns:a16="http://schemas.microsoft.com/office/drawing/2014/main" id="{34A3AE44-02AB-E132-D562-3F7BA216D2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84361" y="4367814"/>
            <a:ext cx="2885904" cy="2164429"/>
          </a:xfrm>
          <a:prstGeom prst="rect">
            <a:avLst/>
          </a:prstGeom>
        </p:spPr>
      </p:pic>
      <p:pic>
        <p:nvPicPr>
          <p:cNvPr id="7" name="Picture 6">
            <a:extLst>
              <a:ext uri="{FF2B5EF4-FFF2-40B4-BE49-F238E27FC236}">
                <a16:creationId xmlns:a16="http://schemas.microsoft.com/office/drawing/2014/main" id="{70B41C62-027E-AC91-37FE-294FF3B81318}"/>
              </a:ext>
            </a:extLst>
          </p:cNvPr>
          <p:cNvPicPr>
            <a:picLocks noChangeAspect="1"/>
          </p:cNvPicPr>
          <p:nvPr/>
        </p:nvPicPr>
        <p:blipFill>
          <a:blip r:embed="rId10"/>
          <a:stretch>
            <a:fillRect/>
          </a:stretch>
        </p:blipFill>
        <p:spPr>
          <a:xfrm>
            <a:off x="7775526" y="4367814"/>
            <a:ext cx="3740066" cy="2103041"/>
          </a:xfrm>
          <a:prstGeom prst="rect">
            <a:avLst/>
          </a:prstGeom>
        </p:spPr>
      </p:pic>
    </p:spTree>
    <p:extLst>
      <p:ext uri="{BB962C8B-B14F-4D97-AF65-F5344CB8AC3E}">
        <p14:creationId xmlns:p14="http://schemas.microsoft.com/office/powerpoint/2010/main" val="1354536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812555"/>
            <a:ext cx="11627067" cy="5119758"/>
          </a:xfrm>
          <a:solidFill>
            <a:schemeClr val="bg1"/>
          </a:solidFill>
        </p:spPr>
        <p:txBody>
          <a:bodyPr>
            <a:noAutofit/>
          </a:bodyPr>
          <a:lstStyle/>
          <a:p>
            <a:pPr marL="0" indent="0">
              <a:buNone/>
            </a:pPr>
            <a:r>
              <a:rPr lang="en-US" sz="1800" b="1" dirty="0"/>
              <a:t>Key Results: </a:t>
            </a:r>
          </a:p>
          <a:p>
            <a:pPr marL="270510" indent="-270510" algn="just">
              <a:lnSpc>
                <a:spcPct val="107000"/>
              </a:lnSpc>
              <a:spcAft>
                <a:spcPts val="800"/>
              </a:spcAft>
            </a:pP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513 registered customers which represents a population of around 3,898 people (estimated 1,976 men and 1,922 women) are benefited from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improved water resource management</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in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Chuuk State</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with an increased production rate by 25 percent. CPUC has rehabilitated 14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deep wells</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and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a water treatment plant </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which</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provided an opportunity to increase water production from surface water by up to 50%. The project has also supplied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a portable water tanker</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to CPUC in May 2021. Which has delivered more than 2 million gallons of portable water to resident in the outer villages that do not have access to water by February 2023. </a:t>
            </a:r>
            <a:endParaRPr lang="en-FJ" sz="1800" dirty="0">
              <a:effectLst/>
              <a:latin typeface="Calibri" panose="020F0502020204030204" pitchFamily="34" charset="0"/>
              <a:ea typeface="Yu Mincho" panose="02020400000000000000" pitchFamily="18" charset="-128"/>
              <a:cs typeface="Times New Roman" panose="02020603050405020304" pitchFamily="18" charset="0"/>
            </a:endParaRPr>
          </a:p>
          <a:p>
            <a:pPr marL="270510" indent="-270510" algn="just">
              <a:lnSpc>
                <a:spcPct val="107000"/>
              </a:lnSpc>
              <a:spcAft>
                <a:spcPts val="800"/>
              </a:spcAft>
            </a:pPr>
            <a:r>
              <a:rPr lang="en-GB" sz="1800" dirty="0">
                <a:effectLst/>
                <a:ea typeface="Times New Roman" panose="02020603050405020304" pitchFamily="18" charset="0"/>
                <a:cs typeface="Times New Roman" panose="02020603050405020304" pitchFamily="18" charset="0"/>
              </a:rPr>
              <a:t>314 connections estimated 2031 people (893 men and 1138 women) are benefitted from improved </a:t>
            </a:r>
            <a:r>
              <a:rPr lang="en-GB" sz="1800" b="1" dirty="0">
                <a:effectLst/>
                <a:ea typeface="Times New Roman" panose="02020603050405020304" pitchFamily="18" charset="0"/>
                <a:cs typeface="Times New Roman" panose="02020603050405020304" pitchFamily="18" charset="0"/>
              </a:rPr>
              <a:t>water resource management</a:t>
            </a:r>
            <a:r>
              <a:rPr lang="en-GB" sz="1800" dirty="0">
                <a:effectLst/>
                <a:ea typeface="Times New Roman" panose="02020603050405020304" pitchFamily="18" charset="0"/>
                <a:cs typeface="Times New Roman" panose="02020603050405020304" pitchFamily="18" charset="0"/>
              </a:rPr>
              <a:t> in </a:t>
            </a:r>
            <a:r>
              <a:rPr lang="en-GB" sz="1800" b="1" dirty="0">
                <a:effectLst/>
                <a:ea typeface="Times New Roman" panose="02020603050405020304" pitchFamily="18" charset="0"/>
                <a:cs typeface="Times New Roman" panose="02020603050405020304" pitchFamily="18" charset="0"/>
              </a:rPr>
              <a:t>Yap State. </a:t>
            </a:r>
            <a:r>
              <a:rPr lang="en-GB" sz="1800" dirty="0">
                <a:effectLst/>
                <a:ea typeface="Times New Roman" panose="02020603050405020304" pitchFamily="18" charset="0"/>
                <a:cs typeface="Times New Roman" panose="02020603050405020304" pitchFamily="18" charset="0"/>
              </a:rPr>
              <a:t>The project supported South Yap Water Authority to </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supply a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drilling rig</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 </a:t>
            </a:r>
            <a:r>
              <a:rPr lang="en-GB" sz="1800" b="1"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rehabilitation of wells, storage tank, water filtration and securing additional water sources </a:t>
            </a: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which was completed in March 2023. </a:t>
            </a:r>
            <a:endParaRPr lang="en-FJ" sz="1800" dirty="0">
              <a:effectLst/>
              <a:latin typeface="Calibri" panose="020F0502020204030204" pitchFamily="34" charset="0"/>
              <a:ea typeface="Yu Mincho" panose="02020400000000000000" pitchFamily="18" charset="-128"/>
              <a:cs typeface="Times New Roman" panose="02020603050405020304" pitchFamily="18" charset="0"/>
            </a:endParaRPr>
          </a:p>
          <a:p>
            <a:pPr marL="270510" indent="-270510" algn="just">
              <a:lnSpc>
                <a:spcPct val="107000"/>
              </a:lnSpc>
              <a:spcAft>
                <a:spcPts val="800"/>
              </a:spcAft>
            </a:pPr>
            <a:r>
              <a:rPr lang="en-GB" sz="18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The project contributed to increase capacities of 111 persons (60 men and 51 women) in Gender Equality and Social Inclusion (GESI) and the Post Disaster Needs Assessment (PDNA) by organizing trainings in October 2020 and July 2021 respectively.  </a:t>
            </a:r>
            <a:endParaRPr lang="en-FJ"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en-US" sz="1800"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5" name="Picture 4">
            <a:extLst>
              <a:ext uri="{FF2B5EF4-FFF2-40B4-BE49-F238E27FC236}">
                <a16:creationId xmlns:a16="http://schemas.microsoft.com/office/drawing/2014/main" id="{59BECD6B-784B-631C-2C06-9D320A7F8A6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94554" y="4958300"/>
            <a:ext cx="2069257" cy="1552992"/>
          </a:xfrm>
          <a:prstGeom prst="rect">
            <a:avLst/>
          </a:prstGeom>
          <a:noFill/>
          <a:ln>
            <a:noFill/>
          </a:ln>
        </p:spPr>
      </p:pic>
      <p:pic>
        <p:nvPicPr>
          <p:cNvPr id="8" name="Picture 7">
            <a:extLst>
              <a:ext uri="{FF2B5EF4-FFF2-40B4-BE49-F238E27FC236}">
                <a16:creationId xmlns:a16="http://schemas.microsoft.com/office/drawing/2014/main" id="{F1BE1A33-DF9E-B417-4B02-C06729E9A7B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70538" y="4990469"/>
            <a:ext cx="2068962" cy="1552992"/>
          </a:xfrm>
          <a:prstGeom prst="rect">
            <a:avLst/>
          </a:prstGeom>
          <a:noFill/>
          <a:ln>
            <a:noFill/>
          </a:ln>
        </p:spPr>
      </p:pic>
      <p:pic>
        <p:nvPicPr>
          <p:cNvPr id="9" name="Picture 8">
            <a:extLst>
              <a:ext uri="{FF2B5EF4-FFF2-40B4-BE49-F238E27FC236}">
                <a16:creationId xmlns:a16="http://schemas.microsoft.com/office/drawing/2014/main" id="{0C70417A-6A54-881C-12F7-7C26BE433AA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22033" y="4958300"/>
            <a:ext cx="2144410" cy="1609175"/>
          </a:xfrm>
          <a:prstGeom prst="rect">
            <a:avLst/>
          </a:prstGeom>
          <a:noFill/>
          <a:ln>
            <a:noFill/>
          </a:ln>
        </p:spPr>
      </p:pic>
      <p:pic>
        <p:nvPicPr>
          <p:cNvPr id="36" name="Picture 35">
            <a:extLst>
              <a:ext uri="{FF2B5EF4-FFF2-40B4-BE49-F238E27FC236}">
                <a16:creationId xmlns:a16="http://schemas.microsoft.com/office/drawing/2014/main" id="{16F3B9F7-9F15-0EB8-CECD-9741A6F4D07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400000">
            <a:off x="9350790" y="5276424"/>
            <a:ext cx="1700386" cy="1064138"/>
          </a:xfrm>
          <a:prstGeom prst="rect">
            <a:avLst/>
          </a:prstGeom>
          <a:noFill/>
          <a:ln>
            <a:noFill/>
          </a:ln>
        </p:spPr>
      </p:pic>
    </p:spTree>
    <p:extLst>
      <p:ext uri="{BB962C8B-B14F-4D97-AF65-F5344CB8AC3E}">
        <p14:creationId xmlns:p14="http://schemas.microsoft.com/office/powerpoint/2010/main" val="4113596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r>
              <a:rPr lang="en-US" dirty="0"/>
              <a:t>Ongoing and upcoming projects and activities</a:t>
            </a:r>
          </a:p>
          <a:p>
            <a:pPr marL="0" indent="0">
              <a:buNone/>
            </a:pPr>
            <a:endParaRPr lang="en-US" dirty="0"/>
          </a:p>
          <a:p>
            <a:pPr marL="0" indent="0">
              <a:buNone/>
            </a:pPr>
            <a:r>
              <a:rPr lang="en-US" dirty="0"/>
              <a:t>EDCR Project will be closed by 30 September 2023. </a:t>
            </a:r>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sz="1800" dirty="0"/>
          </a:p>
          <a:p>
            <a:pPr lvl="1"/>
            <a:r>
              <a:rPr lang="en-US" dirty="0"/>
              <a:t>COVID-19 Pandemic</a:t>
            </a:r>
          </a:p>
          <a:p>
            <a:pPr lvl="1"/>
            <a:endParaRPr lang="en-US" dirty="0"/>
          </a:p>
          <a:p>
            <a:pPr lvl="1"/>
            <a:r>
              <a:rPr lang="en-US" dirty="0"/>
              <a:t>Logistics to Outer Islands</a:t>
            </a:r>
          </a:p>
          <a:p>
            <a:pPr lvl="1"/>
            <a:endParaRPr lang="en-US" dirty="0"/>
          </a:p>
          <a:p>
            <a:pPr lvl="1"/>
            <a:r>
              <a:rPr lang="en-US" dirty="0"/>
              <a:t>Availability of </a:t>
            </a:r>
            <a:r>
              <a:rPr lang="en-US"/>
              <a:t>local resources</a:t>
            </a:r>
          </a:p>
          <a:p>
            <a:pPr lvl="1"/>
            <a:endParaRPr lang="en-US" dirty="0"/>
          </a:p>
          <a:p>
            <a:pPr lvl="1"/>
            <a:r>
              <a:rPr lang="en-US" dirty="0"/>
              <a:t>Short timeframe</a:t>
            </a:r>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2" name="Picture 1">
            <a:extLst>
              <a:ext uri="{FF2B5EF4-FFF2-40B4-BE49-F238E27FC236}">
                <a16:creationId xmlns:a16="http://schemas.microsoft.com/office/drawing/2014/main" id="{CBDF50D1-38D3-1113-4758-15AEAE40779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60461" y="3904569"/>
            <a:ext cx="1920905" cy="2542545"/>
          </a:xfrm>
          <a:prstGeom prst="rect">
            <a:avLst/>
          </a:prstGeom>
          <a:noFill/>
          <a:ln>
            <a:noFill/>
          </a:ln>
        </p:spPr>
      </p:pic>
      <p:pic>
        <p:nvPicPr>
          <p:cNvPr id="3" name="Picture 2">
            <a:extLst>
              <a:ext uri="{FF2B5EF4-FFF2-40B4-BE49-F238E27FC236}">
                <a16:creationId xmlns:a16="http://schemas.microsoft.com/office/drawing/2014/main" id="{6BD7F157-67C0-47F5-BCB2-CC13FE75766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7511283" y="3830114"/>
            <a:ext cx="4305299" cy="2296794"/>
          </a:xfrm>
          <a:prstGeom prst="rect">
            <a:avLst/>
          </a:prstGeom>
          <a:noFill/>
          <a:ln>
            <a:noFill/>
          </a:ln>
        </p:spPr>
      </p:pic>
      <p:pic>
        <p:nvPicPr>
          <p:cNvPr id="33" name="Picture 32" descr="A screen shot of a computer&#10;&#10;Description automatically generated">
            <a:extLst>
              <a:ext uri="{FF2B5EF4-FFF2-40B4-BE49-F238E27FC236}">
                <a16:creationId xmlns:a16="http://schemas.microsoft.com/office/drawing/2014/main" id="{83836DAD-4DD1-0543-07D7-50FF05B03C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26074" y="973164"/>
            <a:ext cx="4351306" cy="2569783"/>
          </a:xfrm>
          <a:prstGeom prst="rect">
            <a:avLst/>
          </a:prstGeom>
        </p:spPr>
      </p:pic>
      <p:pic>
        <p:nvPicPr>
          <p:cNvPr id="35" name="Picture 34" descr="A stack of boxes in a room&#10;&#10;Description automatically generated">
            <a:extLst>
              <a:ext uri="{FF2B5EF4-FFF2-40B4-BE49-F238E27FC236}">
                <a16:creationId xmlns:a16="http://schemas.microsoft.com/office/drawing/2014/main" id="{6BFA9A61-CB9D-0CAE-5785-E3214E1F3D9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34864" y="1091830"/>
            <a:ext cx="1172098" cy="2602367"/>
          </a:xfrm>
          <a:prstGeom prst="rect">
            <a:avLst/>
          </a:prstGeom>
        </p:spPr>
      </p:pic>
    </p:spTree>
    <p:extLst>
      <p:ext uri="{BB962C8B-B14F-4D97-AF65-F5344CB8AC3E}">
        <p14:creationId xmlns:p14="http://schemas.microsoft.com/office/powerpoint/2010/main" val="1790624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r>
              <a:rPr lang="en-US" dirty="0"/>
              <a:t>Compliment for upgrading radios</a:t>
            </a:r>
          </a:p>
          <a:p>
            <a:pPr marL="457200" lvl="1" indent="0">
              <a:buNone/>
            </a:pPr>
            <a:endParaRPr lang="en-US" dirty="0"/>
          </a:p>
          <a:p>
            <a:pPr lvl="1"/>
            <a:r>
              <a:rPr lang="en-US" dirty="0"/>
              <a:t>Community outreach and drill more wells </a:t>
            </a:r>
          </a:p>
          <a:p>
            <a:pPr lvl="1"/>
            <a:endParaRPr lang="en-US" dirty="0"/>
          </a:p>
          <a:p>
            <a:pPr lvl="1"/>
            <a:r>
              <a:rPr lang="en-US" dirty="0"/>
              <a:t>EOC management</a:t>
            </a:r>
          </a:p>
          <a:p>
            <a:pPr marL="457200" lvl="1" indent="0">
              <a:buNone/>
            </a:pPr>
            <a:endParaRPr lang="en-US" dirty="0"/>
          </a:p>
          <a:p>
            <a:pPr lvl="1"/>
            <a:r>
              <a:rPr lang="en-US" dirty="0"/>
              <a:t>Programming joint mission to the outer islands</a:t>
            </a:r>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Trainings</a:t>
            </a:r>
          </a:p>
          <a:p>
            <a:pPr lvl="1"/>
            <a:endParaRPr lang="en-US" dirty="0"/>
          </a:p>
          <a:p>
            <a:pPr lvl="1"/>
            <a:r>
              <a:rPr lang="en-US" dirty="0"/>
              <a:t>Maintenance</a:t>
            </a:r>
          </a:p>
          <a:p>
            <a:pPr marL="457200" lvl="1" indent="0">
              <a:buNone/>
            </a:pPr>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3" name="Picture 2" descr="A group of people in a room&#10;&#10;Description automatically generated">
            <a:extLst>
              <a:ext uri="{FF2B5EF4-FFF2-40B4-BE49-F238E27FC236}">
                <a16:creationId xmlns:a16="http://schemas.microsoft.com/office/drawing/2014/main" id="{478615DC-B501-DB33-5338-4A53C2CD62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71750" y="2172596"/>
            <a:ext cx="3665477" cy="2742542"/>
          </a:xfrm>
          <a:prstGeom prst="rect">
            <a:avLst/>
          </a:prstGeom>
        </p:spPr>
      </p:pic>
      <p:pic>
        <p:nvPicPr>
          <p:cNvPr id="36" name="Picture 35" descr="A person and person working on a computer&#10;&#10;Description automatically generated">
            <a:extLst>
              <a:ext uri="{FF2B5EF4-FFF2-40B4-BE49-F238E27FC236}">
                <a16:creationId xmlns:a16="http://schemas.microsoft.com/office/drawing/2014/main" id="{98FE08CD-D9D5-AE93-6D5B-60F034CA983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79029" y="2172596"/>
            <a:ext cx="3589790" cy="2692343"/>
          </a:xfrm>
          <a:prstGeom prst="rect">
            <a:avLst/>
          </a:prstGeom>
        </p:spPr>
      </p:pic>
    </p:spTree>
    <p:extLst>
      <p:ext uri="{BB962C8B-B14F-4D97-AF65-F5344CB8AC3E}">
        <p14:creationId xmlns:p14="http://schemas.microsoft.com/office/powerpoint/2010/main" val="40525190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BC6981526C224FAEA7A72A72DFB461" ma:contentTypeVersion="17" ma:contentTypeDescription="Create a new document." ma:contentTypeScope="" ma:versionID="a3b3d84a322f1c34d1b990fd3f1b81be">
  <xsd:schema xmlns:xsd="http://www.w3.org/2001/XMLSchema" xmlns:xs="http://www.w3.org/2001/XMLSchema" xmlns:p="http://schemas.microsoft.com/office/2006/metadata/properties" xmlns:ns2="54f25160-c287-4508-b3fd-c040090ddcca" xmlns:ns3="1b77428d-0a94-4e28-9785-dc9f0cd57872" targetNamespace="http://schemas.microsoft.com/office/2006/metadata/properties" ma:root="true" ma:fieldsID="1634a6f63846c001fe4f51285d8681e3" ns2:_="" ns3:_="">
    <xsd:import namespace="54f25160-c287-4508-b3fd-c040090ddcca"/>
    <xsd:import namespace="1b77428d-0a94-4e28-9785-dc9f0cd578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f25160-c287-4508-b3fd-c040090ddc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77428d-0a94-4e28-9785-dc9f0cd5787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dbb260-9b15-4bd1-b600-09830508357a}" ma:internalName="TaxCatchAll" ma:showField="CatchAllData" ma:web="1b77428d-0a94-4e28-9785-dc9f0cd578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b77428d-0a94-4e28-9785-dc9f0cd57872">
      <UserInfo>
        <DisplayName>Kevin Petrini</DisplayName>
        <AccountId>195</AccountId>
        <AccountType/>
      </UserInfo>
      <UserInfo>
        <DisplayName>Kiye Mwakawago</DisplayName>
        <AccountId>644</AccountId>
        <AccountType/>
      </UserInfo>
      <UserInfo>
        <DisplayName>Usha Rao</DisplayName>
        <AccountId>753</AccountId>
        <AccountType/>
      </UserInfo>
      <UserInfo>
        <DisplayName>Yoko Ebisawa</DisplayName>
        <AccountId>13</AccountId>
        <AccountType/>
      </UserInfo>
    </SharedWithUsers>
    <TaxCatchAll xmlns="1b77428d-0a94-4e28-9785-dc9f0cd57872" xsi:nil="true"/>
    <lcf76f155ced4ddcb4097134ff3c332f xmlns="54f25160-c287-4508-b3fd-c040090ddcc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6F4D2A1-AA08-4DFE-B52C-83BBA666CC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f25160-c287-4508-b3fd-c040090ddcca"/>
    <ds:schemaRef ds:uri="1b77428d-0a94-4e28-9785-dc9f0cd578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35376E-C4D2-4DA7-8747-F3038DAD8DB1}">
  <ds:schemaRefs>
    <ds:schemaRef ds:uri="http://schemas.microsoft.com/sharepoint/v3/contenttype/forms"/>
  </ds:schemaRefs>
</ds:datastoreItem>
</file>

<file path=customXml/itemProps3.xml><?xml version="1.0" encoding="utf-8"?>
<ds:datastoreItem xmlns:ds="http://schemas.openxmlformats.org/officeDocument/2006/customXml" ds:itemID="{648B1586-603F-4CFC-AE86-0B714BFD34EE}">
  <ds:schemaRefs>
    <ds:schemaRef ds:uri="http://schemas.microsoft.com/office/2006/metadata/properties"/>
    <ds:schemaRef ds:uri="http://schemas.microsoft.com/office/infopath/2007/PartnerControls"/>
    <ds:schemaRef ds:uri="1b77428d-0a94-4e28-9785-dc9f0cd57872"/>
    <ds:schemaRef ds:uri="54f25160-c287-4508-b3fd-c040090ddcca"/>
  </ds:schemaRefs>
</ds:datastoreItem>
</file>

<file path=docProps/app.xml><?xml version="1.0" encoding="utf-8"?>
<Properties xmlns="http://schemas.openxmlformats.org/officeDocument/2006/extended-properties" xmlns:vt="http://schemas.openxmlformats.org/officeDocument/2006/docPropsVTypes">
  <TotalTime>1414</TotalTime>
  <Words>750</Words>
  <Application>Microsoft Macintosh PowerPoint</Application>
  <PresentationFormat>Widescreen</PresentationFormat>
  <Paragraphs>75</Paragraphs>
  <Slides>10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13</cp:revision>
  <dcterms:created xsi:type="dcterms:W3CDTF">2023-08-01T02:39:00Z</dcterms:created>
  <dcterms:modified xsi:type="dcterms:W3CDTF">2023-08-27T09:42:42Z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0x01010045BC6981526C224FAEA7A72A72DFB461</vt:lpwstr>
  </property>
  <property fmtid="{D5CDD505-2E9C-101B-9397-08002B2CF9AE}" pid="3" name="MediaServiceImageTags">
    <vt:lpwstr/>
  </property>
</Properties>
</file>