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6" r:id="rId3"/>
    <p:sldId id="258" r:id="rId4"/>
    <p:sldId id="260" r:id="rId5"/>
    <p:sldId id="261" r:id="rId6"/>
    <p:sldId id="262" r:id="rId7"/>
    <p:sldId id="264" r:id="rId8"/>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48"/>
    <p:restoredTop sz="94697"/>
  </p:normalViewPr>
  <p:slideViewPr>
    <p:cSldViewPr snapToGrid="0">
      <p:cViewPr varScale="1">
        <p:scale>
          <a:sx n="80" d="100"/>
          <a:sy n="80" d="100"/>
        </p:scale>
        <p:origin x="192" y="103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480710-7682-4E66-A3C2-243D35150580}" type="datetimeFigureOut">
              <a:rPr lang="x-none" smtClean="0"/>
              <a:pPr/>
              <a:t>8/27/23</a:t>
            </a:fld>
            <a:endParaRPr lang="x-non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4EC0-AC93-47F0-8B5C-277A528EB23B}" type="slidenum">
              <a:rPr lang="x-none" smtClean="0"/>
              <a:pPr/>
              <a:t>‹#›</a:t>
            </a:fld>
            <a:endParaRPr lang="x-none" dirty="0"/>
          </a:p>
        </p:txBody>
      </p:sp>
    </p:spTree>
    <p:extLst>
      <p:ext uri="{BB962C8B-B14F-4D97-AF65-F5344CB8AC3E}">
        <p14:creationId xmlns:p14="http://schemas.microsoft.com/office/powerpoint/2010/main" val="2485042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x-none" dirty="0"/>
          </a:p>
        </p:txBody>
      </p:sp>
      <p:sp>
        <p:nvSpPr>
          <p:cNvPr id="4" name="Slide Number Placeholder 3"/>
          <p:cNvSpPr>
            <a:spLocks noGrp="1"/>
          </p:cNvSpPr>
          <p:nvPr>
            <p:ph type="sldNum" sz="quarter" idx="5"/>
          </p:nvPr>
        </p:nvSpPr>
        <p:spPr/>
        <p:txBody>
          <a:bodyPr/>
          <a:lstStyle/>
          <a:p>
            <a:fld id="{4AB64EC0-AC93-47F0-8B5C-277A528EB23B}" type="slidenum">
              <a:rPr lang="x-none" smtClean="0"/>
              <a:pPr/>
              <a:t>2</a:t>
            </a:fld>
            <a:endParaRPr lang="x-none" dirty="0"/>
          </a:p>
        </p:txBody>
      </p:sp>
    </p:spTree>
    <p:extLst>
      <p:ext uri="{BB962C8B-B14F-4D97-AF65-F5344CB8AC3E}">
        <p14:creationId xmlns:p14="http://schemas.microsoft.com/office/powerpoint/2010/main" val="132395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as</a:t>
            </a:r>
            <a:r>
              <a:rPr lang="en-US" baseline="0" dirty="0"/>
              <a:t> we look forward to the sign off of our Agreement and kick start on our implementation phase of the NAP,  we feel the urge to share key recommendations that not only will help better understand what we need to do, but to also fill in the gaps as we move forward in this NAP implementation. </a:t>
            </a:r>
            <a:endParaRPr lang="en-US" dirty="0"/>
          </a:p>
        </p:txBody>
      </p:sp>
      <p:sp>
        <p:nvSpPr>
          <p:cNvPr id="4" name="Slide Number Placeholder 3"/>
          <p:cNvSpPr>
            <a:spLocks noGrp="1"/>
          </p:cNvSpPr>
          <p:nvPr>
            <p:ph type="sldNum" sz="quarter" idx="10"/>
          </p:nvPr>
        </p:nvSpPr>
        <p:spPr/>
        <p:txBody>
          <a:bodyPr/>
          <a:lstStyle/>
          <a:p>
            <a:fld id="{4AB64EC0-AC93-47F0-8B5C-277A528EB23B}" type="slidenum">
              <a:rPr lang="x-none" smtClean="0"/>
              <a:t>7</a:t>
            </a:fld>
            <a:endParaRPr lang="x-none" dirty="0"/>
          </a:p>
        </p:txBody>
      </p:sp>
    </p:spTree>
    <p:extLst>
      <p:ext uri="{BB962C8B-B14F-4D97-AF65-F5344CB8AC3E}">
        <p14:creationId xmlns:p14="http://schemas.microsoft.com/office/powerpoint/2010/main" val="3012010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C312-A56B-3F8F-C8A2-FDDB2FAB39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x-none"/>
          </a:p>
        </p:txBody>
      </p:sp>
      <p:sp>
        <p:nvSpPr>
          <p:cNvPr id="3" name="Subtitle 2">
            <a:extLst>
              <a:ext uri="{FF2B5EF4-FFF2-40B4-BE49-F238E27FC236}">
                <a16:creationId xmlns:a16="http://schemas.microsoft.com/office/drawing/2014/main" id="{412E1131-B56A-24A6-5E1D-0BE8175D4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sp>
        <p:nvSpPr>
          <p:cNvPr id="4" name="Date Placeholder 3">
            <a:extLst>
              <a:ext uri="{FF2B5EF4-FFF2-40B4-BE49-F238E27FC236}">
                <a16:creationId xmlns:a16="http://schemas.microsoft.com/office/drawing/2014/main" id="{8EF0D5FE-DB91-BCF8-0A11-1868D8D3EC16}"/>
              </a:ext>
            </a:extLst>
          </p:cNvPr>
          <p:cNvSpPr>
            <a:spLocks noGrp="1"/>
          </p:cNvSpPr>
          <p:nvPr>
            <p:ph type="dt" sz="half" idx="10"/>
          </p:nvPr>
        </p:nvSpPr>
        <p:spPr/>
        <p:txBody>
          <a:bodyPr/>
          <a:lstStyle/>
          <a:p>
            <a:fld id="{7687BC71-67A2-40CF-A793-E678043B93CF}" type="datetimeFigureOut">
              <a:rPr lang="x-none" smtClean="0"/>
              <a:pPr/>
              <a:t>8/27/23</a:t>
            </a:fld>
            <a:endParaRPr lang="x-none" dirty="0"/>
          </a:p>
        </p:txBody>
      </p:sp>
      <p:sp>
        <p:nvSpPr>
          <p:cNvPr id="5" name="Footer Placeholder 4">
            <a:extLst>
              <a:ext uri="{FF2B5EF4-FFF2-40B4-BE49-F238E27FC236}">
                <a16:creationId xmlns:a16="http://schemas.microsoft.com/office/drawing/2014/main" id="{BBC10FED-EB65-1BC1-8CC7-17913337A900}"/>
              </a:ext>
            </a:extLst>
          </p:cNvPr>
          <p:cNvSpPr>
            <a:spLocks noGrp="1"/>
          </p:cNvSpPr>
          <p:nvPr>
            <p:ph type="ftr" sz="quarter" idx="11"/>
          </p:nvPr>
        </p:nvSpPr>
        <p:spPr/>
        <p:txBody>
          <a:bodyPr/>
          <a:lstStyle/>
          <a:p>
            <a:endParaRPr lang="x-none" dirty="0"/>
          </a:p>
        </p:txBody>
      </p:sp>
      <p:sp>
        <p:nvSpPr>
          <p:cNvPr id="6" name="Slide Number Placeholder 5">
            <a:extLst>
              <a:ext uri="{FF2B5EF4-FFF2-40B4-BE49-F238E27FC236}">
                <a16:creationId xmlns:a16="http://schemas.microsoft.com/office/drawing/2014/main" id="{DECDD5F2-45EC-0CD0-CEEB-619FEAB08EAD}"/>
              </a:ext>
            </a:extLst>
          </p:cNvPr>
          <p:cNvSpPr>
            <a:spLocks noGrp="1"/>
          </p:cNvSpPr>
          <p:nvPr>
            <p:ph type="sldNum" sz="quarter" idx="12"/>
          </p:nvPr>
        </p:nvSpPr>
        <p:spPr/>
        <p:txBody>
          <a:body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138430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4CEB-E8C2-5A83-C25F-28DA61DE9AFC}"/>
              </a:ext>
            </a:extLst>
          </p:cNvPr>
          <p:cNvSpPr>
            <a:spLocks noGrp="1"/>
          </p:cNvSpPr>
          <p:nvPr>
            <p:ph type="title"/>
          </p:nvPr>
        </p:nvSpPr>
        <p:spPr/>
        <p:txBody>
          <a:bodyPr/>
          <a:lstStyle/>
          <a:p>
            <a:r>
              <a:rPr lang="en-US"/>
              <a:t>Click to edit Master title style</a:t>
            </a:r>
            <a:endParaRPr lang="x-none"/>
          </a:p>
        </p:txBody>
      </p:sp>
      <p:sp>
        <p:nvSpPr>
          <p:cNvPr id="3" name="Vertical Text Placeholder 2">
            <a:extLst>
              <a:ext uri="{FF2B5EF4-FFF2-40B4-BE49-F238E27FC236}">
                <a16:creationId xmlns:a16="http://schemas.microsoft.com/office/drawing/2014/main" id="{B48D6703-D20B-76BC-01E3-ABCA068DCE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DA74B234-B471-B899-857E-A39801A0663C}"/>
              </a:ext>
            </a:extLst>
          </p:cNvPr>
          <p:cNvSpPr>
            <a:spLocks noGrp="1"/>
          </p:cNvSpPr>
          <p:nvPr>
            <p:ph type="dt" sz="half" idx="10"/>
          </p:nvPr>
        </p:nvSpPr>
        <p:spPr/>
        <p:txBody>
          <a:bodyPr/>
          <a:lstStyle/>
          <a:p>
            <a:fld id="{7687BC71-67A2-40CF-A793-E678043B93CF}" type="datetimeFigureOut">
              <a:rPr lang="x-none" smtClean="0"/>
              <a:pPr/>
              <a:t>8/27/23</a:t>
            </a:fld>
            <a:endParaRPr lang="x-none" dirty="0"/>
          </a:p>
        </p:txBody>
      </p:sp>
      <p:sp>
        <p:nvSpPr>
          <p:cNvPr id="5" name="Footer Placeholder 4">
            <a:extLst>
              <a:ext uri="{FF2B5EF4-FFF2-40B4-BE49-F238E27FC236}">
                <a16:creationId xmlns:a16="http://schemas.microsoft.com/office/drawing/2014/main" id="{28C6A3FA-6000-0149-576E-AF13E42CE48A}"/>
              </a:ext>
            </a:extLst>
          </p:cNvPr>
          <p:cNvSpPr>
            <a:spLocks noGrp="1"/>
          </p:cNvSpPr>
          <p:nvPr>
            <p:ph type="ftr" sz="quarter" idx="11"/>
          </p:nvPr>
        </p:nvSpPr>
        <p:spPr/>
        <p:txBody>
          <a:bodyPr/>
          <a:lstStyle/>
          <a:p>
            <a:endParaRPr lang="x-none" dirty="0"/>
          </a:p>
        </p:txBody>
      </p:sp>
      <p:sp>
        <p:nvSpPr>
          <p:cNvPr id="6" name="Slide Number Placeholder 5">
            <a:extLst>
              <a:ext uri="{FF2B5EF4-FFF2-40B4-BE49-F238E27FC236}">
                <a16:creationId xmlns:a16="http://schemas.microsoft.com/office/drawing/2014/main" id="{03CB55F2-BBA6-D67A-DCFB-606019E7F374}"/>
              </a:ext>
            </a:extLst>
          </p:cNvPr>
          <p:cNvSpPr>
            <a:spLocks noGrp="1"/>
          </p:cNvSpPr>
          <p:nvPr>
            <p:ph type="sldNum" sz="quarter" idx="12"/>
          </p:nvPr>
        </p:nvSpPr>
        <p:spPr/>
        <p:txBody>
          <a:body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53117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AE709-7157-F677-FAC0-1508D65AF7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x-none"/>
          </a:p>
        </p:txBody>
      </p:sp>
      <p:sp>
        <p:nvSpPr>
          <p:cNvPr id="3" name="Vertical Text Placeholder 2">
            <a:extLst>
              <a:ext uri="{FF2B5EF4-FFF2-40B4-BE49-F238E27FC236}">
                <a16:creationId xmlns:a16="http://schemas.microsoft.com/office/drawing/2014/main" id="{3181CA95-EBDA-8ACC-9010-A25B0B699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A90DCA1A-EE68-CEFB-662C-262A3FCAEBB0}"/>
              </a:ext>
            </a:extLst>
          </p:cNvPr>
          <p:cNvSpPr>
            <a:spLocks noGrp="1"/>
          </p:cNvSpPr>
          <p:nvPr>
            <p:ph type="dt" sz="half" idx="10"/>
          </p:nvPr>
        </p:nvSpPr>
        <p:spPr/>
        <p:txBody>
          <a:bodyPr/>
          <a:lstStyle/>
          <a:p>
            <a:fld id="{7687BC71-67A2-40CF-A793-E678043B93CF}" type="datetimeFigureOut">
              <a:rPr lang="x-none" smtClean="0"/>
              <a:pPr/>
              <a:t>8/27/23</a:t>
            </a:fld>
            <a:endParaRPr lang="x-none" dirty="0"/>
          </a:p>
        </p:txBody>
      </p:sp>
      <p:sp>
        <p:nvSpPr>
          <p:cNvPr id="5" name="Footer Placeholder 4">
            <a:extLst>
              <a:ext uri="{FF2B5EF4-FFF2-40B4-BE49-F238E27FC236}">
                <a16:creationId xmlns:a16="http://schemas.microsoft.com/office/drawing/2014/main" id="{1DA4AF61-44F0-B8EC-324C-00FE08A77262}"/>
              </a:ext>
            </a:extLst>
          </p:cNvPr>
          <p:cNvSpPr>
            <a:spLocks noGrp="1"/>
          </p:cNvSpPr>
          <p:nvPr>
            <p:ph type="ftr" sz="quarter" idx="11"/>
          </p:nvPr>
        </p:nvSpPr>
        <p:spPr/>
        <p:txBody>
          <a:bodyPr/>
          <a:lstStyle/>
          <a:p>
            <a:endParaRPr lang="x-none" dirty="0"/>
          </a:p>
        </p:txBody>
      </p:sp>
      <p:sp>
        <p:nvSpPr>
          <p:cNvPr id="6" name="Slide Number Placeholder 5">
            <a:extLst>
              <a:ext uri="{FF2B5EF4-FFF2-40B4-BE49-F238E27FC236}">
                <a16:creationId xmlns:a16="http://schemas.microsoft.com/office/drawing/2014/main" id="{75D04425-807A-6A42-2C82-C4C07D27EDFF}"/>
              </a:ext>
            </a:extLst>
          </p:cNvPr>
          <p:cNvSpPr>
            <a:spLocks noGrp="1"/>
          </p:cNvSpPr>
          <p:nvPr>
            <p:ph type="sldNum" sz="quarter" idx="12"/>
          </p:nvPr>
        </p:nvSpPr>
        <p:spPr/>
        <p:txBody>
          <a:body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33583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AA7A-0801-B0B2-D711-C3CBBAD06298}"/>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id="{1751C986-8AA2-0CC5-CD98-673309F07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C5D43277-EC17-A028-EBA5-B95A818809E6}"/>
              </a:ext>
            </a:extLst>
          </p:cNvPr>
          <p:cNvSpPr>
            <a:spLocks noGrp="1"/>
          </p:cNvSpPr>
          <p:nvPr>
            <p:ph type="dt" sz="half" idx="10"/>
          </p:nvPr>
        </p:nvSpPr>
        <p:spPr/>
        <p:txBody>
          <a:bodyPr/>
          <a:lstStyle/>
          <a:p>
            <a:fld id="{7687BC71-67A2-40CF-A793-E678043B93CF}" type="datetimeFigureOut">
              <a:rPr lang="x-none" smtClean="0"/>
              <a:pPr/>
              <a:t>8/27/23</a:t>
            </a:fld>
            <a:endParaRPr lang="x-none" dirty="0"/>
          </a:p>
        </p:txBody>
      </p:sp>
      <p:sp>
        <p:nvSpPr>
          <p:cNvPr id="5" name="Footer Placeholder 4">
            <a:extLst>
              <a:ext uri="{FF2B5EF4-FFF2-40B4-BE49-F238E27FC236}">
                <a16:creationId xmlns:a16="http://schemas.microsoft.com/office/drawing/2014/main" id="{4D444295-9969-ACA1-D560-BCDFA48AF459}"/>
              </a:ext>
            </a:extLst>
          </p:cNvPr>
          <p:cNvSpPr>
            <a:spLocks noGrp="1"/>
          </p:cNvSpPr>
          <p:nvPr>
            <p:ph type="ftr" sz="quarter" idx="11"/>
          </p:nvPr>
        </p:nvSpPr>
        <p:spPr/>
        <p:txBody>
          <a:bodyPr/>
          <a:lstStyle/>
          <a:p>
            <a:endParaRPr lang="x-none" dirty="0"/>
          </a:p>
        </p:txBody>
      </p:sp>
      <p:sp>
        <p:nvSpPr>
          <p:cNvPr id="6" name="Slide Number Placeholder 5">
            <a:extLst>
              <a:ext uri="{FF2B5EF4-FFF2-40B4-BE49-F238E27FC236}">
                <a16:creationId xmlns:a16="http://schemas.microsoft.com/office/drawing/2014/main" id="{B4A97A9C-0E7D-9332-EA4E-CBBA72F80D2E}"/>
              </a:ext>
            </a:extLst>
          </p:cNvPr>
          <p:cNvSpPr>
            <a:spLocks noGrp="1"/>
          </p:cNvSpPr>
          <p:nvPr>
            <p:ph type="sldNum" sz="quarter" idx="12"/>
          </p:nvPr>
        </p:nvSpPr>
        <p:spPr/>
        <p:txBody>
          <a:body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267352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DE9D-0EBF-900C-7A2F-128CBBE4FB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x-none"/>
          </a:p>
        </p:txBody>
      </p:sp>
      <p:sp>
        <p:nvSpPr>
          <p:cNvPr id="3" name="Text Placeholder 2">
            <a:extLst>
              <a:ext uri="{FF2B5EF4-FFF2-40B4-BE49-F238E27FC236}">
                <a16:creationId xmlns:a16="http://schemas.microsoft.com/office/drawing/2014/main" id="{D4FE598B-EE31-8676-533F-8BC362C7C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6EF884-7C57-9CAA-F8CB-77CC6EE6A8DD}"/>
              </a:ext>
            </a:extLst>
          </p:cNvPr>
          <p:cNvSpPr>
            <a:spLocks noGrp="1"/>
          </p:cNvSpPr>
          <p:nvPr>
            <p:ph type="dt" sz="half" idx="10"/>
          </p:nvPr>
        </p:nvSpPr>
        <p:spPr/>
        <p:txBody>
          <a:bodyPr/>
          <a:lstStyle/>
          <a:p>
            <a:fld id="{7687BC71-67A2-40CF-A793-E678043B93CF}" type="datetimeFigureOut">
              <a:rPr lang="x-none" smtClean="0"/>
              <a:pPr/>
              <a:t>8/27/23</a:t>
            </a:fld>
            <a:endParaRPr lang="x-none" dirty="0"/>
          </a:p>
        </p:txBody>
      </p:sp>
      <p:sp>
        <p:nvSpPr>
          <p:cNvPr id="5" name="Footer Placeholder 4">
            <a:extLst>
              <a:ext uri="{FF2B5EF4-FFF2-40B4-BE49-F238E27FC236}">
                <a16:creationId xmlns:a16="http://schemas.microsoft.com/office/drawing/2014/main" id="{D57AD1C4-8E64-2613-9D7A-AF9400B9F663}"/>
              </a:ext>
            </a:extLst>
          </p:cNvPr>
          <p:cNvSpPr>
            <a:spLocks noGrp="1"/>
          </p:cNvSpPr>
          <p:nvPr>
            <p:ph type="ftr" sz="quarter" idx="11"/>
          </p:nvPr>
        </p:nvSpPr>
        <p:spPr/>
        <p:txBody>
          <a:bodyPr/>
          <a:lstStyle/>
          <a:p>
            <a:endParaRPr lang="x-none" dirty="0"/>
          </a:p>
        </p:txBody>
      </p:sp>
      <p:sp>
        <p:nvSpPr>
          <p:cNvPr id="6" name="Slide Number Placeholder 5">
            <a:extLst>
              <a:ext uri="{FF2B5EF4-FFF2-40B4-BE49-F238E27FC236}">
                <a16:creationId xmlns:a16="http://schemas.microsoft.com/office/drawing/2014/main" id="{4F4FEB6D-4B3A-6AE8-2C39-39E0023FB23D}"/>
              </a:ext>
            </a:extLst>
          </p:cNvPr>
          <p:cNvSpPr>
            <a:spLocks noGrp="1"/>
          </p:cNvSpPr>
          <p:nvPr>
            <p:ph type="sldNum" sz="quarter" idx="12"/>
          </p:nvPr>
        </p:nvSpPr>
        <p:spPr/>
        <p:txBody>
          <a:body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2082711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73C1-3BAA-2566-5480-29EA5828A106}"/>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id="{23827054-670E-79A5-2F81-EE4CA787DF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Content Placeholder 3">
            <a:extLst>
              <a:ext uri="{FF2B5EF4-FFF2-40B4-BE49-F238E27FC236}">
                <a16:creationId xmlns:a16="http://schemas.microsoft.com/office/drawing/2014/main" id="{D6E1F6DE-233E-44F2-E058-FFE1173CCE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Date Placeholder 4">
            <a:extLst>
              <a:ext uri="{FF2B5EF4-FFF2-40B4-BE49-F238E27FC236}">
                <a16:creationId xmlns:a16="http://schemas.microsoft.com/office/drawing/2014/main" id="{B5564478-AF11-DB27-D83E-98ABCC8B798B}"/>
              </a:ext>
            </a:extLst>
          </p:cNvPr>
          <p:cNvSpPr>
            <a:spLocks noGrp="1"/>
          </p:cNvSpPr>
          <p:nvPr>
            <p:ph type="dt" sz="half" idx="10"/>
          </p:nvPr>
        </p:nvSpPr>
        <p:spPr/>
        <p:txBody>
          <a:bodyPr/>
          <a:lstStyle/>
          <a:p>
            <a:fld id="{7687BC71-67A2-40CF-A793-E678043B93CF}" type="datetimeFigureOut">
              <a:rPr lang="x-none" smtClean="0"/>
              <a:pPr/>
              <a:t>8/27/23</a:t>
            </a:fld>
            <a:endParaRPr lang="x-none" dirty="0"/>
          </a:p>
        </p:txBody>
      </p:sp>
      <p:sp>
        <p:nvSpPr>
          <p:cNvPr id="6" name="Footer Placeholder 5">
            <a:extLst>
              <a:ext uri="{FF2B5EF4-FFF2-40B4-BE49-F238E27FC236}">
                <a16:creationId xmlns:a16="http://schemas.microsoft.com/office/drawing/2014/main" id="{B8084F48-2496-D538-9332-CD85DCA81028}"/>
              </a:ext>
            </a:extLst>
          </p:cNvPr>
          <p:cNvSpPr>
            <a:spLocks noGrp="1"/>
          </p:cNvSpPr>
          <p:nvPr>
            <p:ph type="ftr" sz="quarter" idx="11"/>
          </p:nvPr>
        </p:nvSpPr>
        <p:spPr/>
        <p:txBody>
          <a:bodyPr/>
          <a:lstStyle/>
          <a:p>
            <a:endParaRPr lang="x-none" dirty="0"/>
          </a:p>
        </p:txBody>
      </p:sp>
      <p:sp>
        <p:nvSpPr>
          <p:cNvPr id="7" name="Slide Number Placeholder 6">
            <a:extLst>
              <a:ext uri="{FF2B5EF4-FFF2-40B4-BE49-F238E27FC236}">
                <a16:creationId xmlns:a16="http://schemas.microsoft.com/office/drawing/2014/main" id="{9878CE99-DD90-8FA7-D484-97D122663F8B}"/>
              </a:ext>
            </a:extLst>
          </p:cNvPr>
          <p:cNvSpPr>
            <a:spLocks noGrp="1"/>
          </p:cNvSpPr>
          <p:nvPr>
            <p:ph type="sldNum" sz="quarter" idx="12"/>
          </p:nvPr>
        </p:nvSpPr>
        <p:spPr/>
        <p:txBody>
          <a:body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267458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2F08-79A2-B411-B978-2C2DB0FED0A5}"/>
              </a:ext>
            </a:extLst>
          </p:cNvPr>
          <p:cNvSpPr>
            <a:spLocks noGrp="1"/>
          </p:cNvSpPr>
          <p:nvPr>
            <p:ph type="title"/>
          </p:nvPr>
        </p:nvSpPr>
        <p:spPr>
          <a:xfrm>
            <a:off x="839788" y="365125"/>
            <a:ext cx="10515600" cy="1325563"/>
          </a:xfrm>
        </p:spPr>
        <p:txBody>
          <a:bodyPr/>
          <a:lstStyle/>
          <a:p>
            <a:r>
              <a:rPr lang="en-US"/>
              <a:t>Click to edit Master title style</a:t>
            </a:r>
            <a:endParaRPr lang="x-none"/>
          </a:p>
        </p:txBody>
      </p:sp>
      <p:sp>
        <p:nvSpPr>
          <p:cNvPr id="3" name="Text Placeholder 2">
            <a:extLst>
              <a:ext uri="{FF2B5EF4-FFF2-40B4-BE49-F238E27FC236}">
                <a16:creationId xmlns:a16="http://schemas.microsoft.com/office/drawing/2014/main" id="{64244FD1-E400-E4F3-DEE6-F1EADA595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8D8485-E1DF-E9DB-40DC-2D7ECE55D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Text Placeholder 4">
            <a:extLst>
              <a:ext uri="{FF2B5EF4-FFF2-40B4-BE49-F238E27FC236}">
                <a16:creationId xmlns:a16="http://schemas.microsoft.com/office/drawing/2014/main" id="{8CB2D0B5-3E1D-C1AD-729A-A3D24F1D9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4BB7A3-6393-51EC-7A42-BE923DB26C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7" name="Date Placeholder 6">
            <a:extLst>
              <a:ext uri="{FF2B5EF4-FFF2-40B4-BE49-F238E27FC236}">
                <a16:creationId xmlns:a16="http://schemas.microsoft.com/office/drawing/2014/main" id="{36BE9BD7-DAA1-BA0A-88EF-9102817E918F}"/>
              </a:ext>
            </a:extLst>
          </p:cNvPr>
          <p:cNvSpPr>
            <a:spLocks noGrp="1"/>
          </p:cNvSpPr>
          <p:nvPr>
            <p:ph type="dt" sz="half" idx="10"/>
          </p:nvPr>
        </p:nvSpPr>
        <p:spPr/>
        <p:txBody>
          <a:bodyPr/>
          <a:lstStyle/>
          <a:p>
            <a:fld id="{7687BC71-67A2-40CF-A793-E678043B93CF}" type="datetimeFigureOut">
              <a:rPr lang="x-none" smtClean="0"/>
              <a:pPr/>
              <a:t>8/27/23</a:t>
            </a:fld>
            <a:endParaRPr lang="x-none" dirty="0"/>
          </a:p>
        </p:txBody>
      </p:sp>
      <p:sp>
        <p:nvSpPr>
          <p:cNvPr id="8" name="Footer Placeholder 7">
            <a:extLst>
              <a:ext uri="{FF2B5EF4-FFF2-40B4-BE49-F238E27FC236}">
                <a16:creationId xmlns:a16="http://schemas.microsoft.com/office/drawing/2014/main" id="{42E2C260-8FAE-D859-D227-36D1DF64AE10}"/>
              </a:ext>
            </a:extLst>
          </p:cNvPr>
          <p:cNvSpPr>
            <a:spLocks noGrp="1"/>
          </p:cNvSpPr>
          <p:nvPr>
            <p:ph type="ftr" sz="quarter" idx="11"/>
          </p:nvPr>
        </p:nvSpPr>
        <p:spPr/>
        <p:txBody>
          <a:bodyPr/>
          <a:lstStyle/>
          <a:p>
            <a:endParaRPr lang="x-none" dirty="0"/>
          </a:p>
        </p:txBody>
      </p:sp>
      <p:sp>
        <p:nvSpPr>
          <p:cNvPr id="9" name="Slide Number Placeholder 8">
            <a:extLst>
              <a:ext uri="{FF2B5EF4-FFF2-40B4-BE49-F238E27FC236}">
                <a16:creationId xmlns:a16="http://schemas.microsoft.com/office/drawing/2014/main" id="{F99906F9-3C3D-D803-CECC-2FB230117DE8}"/>
              </a:ext>
            </a:extLst>
          </p:cNvPr>
          <p:cNvSpPr>
            <a:spLocks noGrp="1"/>
          </p:cNvSpPr>
          <p:nvPr>
            <p:ph type="sldNum" sz="quarter" idx="12"/>
          </p:nvPr>
        </p:nvSpPr>
        <p:spPr/>
        <p:txBody>
          <a:body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119459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7845-30C6-5FB1-53FD-97FE133DE7D0}"/>
              </a:ext>
            </a:extLst>
          </p:cNvPr>
          <p:cNvSpPr>
            <a:spLocks noGrp="1"/>
          </p:cNvSpPr>
          <p:nvPr>
            <p:ph type="title"/>
          </p:nvPr>
        </p:nvSpPr>
        <p:spPr/>
        <p:txBody>
          <a:bodyPr/>
          <a:lstStyle/>
          <a:p>
            <a:r>
              <a:rPr lang="en-US"/>
              <a:t>Click to edit Master title style</a:t>
            </a:r>
            <a:endParaRPr lang="x-none"/>
          </a:p>
        </p:txBody>
      </p:sp>
      <p:sp>
        <p:nvSpPr>
          <p:cNvPr id="3" name="Date Placeholder 2">
            <a:extLst>
              <a:ext uri="{FF2B5EF4-FFF2-40B4-BE49-F238E27FC236}">
                <a16:creationId xmlns:a16="http://schemas.microsoft.com/office/drawing/2014/main" id="{DBDFA9D5-059D-3BDE-5996-91422CC150DE}"/>
              </a:ext>
            </a:extLst>
          </p:cNvPr>
          <p:cNvSpPr>
            <a:spLocks noGrp="1"/>
          </p:cNvSpPr>
          <p:nvPr>
            <p:ph type="dt" sz="half" idx="10"/>
          </p:nvPr>
        </p:nvSpPr>
        <p:spPr/>
        <p:txBody>
          <a:bodyPr/>
          <a:lstStyle/>
          <a:p>
            <a:fld id="{7687BC71-67A2-40CF-A793-E678043B93CF}" type="datetimeFigureOut">
              <a:rPr lang="x-none" smtClean="0"/>
              <a:pPr/>
              <a:t>8/27/23</a:t>
            </a:fld>
            <a:endParaRPr lang="x-none" dirty="0"/>
          </a:p>
        </p:txBody>
      </p:sp>
      <p:sp>
        <p:nvSpPr>
          <p:cNvPr id="4" name="Footer Placeholder 3">
            <a:extLst>
              <a:ext uri="{FF2B5EF4-FFF2-40B4-BE49-F238E27FC236}">
                <a16:creationId xmlns:a16="http://schemas.microsoft.com/office/drawing/2014/main" id="{CF51C613-196C-4C46-5B9D-2F2AB9B8F7EB}"/>
              </a:ext>
            </a:extLst>
          </p:cNvPr>
          <p:cNvSpPr>
            <a:spLocks noGrp="1"/>
          </p:cNvSpPr>
          <p:nvPr>
            <p:ph type="ftr" sz="quarter" idx="11"/>
          </p:nvPr>
        </p:nvSpPr>
        <p:spPr/>
        <p:txBody>
          <a:bodyPr/>
          <a:lstStyle/>
          <a:p>
            <a:endParaRPr lang="x-none" dirty="0"/>
          </a:p>
        </p:txBody>
      </p:sp>
      <p:sp>
        <p:nvSpPr>
          <p:cNvPr id="5" name="Slide Number Placeholder 4">
            <a:extLst>
              <a:ext uri="{FF2B5EF4-FFF2-40B4-BE49-F238E27FC236}">
                <a16:creationId xmlns:a16="http://schemas.microsoft.com/office/drawing/2014/main" id="{93DA213C-5BDA-0671-D25C-4BEF39725E61}"/>
              </a:ext>
            </a:extLst>
          </p:cNvPr>
          <p:cNvSpPr>
            <a:spLocks noGrp="1"/>
          </p:cNvSpPr>
          <p:nvPr>
            <p:ph type="sldNum" sz="quarter" idx="12"/>
          </p:nvPr>
        </p:nvSpPr>
        <p:spPr/>
        <p:txBody>
          <a:body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12272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FA5AB-A90E-60D1-0590-6B0DC0A6CA39}"/>
              </a:ext>
            </a:extLst>
          </p:cNvPr>
          <p:cNvSpPr>
            <a:spLocks noGrp="1"/>
          </p:cNvSpPr>
          <p:nvPr>
            <p:ph type="dt" sz="half" idx="10"/>
          </p:nvPr>
        </p:nvSpPr>
        <p:spPr/>
        <p:txBody>
          <a:bodyPr/>
          <a:lstStyle/>
          <a:p>
            <a:fld id="{7687BC71-67A2-40CF-A793-E678043B93CF}" type="datetimeFigureOut">
              <a:rPr lang="x-none" smtClean="0"/>
              <a:pPr/>
              <a:t>8/27/23</a:t>
            </a:fld>
            <a:endParaRPr lang="x-none" dirty="0"/>
          </a:p>
        </p:txBody>
      </p:sp>
      <p:sp>
        <p:nvSpPr>
          <p:cNvPr id="3" name="Footer Placeholder 2">
            <a:extLst>
              <a:ext uri="{FF2B5EF4-FFF2-40B4-BE49-F238E27FC236}">
                <a16:creationId xmlns:a16="http://schemas.microsoft.com/office/drawing/2014/main" id="{A6D96D4E-C93B-7447-DB85-BF21AEE56D61}"/>
              </a:ext>
            </a:extLst>
          </p:cNvPr>
          <p:cNvSpPr>
            <a:spLocks noGrp="1"/>
          </p:cNvSpPr>
          <p:nvPr>
            <p:ph type="ftr" sz="quarter" idx="11"/>
          </p:nvPr>
        </p:nvSpPr>
        <p:spPr/>
        <p:txBody>
          <a:bodyPr/>
          <a:lstStyle/>
          <a:p>
            <a:endParaRPr lang="x-none" dirty="0"/>
          </a:p>
        </p:txBody>
      </p:sp>
      <p:sp>
        <p:nvSpPr>
          <p:cNvPr id="4" name="Slide Number Placeholder 3">
            <a:extLst>
              <a:ext uri="{FF2B5EF4-FFF2-40B4-BE49-F238E27FC236}">
                <a16:creationId xmlns:a16="http://schemas.microsoft.com/office/drawing/2014/main" id="{85AFBF8B-F061-F0B6-1DCB-61DEA07F5FC0}"/>
              </a:ext>
            </a:extLst>
          </p:cNvPr>
          <p:cNvSpPr>
            <a:spLocks noGrp="1"/>
          </p:cNvSpPr>
          <p:nvPr>
            <p:ph type="sldNum" sz="quarter" idx="12"/>
          </p:nvPr>
        </p:nvSpPr>
        <p:spPr/>
        <p:txBody>
          <a:body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42035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FF9-ED6E-348B-1A43-FE8E3910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Content Placeholder 2">
            <a:extLst>
              <a:ext uri="{FF2B5EF4-FFF2-40B4-BE49-F238E27FC236}">
                <a16:creationId xmlns:a16="http://schemas.microsoft.com/office/drawing/2014/main" id="{6DD36B92-4F69-CFBA-958E-80B2C8B59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Text Placeholder 3">
            <a:extLst>
              <a:ext uri="{FF2B5EF4-FFF2-40B4-BE49-F238E27FC236}">
                <a16:creationId xmlns:a16="http://schemas.microsoft.com/office/drawing/2014/main" id="{BC7F126D-E3B6-3C65-8810-A4A538DE7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1A5DF-7724-1B64-5AF7-EDD20A6DBAED}"/>
              </a:ext>
            </a:extLst>
          </p:cNvPr>
          <p:cNvSpPr>
            <a:spLocks noGrp="1"/>
          </p:cNvSpPr>
          <p:nvPr>
            <p:ph type="dt" sz="half" idx="10"/>
          </p:nvPr>
        </p:nvSpPr>
        <p:spPr/>
        <p:txBody>
          <a:bodyPr/>
          <a:lstStyle/>
          <a:p>
            <a:fld id="{7687BC71-67A2-40CF-A793-E678043B93CF}" type="datetimeFigureOut">
              <a:rPr lang="x-none" smtClean="0"/>
              <a:pPr/>
              <a:t>8/27/23</a:t>
            </a:fld>
            <a:endParaRPr lang="x-none" dirty="0"/>
          </a:p>
        </p:txBody>
      </p:sp>
      <p:sp>
        <p:nvSpPr>
          <p:cNvPr id="6" name="Footer Placeholder 5">
            <a:extLst>
              <a:ext uri="{FF2B5EF4-FFF2-40B4-BE49-F238E27FC236}">
                <a16:creationId xmlns:a16="http://schemas.microsoft.com/office/drawing/2014/main" id="{A2D415CB-79C6-8C16-8440-D13379ED5B0C}"/>
              </a:ext>
            </a:extLst>
          </p:cNvPr>
          <p:cNvSpPr>
            <a:spLocks noGrp="1"/>
          </p:cNvSpPr>
          <p:nvPr>
            <p:ph type="ftr" sz="quarter" idx="11"/>
          </p:nvPr>
        </p:nvSpPr>
        <p:spPr/>
        <p:txBody>
          <a:bodyPr/>
          <a:lstStyle/>
          <a:p>
            <a:endParaRPr lang="x-none" dirty="0"/>
          </a:p>
        </p:txBody>
      </p:sp>
      <p:sp>
        <p:nvSpPr>
          <p:cNvPr id="7" name="Slide Number Placeholder 6">
            <a:extLst>
              <a:ext uri="{FF2B5EF4-FFF2-40B4-BE49-F238E27FC236}">
                <a16:creationId xmlns:a16="http://schemas.microsoft.com/office/drawing/2014/main" id="{E0840B99-FFE2-A866-6F55-CEF588787E99}"/>
              </a:ext>
            </a:extLst>
          </p:cNvPr>
          <p:cNvSpPr>
            <a:spLocks noGrp="1"/>
          </p:cNvSpPr>
          <p:nvPr>
            <p:ph type="sldNum" sz="quarter" idx="12"/>
          </p:nvPr>
        </p:nvSpPr>
        <p:spPr/>
        <p:txBody>
          <a:body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224321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18A5-4CFE-8745-4B88-2F0DEEFB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Picture Placeholder 2">
            <a:extLst>
              <a:ext uri="{FF2B5EF4-FFF2-40B4-BE49-F238E27FC236}">
                <a16:creationId xmlns:a16="http://schemas.microsoft.com/office/drawing/2014/main" id="{EF36CF08-1CCF-C7B6-C68B-FFB3B25D73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dirty="0"/>
          </a:p>
        </p:txBody>
      </p:sp>
      <p:sp>
        <p:nvSpPr>
          <p:cNvPr id="4" name="Text Placeholder 3">
            <a:extLst>
              <a:ext uri="{FF2B5EF4-FFF2-40B4-BE49-F238E27FC236}">
                <a16:creationId xmlns:a16="http://schemas.microsoft.com/office/drawing/2014/main" id="{E44C5C16-4A9E-F1F7-06B3-544A15BD5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DA499-674E-A165-F885-D16CC40EDA62}"/>
              </a:ext>
            </a:extLst>
          </p:cNvPr>
          <p:cNvSpPr>
            <a:spLocks noGrp="1"/>
          </p:cNvSpPr>
          <p:nvPr>
            <p:ph type="dt" sz="half" idx="10"/>
          </p:nvPr>
        </p:nvSpPr>
        <p:spPr/>
        <p:txBody>
          <a:bodyPr/>
          <a:lstStyle/>
          <a:p>
            <a:fld id="{7687BC71-67A2-40CF-A793-E678043B93CF}" type="datetimeFigureOut">
              <a:rPr lang="x-none" smtClean="0"/>
              <a:pPr/>
              <a:t>8/27/23</a:t>
            </a:fld>
            <a:endParaRPr lang="x-none" dirty="0"/>
          </a:p>
        </p:txBody>
      </p:sp>
      <p:sp>
        <p:nvSpPr>
          <p:cNvPr id="6" name="Footer Placeholder 5">
            <a:extLst>
              <a:ext uri="{FF2B5EF4-FFF2-40B4-BE49-F238E27FC236}">
                <a16:creationId xmlns:a16="http://schemas.microsoft.com/office/drawing/2014/main" id="{90092CB0-E441-0884-1EDB-C5692CF6C10F}"/>
              </a:ext>
            </a:extLst>
          </p:cNvPr>
          <p:cNvSpPr>
            <a:spLocks noGrp="1"/>
          </p:cNvSpPr>
          <p:nvPr>
            <p:ph type="ftr" sz="quarter" idx="11"/>
          </p:nvPr>
        </p:nvSpPr>
        <p:spPr/>
        <p:txBody>
          <a:bodyPr/>
          <a:lstStyle/>
          <a:p>
            <a:endParaRPr lang="x-none" dirty="0"/>
          </a:p>
        </p:txBody>
      </p:sp>
      <p:sp>
        <p:nvSpPr>
          <p:cNvPr id="7" name="Slide Number Placeholder 6">
            <a:extLst>
              <a:ext uri="{FF2B5EF4-FFF2-40B4-BE49-F238E27FC236}">
                <a16:creationId xmlns:a16="http://schemas.microsoft.com/office/drawing/2014/main" id="{8F212AE2-42C2-2E5B-888E-3E97C062171B}"/>
              </a:ext>
            </a:extLst>
          </p:cNvPr>
          <p:cNvSpPr>
            <a:spLocks noGrp="1"/>
          </p:cNvSpPr>
          <p:nvPr>
            <p:ph type="sldNum" sz="quarter" idx="12"/>
          </p:nvPr>
        </p:nvSpPr>
        <p:spPr/>
        <p:txBody>
          <a:body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56135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81D3E-8A8A-8AB7-AA05-48303DC0C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x-none"/>
          </a:p>
        </p:txBody>
      </p:sp>
      <p:sp>
        <p:nvSpPr>
          <p:cNvPr id="3" name="Text Placeholder 2">
            <a:extLst>
              <a:ext uri="{FF2B5EF4-FFF2-40B4-BE49-F238E27FC236}">
                <a16:creationId xmlns:a16="http://schemas.microsoft.com/office/drawing/2014/main" id="{171DD8E4-515A-65B9-7AAD-F14DD7C12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F432AABF-A1D9-A023-144B-94FE0C9B5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7BC71-67A2-40CF-A793-E678043B93CF}" type="datetimeFigureOut">
              <a:rPr lang="x-none" smtClean="0"/>
              <a:pPr/>
              <a:t>8/27/23</a:t>
            </a:fld>
            <a:endParaRPr lang="x-none" dirty="0"/>
          </a:p>
        </p:txBody>
      </p:sp>
      <p:sp>
        <p:nvSpPr>
          <p:cNvPr id="5" name="Footer Placeholder 4">
            <a:extLst>
              <a:ext uri="{FF2B5EF4-FFF2-40B4-BE49-F238E27FC236}">
                <a16:creationId xmlns:a16="http://schemas.microsoft.com/office/drawing/2014/main" id="{5B04F1B0-CC41-D4F9-463E-7E152B72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dirty="0"/>
          </a:p>
        </p:txBody>
      </p:sp>
      <p:sp>
        <p:nvSpPr>
          <p:cNvPr id="6" name="Slide Number Placeholder 5">
            <a:extLst>
              <a:ext uri="{FF2B5EF4-FFF2-40B4-BE49-F238E27FC236}">
                <a16:creationId xmlns:a16="http://schemas.microsoft.com/office/drawing/2014/main" id="{F685E551-8F71-4C3E-FADA-FBAB903AF8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D5C0D-D7C4-4F57-8078-055CE04983B7}" type="slidenum">
              <a:rPr lang="x-none" smtClean="0"/>
              <a:pPr/>
              <a:t>‹#›</a:t>
            </a:fld>
            <a:endParaRPr lang="x-none" dirty="0"/>
          </a:p>
        </p:txBody>
      </p:sp>
    </p:spTree>
    <p:extLst>
      <p:ext uri="{BB962C8B-B14F-4D97-AF65-F5344CB8AC3E}">
        <p14:creationId xmlns:p14="http://schemas.microsoft.com/office/powerpoint/2010/main" val="238820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9.png"/><Relationship Id="rId1" Type="http://schemas.openxmlformats.org/officeDocument/2006/relationships/slideLayout" Target="../slideLayouts/slideLayout8.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3.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1.jpe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1.jpe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5.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1.jpe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6.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1.jpe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ECA3-3B56-E8E4-1B6C-CC0AB76831D8}"/>
              </a:ext>
            </a:extLst>
          </p:cNvPr>
          <p:cNvSpPr>
            <a:spLocks noGrp="1"/>
          </p:cNvSpPr>
          <p:nvPr>
            <p:ph type="title"/>
          </p:nvPr>
        </p:nvSpPr>
        <p:spPr>
          <a:xfrm>
            <a:off x="1284050" y="365125"/>
            <a:ext cx="10069749" cy="1325563"/>
          </a:xfrm>
          <a:effectLst>
            <a:outerShdw blurRad="50800" dist="38100" dir="16200000" rotWithShape="0">
              <a:schemeClr val="bg1"/>
            </a:outerShdw>
          </a:effectLst>
        </p:spPr>
        <p:txBody>
          <a:bodyPr>
            <a:normAutofit/>
          </a:bodyPr>
          <a:lstStyle/>
          <a:p>
            <a:pPr algn="ctr"/>
            <a:r>
              <a:rPr lang="en-US" sz="3600" u="sng" dirty="0">
                <a:latin typeface="Arial Black" panose="020B0A04020102020204" pitchFamily="34" charset="0"/>
              </a:rPr>
              <a:t>3</a:t>
            </a:r>
            <a:r>
              <a:rPr lang="en-US" sz="3600" u="sng" baseline="30000" dirty="0">
                <a:latin typeface="Arial Black" panose="020B0A04020102020204" pitchFamily="34" charset="0"/>
              </a:rPr>
              <a:t>rd</a:t>
            </a:r>
            <a:r>
              <a:rPr lang="en-US" sz="3600" u="sng" dirty="0">
                <a:latin typeface="Arial Black" panose="020B0A04020102020204" pitchFamily="34" charset="0"/>
              </a:rPr>
              <a:t> Joint Environment and Risk Management Platform</a:t>
            </a:r>
            <a:endParaRPr lang="x-none" sz="3600" u="sng" dirty="0">
              <a:latin typeface="Arial Black" panose="020B0A04020102020204" pitchFamily="34" charset="0"/>
            </a:endParaRPr>
          </a:p>
        </p:txBody>
      </p:sp>
      <p:pic>
        <p:nvPicPr>
          <p:cNvPr id="5" name="Content Placeholder 4">
            <a:extLst>
              <a:ext uri="{FF2B5EF4-FFF2-40B4-BE49-F238E27FC236}">
                <a16:creationId xmlns:a16="http://schemas.microsoft.com/office/drawing/2014/main" id="{C9F6AB6D-13B1-9A33-9E23-DB3CAB6D7AC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94929" y="5251884"/>
            <a:ext cx="2259062" cy="1194832"/>
          </a:xfrm>
        </p:spPr>
      </p:pic>
      <p:pic>
        <p:nvPicPr>
          <p:cNvPr id="7" name="Picture 6">
            <a:extLst>
              <a:ext uri="{FF2B5EF4-FFF2-40B4-BE49-F238E27FC236}">
                <a16:creationId xmlns:a16="http://schemas.microsoft.com/office/drawing/2014/main" id="{5F0DE3C8-C1DE-9B5D-800B-618BCB94B5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7137" y="5254533"/>
            <a:ext cx="2260732" cy="1194832"/>
          </a:xfrm>
          <a:prstGeom prst="rect">
            <a:avLst/>
          </a:prstGeom>
        </p:spPr>
      </p:pic>
      <p:pic>
        <p:nvPicPr>
          <p:cNvPr id="9" name="Picture 8">
            <a:extLst>
              <a:ext uri="{FF2B5EF4-FFF2-40B4-BE49-F238E27FC236}">
                <a16:creationId xmlns:a16="http://schemas.microsoft.com/office/drawing/2014/main" id="{9EF7EDBC-B625-64E3-F9B8-AC6C54AE8C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9567" y="5254067"/>
            <a:ext cx="2385298" cy="1192649"/>
          </a:xfrm>
          <a:prstGeom prst="rect">
            <a:avLst/>
          </a:prstGeom>
        </p:spPr>
      </p:pic>
      <p:pic>
        <p:nvPicPr>
          <p:cNvPr id="11" name="Picture 10">
            <a:extLst>
              <a:ext uri="{FF2B5EF4-FFF2-40B4-BE49-F238E27FC236}">
                <a16:creationId xmlns:a16="http://schemas.microsoft.com/office/drawing/2014/main" id="{6E3C3F5E-949A-359A-34A0-36149943DFF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81345" y="5257183"/>
            <a:ext cx="2260731" cy="1189533"/>
          </a:xfrm>
          <a:prstGeom prst="rect">
            <a:avLst/>
          </a:prstGeom>
        </p:spPr>
      </p:pic>
      <p:sp>
        <p:nvSpPr>
          <p:cNvPr id="3" name="TextBox 2">
            <a:extLst>
              <a:ext uri="{FF2B5EF4-FFF2-40B4-BE49-F238E27FC236}">
                <a16:creationId xmlns:a16="http://schemas.microsoft.com/office/drawing/2014/main" id="{4E133D77-E3CF-BB5A-383A-16C9053117C7}"/>
              </a:ext>
            </a:extLst>
          </p:cNvPr>
          <p:cNvSpPr txBox="1"/>
          <p:nvPr/>
        </p:nvSpPr>
        <p:spPr>
          <a:xfrm>
            <a:off x="2331341" y="1732789"/>
            <a:ext cx="7771592" cy="553998"/>
          </a:xfrm>
          <a:prstGeom prst="rect">
            <a:avLst/>
          </a:prstGeom>
          <a:noFill/>
          <a:effectLst>
            <a:outerShdw blurRad="50800" dist="50800" dir="5400000" algn="ctr" rotWithShape="0">
              <a:schemeClr val="bg1">
                <a:alpha val="68000"/>
              </a:schemeClr>
            </a:outerShdw>
          </a:effectLst>
        </p:spPr>
        <p:txBody>
          <a:bodyPr wrap="square" rtlCol="0">
            <a:spAutoFit/>
          </a:bodyPr>
          <a:lstStyle/>
          <a:p>
            <a:r>
              <a:rPr lang="en-US" sz="3000" b="1" i="1" dirty="0"/>
              <a:t>“Enhancing Synergies for a Resilient Tomorrow”</a:t>
            </a:r>
            <a:endParaRPr lang="x-none" sz="3000" b="1" i="1" dirty="0"/>
          </a:p>
        </p:txBody>
      </p:sp>
      <p:sp>
        <p:nvSpPr>
          <p:cNvPr id="4" name="TextBox 3">
            <a:extLst>
              <a:ext uri="{FF2B5EF4-FFF2-40B4-BE49-F238E27FC236}">
                <a16:creationId xmlns:a16="http://schemas.microsoft.com/office/drawing/2014/main" id="{5397E90A-AAEE-6FCF-321C-A72D945B0264}"/>
              </a:ext>
            </a:extLst>
          </p:cNvPr>
          <p:cNvSpPr txBox="1"/>
          <p:nvPr/>
        </p:nvSpPr>
        <p:spPr>
          <a:xfrm>
            <a:off x="3754874" y="3859322"/>
            <a:ext cx="4674140" cy="523220"/>
          </a:xfrm>
          <a:prstGeom prst="rect">
            <a:avLst/>
          </a:prstGeom>
          <a:noFill/>
        </p:spPr>
        <p:txBody>
          <a:bodyPr wrap="square" rtlCol="0">
            <a:spAutoFit/>
          </a:bodyPr>
          <a:lstStyle/>
          <a:p>
            <a:pPr algn="ctr"/>
            <a:r>
              <a:rPr lang="en-US" sz="2800" b="1" dirty="0"/>
              <a:t>August 30-September 1, 2023</a:t>
            </a:r>
            <a:endParaRPr lang="x-none" sz="2800" b="1" dirty="0"/>
          </a:p>
        </p:txBody>
      </p:sp>
      <p:sp>
        <p:nvSpPr>
          <p:cNvPr id="8" name="TextBox 7">
            <a:extLst>
              <a:ext uri="{FF2B5EF4-FFF2-40B4-BE49-F238E27FC236}">
                <a16:creationId xmlns:a16="http://schemas.microsoft.com/office/drawing/2014/main" id="{73BE2410-CFCE-DE5E-28A8-B1F6A40A1368}"/>
              </a:ext>
            </a:extLst>
          </p:cNvPr>
          <p:cNvSpPr txBox="1"/>
          <p:nvPr/>
        </p:nvSpPr>
        <p:spPr>
          <a:xfrm>
            <a:off x="3754874" y="4307443"/>
            <a:ext cx="4674140" cy="523220"/>
          </a:xfrm>
          <a:prstGeom prst="rect">
            <a:avLst/>
          </a:prstGeom>
          <a:noFill/>
        </p:spPr>
        <p:txBody>
          <a:bodyPr wrap="square" rtlCol="0">
            <a:spAutoFit/>
          </a:bodyPr>
          <a:lstStyle/>
          <a:p>
            <a:pPr algn="ctr"/>
            <a:r>
              <a:rPr lang="en-US" sz="2800" b="1" dirty="0"/>
              <a:t>Weno, Chuuk</a:t>
            </a:r>
            <a:endParaRPr lang="x-none" sz="2800" b="1" dirty="0"/>
          </a:p>
        </p:txBody>
      </p:sp>
      <p:pic>
        <p:nvPicPr>
          <p:cNvPr id="12" name="Picture 11">
            <a:extLst>
              <a:ext uri="{FF2B5EF4-FFF2-40B4-BE49-F238E27FC236}">
                <a16:creationId xmlns:a16="http://schemas.microsoft.com/office/drawing/2014/main" id="{C173391E-B969-BE7D-BA39-9636FFD3B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579" y="342138"/>
            <a:ext cx="1838144" cy="1830321"/>
          </a:xfrm>
          <a:prstGeom prst="rect">
            <a:avLst/>
          </a:prstGeom>
        </p:spPr>
      </p:pic>
      <p:sp>
        <p:nvSpPr>
          <p:cNvPr id="13" name="TextBox 12">
            <a:extLst>
              <a:ext uri="{FF2B5EF4-FFF2-40B4-BE49-F238E27FC236}">
                <a16:creationId xmlns:a16="http://schemas.microsoft.com/office/drawing/2014/main" id="{1D1BC2A8-9B05-3573-5078-F729C0F45BE8}"/>
              </a:ext>
            </a:extLst>
          </p:cNvPr>
          <p:cNvSpPr txBox="1"/>
          <p:nvPr/>
        </p:nvSpPr>
        <p:spPr>
          <a:xfrm>
            <a:off x="2713703" y="2622764"/>
            <a:ext cx="6238568" cy="523220"/>
          </a:xfrm>
          <a:prstGeom prst="rect">
            <a:avLst/>
          </a:prstGeom>
          <a:noFill/>
        </p:spPr>
        <p:txBody>
          <a:bodyPr wrap="square" rtlCol="0">
            <a:spAutoFit/>
          </a:bodyPr>
          <a:lstStyle/>
          <a:p>
            <a:pPr algn="ctr"/>
            <a:r>
              <a:rPr lang="en-US" sz="2800" b="1" dirty="0">
                <a:solidFill>
                  <a:schemeClr val="accent1">
                    <a:lumMod val="75000"/>
                  </a:schemeClr>
                </a:solidFill>
              </a:rPr>
              <a:t>3.6 Micronesia Red Cross Society</a:t>
            </a:r>
            <a:endParaRPr lang="x-none" sz="2800" b="1" dirty="0">
              <a:solidFill>
                <a:schemeClr val="accent1">
                  <a:lumMod val="75000"/>
                </a:schemeClr>
              </a:solidFill>
            </a:endParaRPr>
          </a:p>
        </p:txBody>
      </p:sp>
      <p:sp>
        <p:nvSpPr>
          <p:cNvPr id="14" name="TextBox 13">
            <a:extLst>
              <a:ext uri="{FF2B5EF4-FFF2-40B4-BE49-F238E27FC236}">
                <a16:creationId xmlns:a16="http://schemas.microsoft.com/office/drawing/2014/main" id="{A600D996-6B2A-AD38-2148-665B58E713F0}"/>
              </a:ext>
            </a:extLst>
          </p:cNvPr>
          <p:cNvSpPr txBox="1"/>
          <p:nvPr/>
        </p:nvSpPr>
        <p:spPr>
          <a:xfrm>
            <a:off x="1764633" y="3070885"/>
            <a:ext cx="8338300" cy="523220"/>
          </a:xfrm>
          <a:prstGeom prst="rect">
            <a:avLst/>
          </a:prstGeom>
          <a:noFill/>
        </p:spPr>
        <p:txBody>
          <a:bodyPr wrap="square" rtlCol="0">
            <a:spAutoFit/>
          </a:bodyPr>
          <a:lstStyle/>
          <a:p>
            <a:pPr algn="ctr"/>
            <a:r>
              <a:rPr lang="en-US" sz="2800" b="1" dirty="0">
                <a:solidFill>
                  <a:schemeClr val="accent1">
                    <a:lumMod val="75000"/>
                  </a:schemeClr>
                </a:solidFill>
              </a:rPr>
              <a:t>Isao Frank, Jr., Executive Director, MRCS</a:t>
            </a:r>
            <a:endParaRPr lang="x-none" sz="2800" b="1" dirty="0">
              <a:solidFill>
                <a:schemeClr val="accent1">
                  <a:lumMod val="75000"/>
                </a:schemeClr>
              </a:solidFill>
            </a:endParaRPr>
          </a:p>
        </p:txBody>
      </p:sp>
    </p:spTree>
    <p:extLst>
      <p:ext uri="{BB962C8B-B14F-4D97-AF65-F5344CB8AC3E}">
        <p14:creationId xmlns:p14="http://schemas.microsoft.com/office/powerpoint/2010/main" val="260712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1215729"/>
            <a:ext cx="10439433" cy="4829716"/>
          </a:xfrm>
          <a:solidFill>
            <a:schemeClr val="bg1"/>
          </a:solidFill>
        </p:spPr>
        <p:txBody>
          <a:bodyPr>
            <a:normAutofit/>
          </a:bodyPr>
          <a:lstStyle/>
          <a:p>
            <a:r>
              <a:rPr lang="en-US" dirty="0"/>
              <a:t>Progress since 2018</a:t>
            </a:r>
          </a:p>
          <a:p>
            <a:pPr marL="0" indent="0">
              <a:buNone/>
            </a:pPr>
            <a:endParaRPr lang="en-US" dirty="0"/>
          </a:p>
          <a:p>
            <a:pPr lvl="1"/>
            <a:r>
              <a:rPr lang="en-US" dirty="0"/>
              <a:t>2 Strategic plans 2016-2020 and 2021-2021</a:t>
            </a:r>
          </a:p>
          <a:p>
            <a:pPr lvl="1"/>
            <a:endParaRPr lang="en-US" dirty="0"/>
          </a:p>
          <a:p>
            <a:pPr lvl="1"/>
            <a:r>
              <a:rPr lang="en-US" dirty="0"/>
              <a:t>Community Resilience Project (</a:t>
            </a:r>
            <a:r>
              <a:rPr lang="en-US" dirty="0" err="1"/>
              <a:t>Chuuk</a:t>
            </a:r>
            <a:r>
              <a:rPr lang="en-US" dirty="0"/>
              <a:t> and </a:t>
            </a:r>
            <a:r>
              <a:rPr lang="en-US" dirty="0" err="1"/>
              <a:t>Kosrae</a:t>
            </a:r>
            <a:r>
              <a:rPr lang="en-US" dirty="0"/>
              <a:t>)</a:t>
            </a:r>
          </a:p>
          <a:p>
            <a:pPr lvl="1"/>
            <a:endParaRPr lang="en-US" dirty="0"/>
          </a:p>
          <a:p>
            <a:pPr marL="457200" lvl="1" indent="0">
              <a:buNone/>
            </a:pPr>
            <a:endParaRPr lang="x-none"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1357314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941281"/>
            <a:ext cx="11764075" cy="5505833"/>
          </a:xfrm>
        </p:spPr>
        <p:txBody>
          <a:bodyPr>
            <a:normAutofit/>
          </a:bodyPr>
          <a:lstStyle/>
          <a:p>
            <a:r>
              <a:rPr lang="en-US" dirty="0"/>
              <a:t>Ongoing and upcoming projects and activities</a:t>
            </a:r>
          </a:p>
          <a:p>
            <a:pPr marL="0" indent="0">
              <a:buNone/>
            </a:pPr>
            <a:endParaRPr lang="en-US" dirty="0"/>
          </a:p>
          <a:p>
            <a:pPr lvl="1"/>
            <a:r>
              <a:rPr lang="en-US" dirty="0"/>
              <a:t>IFRC/USAID (BHA) VCA </a:t>
            </a:r>
          </a:p>
          <a:p>
            <a:pPr lvl="1"/>
            <a:endParaRPr lang="en-US" dirty="0"/>
          </a:p>
          <a:p>
            <a:pPr lvl="1"/>
            <a:r>
              <a:rPr lang="en-US" dirty="0"/>
              <a:t>IFRC EAP/AA</a:t>
            </a:r>
          </a:p>
          <a:p>
            <a:pPr lvl="1"/>
            <a:endParaRPr lang="en-US" dirty="0"/>
          </a:p>
          <a:p>
            <a:pPr lvl="1"/>
            <a:r>
              <a:rPr lang="en-US" dirty="0"/>
              <a:t>IFRC/American RC Climate HUB</a:t>
            </a:r>
          </a:p>
          <a:p>
            <a:pPr lvl="1"/>
            <a:endParaRPr lang="en-US" dirty="0"/>
          </a:p>
          <a:p>
            <a:pPr lvl="1">
              <a:buNone/>
            </a:pPr>
            <a:endParaRPr lang="en-US" dirty="0"/>
          </a:p>
        </p:txBody>
      </p:sp>
      <p:pic>
        <p:nvPicPr>
          <p:cNvPr id="5" name="Picture 4">
            <a:extLst>
              <a:ext uri="{FF2B5EF4-FFF2-40B4-BE49-F238E27FC236}">
                <a16:creationId xmlns:a16="http://schemas.microsoft.com/office/drawing/2014/main" id="{30B1F62F-C3FC-52C7-C854-FC0B47CB1CA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647152F-AE7A-3609-7D65-D3B0252B62C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6CD037AA-8B2F-DBB1-FC2E-DB001BDE269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F1DDC019-B543-9111-ADD6-0BDF73FA5008}"/>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BB806AA2-9680-ACB2-A27E-79671DA3AAA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406D55FE-85B4-F426-6FA9-1165219F2947}"/>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D25A24DE-73F1-EC1E-4D24-BBFC3BC06A1A}"/>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9BD31263-F971-D76E-DBED-6F0DA995404E}"/>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BF0F90A6-2977-981A-ACFB-A98A4687ACA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8477B4C2-3F61-8E7F-E475-9E9C39C68AE8}"/>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638DD52C-904E-2A56-84D7-B0B289EB39D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4D1BF320-10B3-29D5-6CC1-6442BB1E3666}"/>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EB9C9FB2-C9A3-8D73-D8BA-A6FA8824608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6BF1090F-484A-BA2D-4E66-5B14E469DB85}"/>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09C0A341-6E1B-0205-0F3F-ADC79C3062D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74359C2B-F4F9-1FFE-28CD-5A08B5B09705}"/>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6026500C-28A6-31CA-EBDE-CCB85DCCC6A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70136C8B-A69B-42F6-FB83-E087BAFDE1CA}"/>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9CE19C9E-14AF-375F-2099-E23AAC263C79}"/>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B6663F97-A3BC-3E09-00A3-8CCFA9EF2247}"/>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E724C7E1-4C4D-B81D-8FD4-0C041AE809F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9D7298C5-B950-1B29-F9AB-20A653279CC6}"/>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086817C7-B0D9-12AE-5447-17937E542ED3}"/>
              </a:ext>
            </a:extLst>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5E750A15-8048-5298-95A4-A9A11994E820}"/>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A6A22128-F3E4-B0A1-FB27-9FF65CDC817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09715531-C57B-93BA-F506-DBF503B6C5FF}"/>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A155BA01-9C5E-FF6F-2738-98FD7FC4C434}"/>
              </a:ext>
            </a:extLst>
          </p:cNvPr>
          <p:cNvPicPr>
            <a:picLocks noChangeAspect="1"/>
          </p:cNvPicPr>
          <p:nvPr/>
        </p:nvPicPr>
        <p:blipFill rotWithShape="1">
          <a:blip r:embed="rId15">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B9B62D55-BE26-B165-36C3-FF01D7045EEA}"/>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Tree>
    <p:extLst>
      <p:ext uri="{BB962C8B-B14F-4D97-AF65-F5344CB8AC3E}">
        <p14:creationId xmlns:p14="http://schemas.microsoft.com/office/powerpoint/2010/main" val="853301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61063" cy="5505833"/>
          </a:xfrm>
        </p:spPr>
        <p:txBody>
          <a:bodyPr>
            <a:normAutofit/>
          </a:bodyPr>
          <a:lstStyle/>
          <a:p>
            <a:r>
              <a:rPr lang="en-US" dirty="0"/>
              <a:t>Challenges</a:t>
            </a:r>
          </a:p>
          <a:p>
            <a:pPr marL="0" indent="0">
              <a:buNone/>
            </a:pPr>
            <a:endParaRPr lang="en-US" dirty="0"/>
          </a:p>
          <a:p>
            <a:r>
              <a:rPr lang="en-GB" b="1" dirty="0"/>
              <a:t>Humanitarian Space in FSM:</a:t>
            </a:r>
            <a:r>
              <a:rPr lang="en-GB" dirty="0"/>
              <a:t> MRCS does not operate in a vacuum. There are other humanitarian actors. The critical question is - How is MRCS seen within this humanitarian space? How is MRCS faring against the other humanitarian actors? </a:t>
            </a:r>
            <a:endParaRPr lang="en-US" dirty="0"/>
          </a:p>
          <a:p>
            <a:pPr marL="457200" lvl="1" indent="0">
              <a:buNone/>
            </a:pPr>
            <a:endParaRPr lang="en-US" dirty="0"/>
          </a:p>
        </p:txBody>
      </p:sp>
      <p:pic>
        <p:nvPicPr>
          <p:cNvPr id="5" name="Picture 4">
            <a:extLst>
              <a:ext uri="{FF2B5EF4-FFF2-40B4-BE49-F238E27FC236}">
                <a16:creationId xmlns:a16="http://schemas.microsoft.com/office/drawing/2014/main" id="{6A1F2635-D00A-520F-A5DA-AEB20EF4ECE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15">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Tree>
    <p:extLst>
      <p:ext uri="{BB962C8B-B14F-4D97-AF65-F5344CB8AC3E}">
        <p14:creationId xmlns:p14="http://schemas.microsoft.com/office/powerpoint/2010/main" val="179062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51636" cy="5505833"/>
          </a:xfrm>
        </p:spPr>
        <p:txBody>
          <a:bodyPr>
            <a:normAutofit/>
          </a:bodyPr>
          <a:lstStyle/>
          <a:p>
            <a:r>
              <a:rPr lang="en-US" dirty="0"/>
              <a:t>Opportunities for collaboration</a:t>
            </a:r>
          </a:p>
          <a:p>
            <a:pPr marL="0" indent="0">
              <a:buNone/>
            </a:pPr>
            <a:endParaRPr lang="en-US" dirty="0"/>
          </a:p>
          <a:p>
            <a:pPr lvl="1"/>
            <a:r>
              <a:rPr lang="en-US" dirty="0"/>
              <a:t>greater innovation and flexibility to respond to changing, emerging or more complex client needs and changing operations and operational environments. </a:t>
            </a:r>
          </a:p>
          <a:p>
            <a:pPr lvl="1"/>
            <a:endParaRPr lang="en-US" dirty="0"/>
          </a:p>
          <a:p>
            <a:pPr lvl="1"/>
            <a:r>
              <a:rPr lang="en-US" dirty="0"/>
              <a:t>access to up-to-date information, new ideas and strategic thinking. improved capacity to demonstrate best practice.</a:t>
            </a:r>
          </a:p>
          <a:p>
            <a:pPr marL="457200" lvl="1" indent="0">
              <a:buNone/>
            </a:pPr>
            <a:endParaRPr lang="en-US" dirty="0"/>
          </a:p>
        </p:txBody>
      </p:sp>
      <p:pic>
        <p:nvPicPr>
          <p:cNvPr id="5" name="Picture 4">
            <a:extLst>
              <a:ext uri="{FF2B5EF4-FFF2-40B4-BE49-F238E27FC236}">
                <a16:creationId xmlns:a16="http://schemas.microsoft.com/office/drawing/2014/main" id="{8617DEED-9E5A-0E21-5446-633122B11A5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15">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Tree>
    <p:extLst>
      <p:ext uri="{BB962C8B-B14F-4D97-AF65-F5344CB8AC3E}">
        <p14:creationId xmlns:p14="http://schemas.microsoft.com/office/powerpoint/2010/main" val="1484366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r>
              <a:rPr lang="en-US" dirty="0"/>
              <a:t>Recommendations</a:t>
            </a:r>
          </a:p>
          <a:p>
            <a:pPr marL="0" indent="0">
              <a:buNone/>
            </a:pPr>
            <a:endParaRPr lang="en-US" dirty="0"/>
          </a:p>
          <a:p>
            <a:pPr lvl="1"/>
            <a:r>
              <a:rPr lang="en-US" dirty="0"/>
              <a:t>PMER specialist at DECEM</a:t>
            </a:r>
          </a:p>
        </p:txBody>
      </p:sp>
      <p:pic>
        <p:nvPicPr>
          <p:cNvPr id="5" name="Picture 4">
            <a:extLst>
              <a:ext uri="{FF2B5EF4-FFF2-40B4-BE49-F238E27FC236}">
                <a16:creationId xmlns:a16="http://schemas.microsoft.com/office/drawing/2014/main" id="{214044A7-6E6E-9705-A39A-1FF5181A7FE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15">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Tree>
    <p:extLst>
      <p:ext uri="{BB962C8B-B14F-4D97-AF65-F5344CB8AC3E}">
        <p14:creationId xmlns:p14="http://schemas.microsoft.com/office/powerpoint/2010/main" val="4052519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4044A7-6E6E-9705-A39A-1FF5181A7F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
        <p:nvSpPr>
          <p:cNvPr id="33" name="TextBox 32">
            <a:extLst>
              <a:ext uri="{FF2B5EF4-FFF2-40B4-BE49-F238E27FC236}">
                <a16:creationId xmlns:a16="http://schemas.microsoft.com/office/drawing/2014/main" id="{D0902558-F1E4-C6E5-81B6-734B87708ACB}"/>
              </a:ext>
            </a:extLst>
          </p:cNvPr>
          <p:cNvSpPr txBox="1"/>
          <p:nvPr/>
        </p:nvSpPr>
        <p:spPr>
          <a:xfrm>
            <a:off x="2760596" y="2535674"/>
            <a:ext cx="6160770" cy="1015663"/>
          </a:xfrm>
          <a:prstGeom prst="rect">
            <a:avLst/>
          </a:prstGeom>
          <a:noFill/>
        </p:spPr>
        <p:txBody>
          <a:bodyPr wrap="square">
            <a:spAutoFit/>
          </a:bodyPr>
          <a:lstStyle/>
          <a:p>
            <a:pPr algn="ctr"/>
            <a:r>
              <a:rPr lang="en-US" sz="6000" dirty="0"/>
              <a:t>Thank you!</a:t>
            </a:r>
            <a:r>
              <a:rPr lang="en-US" dirty="0"/>
              <a:t> </a:t>
            </a:r>
          </a:p>
        </p:txBody>
      </p:sp>
    </p:spTree>
    <p:extLst>
      <p:ext uri="{BB962C8B-B14F-4D97-AF65-F5344CB8AC3E}">
        <p14:creationId xmlns:p14="http://schemas.microsoft.com/office/powerpoint/2010/main" val="2354510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1017</TotalTime>
  <Words>283</Words>
  <Application>Microsoft Macintosh PowerPoint</Application>
  <PresentationFormat>Widescreen</PresentationFormat>
  <Paragraphs>39</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Calibri</vt:lpstr>
      <vt:lpstr>Calibri Light</vt:lpstr>
      <vt:lpstr>Office Theme</vt:lpstr>
      <vt:lpstr>3rd Joint Environment and Risk Management Platform</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R.Nash</dc:creator>
  <cp:lastModifiedBy>Rosalinda Yatilman</cp:lastModifiedBy>
  <cp:revision>28</cp:revision>
  <dcterms:created xsi:type="dcterms:W3CDTF">2023-08-01T02:39:00Z</dcterms:created>
  <dcterms:modified xsi:type="dcterms:W3CDTF">2023-08-27T09:40:20Z</dcterms:modified>
</cp:coreProperties>
</file>