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6.jp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6" r:id="rId3"/>
    <p:sldId id="258" r:id="rId4"/>
    <p:sldId id="260" r:id="rId5"/>
    <p:sldId id="261" r:id="rId6"/>
    <p:sldId id="262" r:id="rId7"/>
    <p:sldId id="264" r:id="rId8"/>
  </p:sldIdLst>
  <p:sldSz cx="12192000" cy="6858000"/>
  <p:notesSz cx="6858000" cy="9144000"/>
  <p:defaultText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2"/>
  </p:normalViewPr>
  <p:slideViewPr>
    <p:cSldViewPr snapToGrid="0">
      <p:cViewPr varScale="1">
        <p:scale>
          <a:sx n="106" d="100"/>
          <a:sy n="106" d="100"/>
        </p:scale>
        <p:origin x="792" y="18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M"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480710-7682-4E66-A3C2-243D35150580}" type="datetimeFigureOut">
              <a:rPr lang="en-FM" smtClean="0"/>
              <a:t>8/29/23</a:t>
            </a:fld>
            <a:endParaRPr lang="en-FM"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M"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M"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4EC0-AC93-47F0-8B5C-277A528EB23B}" type="slidenum">
              <a:rPr lang="en-FM" smtClean="0"/>
              <a:t>‹#›</a:t>
            </a:fld>
            <a:endParaRPr lang="en-FM" dirty="0"/>
          </a:p>
        </p:txBody>
      </p:sp>
    </p:spTree>
    <p:extLst>
      <p:ext uri="{BB962C8B-B14F-4D97-AF65-F5344CB8AC3E}">
        <p14:creationId xmlns:p14="http://schemas.microsoft.com/office/powerpoint/2010/main" val="2485042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t>2</a:t>
            </a:fld>
            <a:endParaRPr lang="en-FM" dirty="0"/>
          </a:p>
        </p:txBody>
      </p:sp>
    </p:spTree>
    <p:extLst>
      <p:ext uri="{BB962C8B-B14F-4D97-AF65-F5344CB8AC3E}">
        <p14:creationId xmlns:p14="http://schemas.microsoft.com/office/powerpoint/2010/main" val="132395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as</a:t>
            </a:r>
            <a:r>
              <a:rPr lang="en-US" baseline="0" dirty="0"/>
              <a:t> we look forward to the sign off of our Agreement and kick start on our implementation phase of the NAP,  we feel the urge to share key recommendations that not only will help better understand what we need to do, but to also fill in the gaps as we move forward in this NAP implementation. </a:t>
            </a:r>
            <a:endParaRPr lang="en-US" dirty="0"/>
          </a:p>
        </p:txBody>
      </p:sp>
      <p:sp>
        <p:nvSpPr>
          <p:cNvPr id="4" name="Slide Number Placeholder 3"/>
          <p:cNvSpPr>
            <a:spLocks noGrp="1"/>
          </p:cNvSpPr>
          <p:nvPr>
            <p:ph type="sldNum" sz="quarter" idx="10"/>
          </p:nvPr>
        </p:nvSpPr>
        <p:spPr/>
        <p:txBody>
          <a:bodyPr/>
          <a:lstStyle/>
          <a:p>
            <a:fld id="{4AB64EC0-AC93-47F0-8B5C-277A528EB23B}" type="slidenum">
              <a:rPr lang="x-none" smtClean="0"/>
              <a:t>7</a:t>
            </a:fld>
            <a:endParaRPr lang="x-none" dirty="0"/>
          </a:p>
        </p:txBody>
      </p:sp>
    </p:spTree>
    <p:extLst>
      <p:ext uri="{BB962C8B-B14F-4D97-AF65-F5344CB8AC3E}">
        <p14:creationId xmlns:p14="http://schemas.microsoft.com/office/powerpoint/2010/main" val="3012010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C312-A56B-3F8F-C8A2-FDDB2FAB39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FM"/>
          </a:p>
        </p:txBody>
      </p:sp>
      <p:sp>
        <p:nvSpPr>
          <p:cNvPr id="3" name="Subtitle 2">
            <a:extLst>
              <a:ext uri="{FF2B5EF4-FFF2-40B4-BE49-F238E27FC236}">
                <a16:creationId xmlns:a16="http://schemas.microsoft.com/office/drawing/2014/main" id="{412E1131-B56A-24A6-5E1D-0BE8175D4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FM"/>
          </a:p>
        </p:txBody>
      </p:sp>
      <p:sp>
        <p:nvSpPr>
          <p:cNvPr id="4" name="Date Placeholder 3">
            <a:extLst>
              <a:ext uri="{FF2B5EF4-FFF2-40B4-BE49-F238E27FC236}">
                <a16:creationId xmlns:a16="http://schemas.microsoft.com/office/drawing/2014/main" id="{8EF0D5FE-DB91-BCF8-0A11-1868D8D3EC16}"/>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BBC10FED-EB65-1BC1-8CC7-17913337A900}"/>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DECDD5F2-45EC-0CD0-CEEB-619FEAB08EA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38430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4CEB-E8C2-5A83-C25F-28DA61DE9AFC}"/>
              </a:ext>
            </a:extLst>
          </p:cNvPr>
          <p:cNvSpPr>
            <a:spLocks noGrp="1"/>
          </p:cNvSpPr>
          <p:nvPr>
            <p:ph type="title"/>
          </p:nvPr>
        </p:nvSpPr>
        <p:spPr/>
        <p:txBody>
          <a:bodyPr/>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B48D6703-D20B-76BC-01E3-ABCA068DCE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DA74B234-B471-B899-857E-A39801A0663C}"/>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28C6A3FA-6000-0149-576E-AF13E42CE48A}"/>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03CB55F2-BBA6-D67A-DCFB-606019E7F374}"/>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3117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AE709-7157-F677-FAC0-1508D65AF7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3181CA95-EBDA-8ACC-9010-A25B0B699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A90DCA1A-EE68-CEFB-662C-262A3FCAEBB0}"/>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1DA4AF61-44F0-B8EC-324C-00FE08A77262}"/>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75D04425-807A-6A42-2C82-C4C07D27EDFF}"/>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33583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AA7A-0801-B0B2-D711-C3CBBAD06298}"/>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1751C986-8AA2-0CC5-CD98-673309F07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C5D43277-EC17-A028-EBA5-B95A818809E6}"/>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4D444295-9969-ACA1-D560-BCDFA48AF459}"/>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B4A97A9C-0E7D-9332-EA4E-CBBA72F80D2E}"/>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352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DE9D-0EBF-900C-7A2F-128CBBE4FB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FM"/>
          </a:p>
        </p:txBody>
      </p:sp>
      <p:sp>
        <p:nvSpPr>
          <p:cNvPr id="3" name="Text Placeholder 2">
            <a:extLst>
              <a:ext uri="{FF2B5EF4-FFF2-40B4-BE49-F238E27FC236}">
                <a16:creationId xmlns:a16="http://schemas.microsoft.com/office/drawing/2014/main" id="{D4FE598B-EE31-8676-533F-8BC362C7C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6EF884-7C57-9CAA-F8CB-77CC6EE6A8DD}"/>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D57AD1C4-8E64-2613-9D7A-AF9400B9F663}"/>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4F4FEB6D-4B3A-6AE8-2C39-39E0023FB23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082711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73C1-3BAA-2566-5480-29EA5828A106}"/>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23827054-670E-79A5-2F81-EE4CA787DF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Content Placeholder 3">
            <a:extLst>
              <a:ext uri="{FF2B5EF4-FFF2-40B4-BE49-F238E27FC236}">
                <a16:creationId xmlns:a16="http://schemas.microsoft.com/office/drawing/2014/main" id="{D6E1F6DE-233E-44F2-E058-FFE1173CCE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Date Placeholder 4">
            <a:extLst>
              <a:ext uri="{FF2B5EF4-FFF2-40B4-BE49-F238E27FC236}">
                <a16:creationId xmlns:a16="http://schemas.microsoft.com/office/drawing/2014/main" id="{B5564478-AF11-DB27-D83E-98ABCC8B798B}"/>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6" name="Footer Placeholder 5">
            <a:extLst>
              <a:ext uri="{FF2B5EF4-FFF2-40B4-BE49-F238E27FC236}">
                <a16:creationId xmlns:a16="http://schemas.microsoft.com/office/drawing/2014/main" id="{B8084F48-2496-D538-9332-CD85DCA81028}"/>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9878CE99-DD90-8FA7-D484-97D122663F8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458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2F08-79A2-B411-B978-2C2DB0FED0A5}"/>
              </a:ext>
            </a:extLst>
          </p:cNvPr>
          <p:cNvSpPr>
            <a:spLocks noGrp="1"/>
          </p:cNvSpPr>
          <p:nvPr>
            <p:ph type="title"/>
          </p:nvPr>
        </p:nvSpPr>
        <p:spPr>
          <a:xfrm>
            <a:off x="839788" y="365125"/>
            <a:ext cx="10515600" cy="1325563"/>
          </a:xfrm>
        </p:spPr>
        <p:txBody>
          <a:bodyPr/>
          <a:lstStyle/>
          <a:p>
            <a:r>
              <a:rPr lang="en-US"/>
              <a:t>Click to edit Master title style</a:t>
            </a:r>
            <a:endParaRPr lang="en-FM"/>
          </a:p>
        </p:txBody>
      </p:sp>
      <p:sp>
        <p:nvSpPr>
          <p:cNvPr id="3" name="Text Placeholder 2">
            <a:extLst>
              <a:ext uri="{FF2B5EF4-FFF2-40B4-BE49-F238E27FC236}">
                <a16:creationId xmlns:a16="http://schemas.microsoft.com/office/drawing/2014/main" id="{64244FD1-E400-E4F3-DEE6-F1EADA595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8D8485-E1DF-E9DB-40DC-2D7ECE55D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Text Placeholder 4">
            <a:extLst>
              <a:ext uri="{FF2B5EF4-FFF2-40B4-BE49-F238E27FC236}">
                <a16:creationId xmlns:a16="http://schemas.microsoft.com/office/drawing/2014/main" id="{8CB2D0B5-3E1D-C1AD-729A-A3D24F1D9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4BB7A3-6393-51EC-7A42-BE923DB26C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7" name="Date Placeholder 6">
            <a:extLst>
              <a:ext uri="{FF2B5EF4-FFF2-40B4-BE49-F238E27FC236}">
                <a16:creationId xmlns:a16="http://schemas.microsoft.com/office/drawing/2014/main" id="{36BE9BD7-DAA1-BA0A-88EF-9102817E918F}"/>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8" name="Footer Placeholder 7">
            <a:extLst>
              <a:ext uri="{FF2B5EF4-FFF2-40B4-BE49-F238E27FC236}">
                <a16:creationId xmlns:a16="http://schemas.microsoft.com/office/drawing/2014/main" id="{42E2C260-8FAE-D859-D227-36D1DF64AE10}"/>
              </a:ext>
            </a:extLst>
          </p:cNvPr>
          <p:cNvSpPr>
            <a:spLocks noGrp="1"/>
          </p:cNvSpPr>
          <p:nvPr>
            <p:ph type="ftr" sz="quarter" idx="11"/>
          </p:nvPr>
        </p:nvSpPr>
        <p:spPr/>
        <p:txBody>
          <a:bodyPr/>
          <a:lstStyle/>
          <a:p>
            <a:endParaRPr lang="en-FM" dirty="0"/>
          </a:p>
        </p:txBody>
      </p:sp>
      <p:sp>
        <p:nvSpPr>
          <p:cNvPr id="9" name="Slide Number Placeholder 8">
            <a:extLst>
              <a:ext uri="{FF2B5EF4-FFF2-40B4-BE49-F238E27FC236}">
                <a16:creationId xmlns:a16="http://schemas.microsoft.com/office/drawing/2014/main" id="{F99906F9-3C3D-D803-CECC-2FB230117DE8}"/>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19459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7845-30C6-5FB1-53FD-97FE133DE7D0}"/>
              </a:ext>
            </a:extLst>
          </p:cNvPr>
          <p:cNvSpPr>
            <a:spLocks noGrp="1"/>
          </p:cNvSpPr>
          <p:nvPr>
            <p:ph type="title"/>
          </p:nvPr>
        </p:nvSpPr>
        <p:spPr/>
        <p:txBody>
          <a:bodyPr/>
          <a:lstStyle/>
          <a:p>
            <a:r>
              <a:rPr lang="en-US"/>
              <a:t>Click to edit Master title style</a:t>
            </a:r>
            <a:endParaRPr lang="en-FM"/>
          </a:p>
        </p:txBody>
      </p:sp>
      <p:sp>
        <p:nvSpPr>
          <p:cNvPr id="3" name="Date Placeholder 2">
            <a:extLst>
              <a:ext uri="{FF2B5EF4-FFF2-40B4-BE49-F238E27FC236}">
                <a16:creationId xmlns:a16="http://schemas.microsoft.com/office/drawing/2014/main" id="{DBDFA9D5-059D-3BDE-5996-91422CC150DE}"/>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4" name="Footer Placeholder 3">
            <a:extLst>
              <a:ext uri="{FF2B5EF4-FFF2-40B4-BE49-F238E27FC236}">
                <a16:creationId xmlns:a16="http://schemas.microsoft.com/office/drawing/2014/main" id="{CF51C613-196C-4C46-5B9D-2F2AB9B8F7EB}"/>
              </a:ext>
            </a:extLst>
          </p:cNvPr>
          <p:cNvSpPr>
            <a:spLocks noGrp="1"/>
          </p:cNvSpPr>
          <p:nvPr>
            <p:ph type="ftr" sz="quarter" idx="11"/>
          </p:nvPr>
        </p:nvSpPr>
        <p:spPr/>
        <p:txBody>
          <a:bodyPr/>
          <a:lstStyle/>
          <a:p>
            <a:endParaRPr lang="en-FM" dirty="0"/>
          </a:p>
        </p:txBody>
      </p:sp>
      <p:sp>
        <p:nvSpPr>
          <p:cNvPr id="5" name="Slide Number Placeholder 4">
            <a:extLst>
              <a:ext uri="{FF2B5EF4-FFF2-40B4-BE49-F238E27FC236}">
                <a16:creationId xmlns:a16="http://schemas.microsoft.com/office/drawing/2014/main" id="{93DA213C-5BDA-0671-D25C-4BEF39725E61}"/>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2272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FA5AB-A90E-60D1-0590-6B0DC0A6CA39}"/>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3" name="Footer Placeholder 2">
            <a:extLst>
              <a:ext uri="{FF2B5EF4-FFF2-40B4-BE49-F238E27FC236}">
                <a16:creationId xmlns:a16="http://schemas.microsoft.com/office/drawing/2014/main" id="{A6D96D4E-C93B-7447-DB85-BF21AEE56D61}"/>
              </a:ext>
            </a:extLst>
          </p:cNvPr>
          <p:cNvSpPr>
            <a:spLocks noGrp="1"/>
          </p:cNvSpPr>
          <p:nvPr>
            <p:ph type="ftr" sz="quarter" idx="11"/>
          </p:nvPr>
        </p:nvSpPr>
        <p:spPr/>
        <p:txBody>
          <a:bodyPr/>
          <a:lstStyle/>
          <a:p>
            <a:endParaRPr lang="en-FM" dirty="0"/>
          </a:p>
        </p:txBody>
      </p:sp>
      <p:sp>
        <p:nvSpPr>
          <p:cNvPr id="4" name="Slide Number Placeholder 3">
            <a:extLst>
              <a:ext uri="{FF2B5EF4-FFF2-40B4-BE49-F238E27FC236}">
                <a16:creationId xmlns:a16="http://schemas.microsoft.com/office/drawing/2014/main" id="{85AFBF8B-F061-F0B6-1DCB-61DEA07F5FC0}"/>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42035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FF9-ED6E-348B-1A43-FE8E3910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Content Placeholder 2">
            <a:extLst>
              <a:ext uri="{FF2B5EF4-FFF2-40B4-BE49-F238E27FC236}">
                <a16:creationId xmlns:a16="http://schemas.microsoft.com/office/drawing/2014/main" id="{6DD36B92-4F69-CFBA-958E-80B2C8B59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Text Placeholder 3">
            <a:extLst>
              <a:ext uri="{FF2B5EF4-FFF2-40B4-BE49-F238E27FC236}">
                <a16:creationId xmlns:a16="http://schemas.microsoft.com/office/drawing/2014/main" id="{BC7F126D-E3B6-3C65-8810-A4A538DE7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1A5DF-7724-1B64-5AF7-EDD20A6DBAED}"/>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6" name="Footer Placeholder 5">
            <a:extLst>
              <a:ext uri="{FF2B5EF4-FFF2-40B4-BE49-F238E27FC236}">
                <a16:creationId xmlns:a16="http://schemas.microsoft.com/office/drawing/2014/main" id="{A2D415CB-79C6-8C16-8440-D13379ED5B0C}"/>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E0840B99-FFE2-A866-6F55-CEF588787E99}"/>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24321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18A5-4CFE-8745-4B88-2F0DEEFB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Picture Placeholder 2">
            <a:extLst>
              <a:ext uri="{FF2B5EF4-FFF2-40B4-BE49-F238E27FC236}">
                <a16:creationId xmlns:a16="http://schemas.microsoft.com/office/drawing/2014/main" id="{EF36CF08-1CCF-C7B6-C68B-FFB3B25D73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M" dirty="0"/>
          </a:p>
        </p:txBody>
      </p:sp>
      <p:sp>
        <p:nvSpPr>
          <p:cNvPr id="4" name="Text Placeholder 3">
            <a:extLst>
              <a:ext uri="{FF2B5EF4-FFF2-40B4-BE49-F238E27FC236}">
                <a16:creationId xmlns:a16="http://schemas.microsoft.com/office/drawing/2014/main" id="{E44C5C16-4A9E-F1F7-06B3-544A15BD5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DA499-674E-A165-F885-D16CC40EDA62}"/>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6" name="Footer Placeholder 5">
            <a:extLst>
              <a:ext uri="{FF2B5EF4-FFF2-40B4-BE49-F238E27FC236}">
                <a16:creationId xmlns:a16="http://schemas.microsoft.com/office/drawing/2014/main" id="{90092CB0-E441-0884-1EDB-C5692CF6C10F}"/>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8F212AE2-42C2-2E5B-888E-3E97C062171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6135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81D3E-8A8A-8AB7-AA05-48303DC0C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FM"/>
          </a:p>
        </p:txBody>
      </p:sp>
      <p:sp>
        <p:nvSpPr>
          <p:cNvPr id="3" name="Text Placeholder 2">
            <a:extLst>
              <a:ext uri="{FF2B5EF4-FFF2-40B4-BE49-F238E27FC236}">
                <a16:creationId xmlns:a16="http://schemas.microsoft.com/office/drawing/2014/main" id="{171DD8E4-515A-65B9-7AAD-F14DD7C12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F432AABF-A1D9-A023-144B-94FE0C9B5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5B04F1B0-CC41-D4F9-463E-7E152B72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M" dirty="0"/>
          </a:p>
        </p:txBody>
      </p:sp>
      <p:sp>
        <p:nvSpPr>
          <p:cNvPr id="6" name="Slide Number Placeholder 5">
            <a:extLst>
              <a:ext uri="{FF2B5EF4-FFF2-40B4-BE49-F238E27FC236}">
                <a16:creationId xmlns:a16="http://schemas.microsoft.com/office/drawing/2014/main" id="{F685E551-8F71-4C3E-FADA-FBAB903AF8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D5C0D-D7C4-4F57-8078-055CE04983B7}" type="slidenum">
              <a:rPr lang="en-FM" smtClean="0"/>
              <a:t>‹#›</a:t>
            </a:fld>
            <a:endParaRPr lang="en-FM" dirty="0"/>
          </a:p>
        </p:txBody>
      </p:sp>
    </p:spTree>
    <p:extLst>
      <p:ext uri="{BB962C8B-B14F-4D97-AF65-F5344CB8AC3E}">
        <p14:creationId xmlns:p14="http://schemas.microsoft.com/office/powerpoint/2010/main" val="238820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ECA3-3B56-E8E4-1B6C-CC0AB76831D8}"/>
              </a:ext>
            </a:extLst>
          </p:cNvPr>
          <p:cNvSpPr>
            <a:spLocks noGrp="1"/>
          </p:cNvSpPr>
          <p:nvPr>
            <p:ph type="title"/>
          </p:nvPr>
        </p:nvSpPr>
        <p:spPr>
          <a:xfrm>
            <a:off x="1284050" y="365125"/>
            <a:ext cx="10069749" cy="1325563"/>
          </a:xfrm>
          <a:effectLst>
            <a:outerShdw blurRad="50800" dist="38100" dir="16200000" rotWithShape="0">
              <a:schemeClr val="bg1"/>
            </a:outerShdw>
          </a:effectLst>
        </p:spPr>
        <p:txBody>
          <a:bodyPr>
            <a:normAutofit/>
          </a:bodyPr>
          <a:lstStyle/>
          <a:p>
            <a:pPr algn="ctr"/>
            <a:r>
              <a:rPr lang="en-US" sz="3600" u="sng" dirty="0">
                <a:latin typeface="Arial Black" panose="020B0A04020102020204" pitchFamily="34" charset="0"/>
              </a:rPr>
              <a:t>3</a:t>
            </a:r>
            <a:r>
              <a:rPr lang="en-US" sz="3600" u="sng" baseline="30000" dirty="0">
                <a:latin typeface="Arial Black" panose="020B0A04020102020204" pitchFamily="34" charset="0"/>
              </a:rPr>
              <a:t>rd</a:t>
            </a:r>
            <a:r>
              <a:rPr lang="en-US" sz="3600" u="sng" dirty="0">
                <a:latin typeface="Arial Black" panose="020B0A04020102020204" pitchFamily="34" charset="0"/>
              </a:rPr>
              <a:t> Joint Environment and Risk Management Platform</a:t>
            </a:r>
            <a:endParaRPr lang="en-FM" sz="3600" u="sng" dirty="0">
              <a:latin typeface="Arial Black" panose="020B0A04020102020204" pitchFamily="34" charset="0"/>
            </a:endParaRPr>
          </a:p>
        </p:txBody>
      </p:sp>
      <p:pic>
        <p:nvPicPr>
          <p:cNvPr id="5" name="Content Placeholder 4">
            <a:extLst>
              <a:ext uri="{FF2B5EF4-FFF2-40B4-BE49-F238E27FC236}">
                <a16:creationId xmlns:a16="http://schemas.microsoft.com/office/drawing/2014/main" id="{C9F6AB6D-13B1-9A33-9E23-DB3CAB6D7AC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94929" y="5251884"/>
            <a:ext cx="2259062" cy="1194832"/>
          </a:xfrm>
        </p:spPr>
      </p:pic>
      <p:pic>
        <p:nvPicPr>
          <p:cNvPr id="7" name="Picture 6">
            <a:extLst>
              <a:ext uri="{FF2B5EF4-FFF2-40B4-BE49-F238E27FC236}">
                <a16:creationId xmlns:a16="http://schemas.microsoft.com/office/drawing/2014/main" id="{5F0DE3C8-C1DE-9B5D-800B-618BCB94B5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37" y="5254533"/>
            <a:ext cx="2260732" cy="1194832"/>
          </a:xfrm>
          <a:prstGeom prst="rect">
            <a:avLst/>
          </a:prstGeom>
        </p:spPr>
      </p:pic>
      <p:pic>
        <p:nvPicPr>
          <p:cNvPr id="9" name="Picture 8">
            <a:extLst>
              <a:ext uri="{FF2B5EF4-FFF2-40B4-BE49-F238E27FC236}">
                <a16:creationId xmlns:a16="http://schemas.microsoft.com/office/drawing/2014/main" id="{9EF7EDBC-B625-64E3-F9B8-AC6C54AE8C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9567" y="5254067"/>
            <a:ext cx="2385298" cy="1192649"/>
          </a:xfrm>
          <a:prstGeom prst="rect">
            <a:avLst/>
          </a:prstGeom>
        </p:spPr>
      </p:pic>
      <p:pic>
        <p:nvPicPr>
          <p:cNvPr id="11" name="Picture 10">
            <a:extLst>
              <a:ext uri="{FF2B5EF4-FFF2-40B4-BE49-F238E27FC236}">
                <a16:creationId xmlns:a16="http://schemas.microsoft.com/office/drawing/2014/main" id="{6E3C3F5E-949A-359A-34A0-36149943DFF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1345" y="5257183"/>
            <a:ext cx="2260731" cy="1189533"/>
          </a:xfrm>
          <a:prstGeom prst="rect">
            <a:avLst/>
          </a:prstGeom>
        </p:spPr>
      </p:pic>
      <p:sp>
        <p:nvSpPr>
          <p:cNvPr id="3" name="TextBox 2">
            <a:extLst>
              <a:ext uri="{FF2B5EF4-FFF2-40B4-BE49-F238E27FC236}">
                <a16:creationId xmlns:a16="http://schemas.microsoft.com/office/drawing/2014/main" id="{4E133D77-E3CF-BB5A-383A-16C9053117C7}"/>
              </a:ext>
            </a:extLst>
          </p:cNvPr>
          <p:cNvSpPr txBox="1"/>
          <p:nvPr/>
        </p:nvSpPr>
        <p:spPr>
          <a:xfrm>
            <a:off x="2331341" y="1732789"/>
            <a:ext cx="7771592" cy="553998"/>
          </a:xfrm>
          <a:prstGeom prst="rect">
            <a:avLst/>
          </a:prstGeom>
          <a:noFill/>
          <a:effectLst>
            <a:outerShdw blurRad="50800" dist="50800" dir="5400000" algn="ctr" rotWithShape="0">
              <a:schemeClr val="bg1">
                <a:alpha val="68000"/>
              </a:schemeClr>
            </a:outerShdw>
          </a:effectLst>
        </p:spPr>
        <p:txBody>
          <a:bodyPr wrap="square" rtlCol="0">
            <a:spAutoFit/>
          </a:bodyPr>
          <a:lstStyle/>
          <a:p>
            <a:r>
              <a:rPr lang="en-US" sz="3000" b="1" i="1" dirty="0"/>
              <a:t>“Enhancing Synergies for a Resilient Tomorrow”</a:t>
            </a:r>
            <a:endParaRPr lang="en-FM" sz="3000" b="1" i="1" dirty="0"/>
          </a:p>
        </p:txBody>
      </p:sp>
      <p:sp>
        <p:nvSpPr>
          <p:cNvPr id="4" name="TextBox 3">
            <a:extLst>
              <a:ext uri="{FF2B5EF4-FFF2-40B4-BE49-F238E27FC236}">
                <a16:creationId xmlns:a16="http://schemas.microsoft.com/office/drawing/2014/main" id="{5397E90A-AAEE-6FCF-321C-A72D945B0264}"/>
              </a:ext>
            </a:extLst>
          </p:cNvPr>
          <p:cNvSpPr txBox="1"/>
          <p:nvPr/>
        </p:nvSpPr>
        <p:spPr>
          <a:xfrm>
            <a:off x="3721121" y="4100624"/>
            <a:ext cx="4674140" cy="523220"/>
          </a:xfrm>
          <a:prstGeom prst="rect">
            <a:avLst/>
          </a:prstGeom>
          <a:noFill/>
        </p:spPr>
        <p:txBody>
          <a:bodyPr wrap="square" rtlCol="0">
            <a:spAutoFit/>
          </a:bodyPr>
          <a:lstStyle/>
          <a:p>
            <a:pPr algn="ctr"/>
            <a:r>
              <a:rPr lang="en-US" sz="2800" b="1" dirty="0"/>
              <a:t>August 30-September 1, 2023</a:t>
            </a:r>
            <a:endParaRPr lang="en-FM" sz="2800" b="1" dirty="0"/>
          </a:p>
        </p:txBody>
      </p:sp>
      <p:sp>
        <p:nvSpPr>
          <p:cNvPr id="8" name="TextBox 7">
            <a:extLst>
              <a:ext uri="{FF2B5EF4-FFF2-40B4-BE49-F238E27FC236}">
                <a16:creationId xmlns:a16="http://schemas.microsoft.com/office/drawing/2014/main" id="{73BE2410-CFCE-DE5E-28A8-B1F6A40A1368}"/>
              </a:ext>
            </a:extLst>
          </p:cNvPr>
          <p:cNvSpPr txBox="1"/>
          <p:nvPr/>
        </p:nvSpPr>
        <p:spPr>
          <a:xfrm>
            <a:off x="3754874" y="4533664"/>
            <a:ext cx="4674140" cy="523220"/>
          </a:xfrm>
          <a:prstGeom prst="rect">
            <a:avLst/>
          </a:prstGeom>
          <a:noFill/>
        </p:spPr>
        <p:txBody>
          <a:bodyPr wrap="square" rtlCol="0">
            <a:spAutoFit/>
          </a:bodyPr>
          <a:lstStyle/>
          <a:p>
            <a:pPr algn="ctr"/>
            <a:r>
              <a:rPr lang="en-US" sz="2800" b="1" dirty="0"/>
              <a:t>Weno, Chuuk</a:t>
            </a:r>
            <a:endParaRPr lang="en-FM" sz="2800" b="1" dirty="0"/>
          </a:p>
        </p:txBody>
      </p:sp>
      <p:pic>
        <p:nvPicPr>
          <p:cNvPr id="12" name="Picture 11">
            <a:extLst>
              <a:ext uri="{FF2B5EF4-FFF2-40B4-BE49-F238E27FC236}">
                <a16:creationId xmlns:a16="http://schemas.microsoft.com/office/drawing/2014/main" id="{C173391E-B969-BE7D-BA39-9636FFD3B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579" y="342138"/>
            <a:ext cx="1838144" cy="1830321"/>
          </a:xfrm>
          <a:prstGeom prst="rect">
            <a:avLst/>
          </a:prstGeom>
        </p:spPr>
      </p:pic>
      <p:sp>
        <p:nvSpPr>
          <p:cNvPr id="6" name="TextBox 5">
            <a:extLst>
              <a:ext uri="{FF2B5EF4-FFF2-40B4-BE49-F238E27FC236}">
                <a16:creationId xmlns:a16="http://schemas.microsoft.com/office/drawing/2014/main" id="{C3A24FCE-9DDB-6A32-C06E-6648F73E2719}"/>
              </a:ext>
            </a:extLst>
          </p:cNvPr>
          <p:cNvSpPr txBox="1"/>
          <p:nvPr/>
        </p:nvSpPr>
        <p:spPr>
          <a:xfrm>
            <a:off x="1687104" y="2828506"/>
            <a:ext cx="8809679" cy="523220"/>
          </a:xfrm>
          <a:prstGeom prst="rect">
            <a:avLst/>
          </a:prstGeom>
          <a:noFill/>
        </p:spPr>
        <p:txBody>
          <a:bodyPr wrap="square" rtlCol="0">
            <a:spAutoFit/>
          </a:bodyPr>
          <a:lstStyle/>
          <a:p>
            <a:pPr algn="ctr"/>
            <a:r>
              <a:rPr lang="en-US" sz="2800" b="1" dirty="0">
                <a:solidFill>
                  <a:schemeClr val="accent1">
                    <a:lumMod val="75000"/>
                  </a:schemeClr>
                </a:solidFill>
              </a:rPr>
              <a:t>3.2 Chuuk State DRM Activities</a:t>
            </a:r>
            <a:endParaRPr lang="en-FM" sz="2800" b="1" dirty="0">
              <a:solidFill>
                <a:schemeClr val="accent1">
                  <a:lumMod val="75000"/>
                </a:schemeClr>
              </a:solidFill>
            </a:endParaRPr>
          </a:p>
        </p:txBody>
      </p:sp>
      <p:sp>
        <p:nvSpPr>
          <p:cNvPr id="10" name="TextBox 9">
            <a:extLst>
              <a:ext uri="{FF2B5EF4-FFF2-40B4-BE49-F238E27FC236}">
                <a16:creationId xmlns:a16="http://schemas.microsoft.com/office/drawing/2014/main" id="{4CC05A00-0194-4585-BB48-566E67869864}"/>
              </a:ext>
            </a:extLst>
          </p:cNvPr>
          <p:cNvSpPr txBox="1"/>
          <p:nvPr/>
        </p:nvSpPr>
        <p:spPr>
          <a:xfrm>
            <a:off x="2331341" y="3306636"/>
            <a:ext cx="7342048" cy="523220"/>
          </a:xfrm>
          <a:prstGeom prst="rect">
            <a:avLst/>
          </a:prstGeom>
          <a:noFill/>
        </p:spPr>
        <p:txBody>
          <a:bodyPr wrap="square" rtlCol="0">
            <a:spAutoFit/>
          </a:bodyPr>
          <a:lstStyle/>
          <a:p>
            <a:pPr algn="ctr"/>
            <a:r>
              <a:rPr lang="en-US" sz="2800" b="1" dirty="0" err="1">
                <a:solidFill>
                  <a:schemeClr val="accent1">
                    <a:lumMod val="75000"/>
                  </a:schemeClr>
                </a:solidFill>
              </a:rPr>
              <a:t>Isen</a:t>
            </a:r>
            <a:r>
              <a:rPr lang="en-US" sz="2800" b="1" dirty="0">
                <a:solidFill>
                  <a:schemeClr val="accent1">
                    <a:lumMod val="75000"/>
                  </a:schemeClr>
                </a:solidFill>
              </a:rPr>
              <a:t> Ainis, DRR Coordinator, CDEOC </a:t>
            </a:r>
          </a:p>
        </p:txBody>
      </p:sp>
    </p:spTree>
    <p:extLst>
      <p:ext uri="{BB962C8B-B14F-4D97-AF65-F5344CB8AC3E}">
        <p14:creationId xmlns:p14="http://schemas.microsoft.com/office/powerpoint/2010/main" val="2607128412"/>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1215729"/>
            <a:ext cx="10439433" cy="4829716"/>
          </a:xfrm>
          <a:solidFill>
            <a:schemeClr val="bg1"/>
          </a:solidFill>
        </p:spPr>
        <p:txBody>
          <a:bodyPr>
            <a:normAutofit lnSpcReduction="10000"/>
          </a:bodyPr>
          <a:lstStyle/>
          <a:p>
            <a:pPr marL="0" indent="0">
              <a:buNone/>
            </a:pPr>
            <a:r>
              <a:rPr lang="en-US" b="1" dirty="0"/>
              <a:t>Progress since 2018</a:t>
            </a:r>
          </a:p>
          <a:p>
            <a:pPr marL="0" indent="0">
              <a:buNone/>
            </a:pPr>
            <a:endParaRPr lang="en-US" dirty="0"/>
          </a:p>
          <a:p>
            <a:pPr lvl="1"/>
            <a:r>
              <a:rPr lang="en-US" dirty="0"/>
              <a:t>International Day for Disaster Risk Reduction </a:t>
            </a:r>
          </a:p>
          <a:p>
            <a:pPr marL="457200" lvl="1" indent="0">
              <a:buNone/>
            </a:pPr>
            <a:endParaRPr lang="en-US" dirty="0"/>
          </a:p>
          <a:p>
            <a:pPr lvl="1"/>
            <a:r>
              <a:rPr lang="en-US" dirty="0"/>
              <a:t>World Tsunami Awareness Day </a:t>
            </a:r>
          </a:p>
          <a:p>
            <a:pPr marL="457200" lvl="1" indent="0">
              <a:buNone/>
            </a:pPr>
            <a:endParaRPr lang="en-US" dirty="0"/>
          </a:p>
          <a:p>
            <a:pPr lvl="1"/>
            <a:r>
              <a:rPr lang="en-US" dirty="0"/>
              <a:t>Recovery phase (TYPHOON WUTIP(2019) &amp; KING TIDE (2021)</a:t>
            </a:r>
          </a:p>
          <a:p>
            <a:pPr marL="457200" lvl="1" indent="0">
              <a:buNone/>
            </a:pPr>
            <a:endParaRPr lang="en-US" dirty="0"/>
          </a:p>
          <a:p>
            <a:pPr lvl="1"/>
            <a:r>
              <a:rPr lang="en-US" dirty="0"/>
              <a:t>Municipal Disaster Preparedness Plan/ SOP</a:t>
            </a:r>
          </a:p>
          <a:p>
            <a:pPr marL="457200" lvl="1" indent="0">
              <a:buNone/>
            </a:pPr>
            <a:endParaRPr lang="en-US" dirty="0"/>
          </a:p>
          <a:p>
            <a:pPr lvl="1"/>
            <a:r>
              <a:rPr lang="en-US" dirty="0"/>
              <a:t>Radio VHF/HF COMM</a:t>
            </a:r>
          </a:p>
          <a:p>
            <a:pPr lvl="1"/>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FM"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13573142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941281"/>
            <a:ext cx="11764075" cy="5505833"/>
          </a:xfrm>
        </p:spPr>
        <p:txBody>
          <a:bodyPr>
            <a:normAutofit/>
          </a:bodyPr>
          <a:lstStyle/>
          <a:p>
            <a:pPr marL="0" indent="0">
              <a:buNone/>
            </a:pPr>
            <a:r>
              <a:rPr lang="en-US" b="1" dirty="0"/>
              <a:t>Ongoing and upcoming projects and activities</a:t>
            </a:r>
          </a:p>
          <a:p>
            <a:pPr marL="0" indent="0">
              <a:buNone/>
            </a:pPr>
            <a:endParaRPr lang="en-US" dirty="0"/>
          </a:p>
          <a:p>
            <a:pPr lvl="1"/>
            <a:r>
              <a:rPr lang="en-US" dirty="0"/>
              <a:t>Disaster Municipal Preparedness Plan/SOP </a:t>
            </a:r>
          </a:p>
          <a:p>
            <a:pPr marL="457200" lvl="1" indent="0">
              <a:buNone/>
            </a:pPr>
            <a:endParaRPr lang="en-US" dirty="0"/>
          </a:p>
          <a:p>
            <a:pPr lvl="1"/>
            <a:r>
              <a:rPr lang="en-US" dirty="0"/>
              <a:t>Disaster Risk Reduction Awareness ---IDDR (October 13)</a:t>
            </a:r>
          </a:p>
          <a:p>
            <a:pPr marL="457200" lvl="1" indent="0">
              <a:buNone/>
            </a:pPr>
            <a:endParaRPr lang="en-US" dirty="0"/>
          </a:p>
          <a:p>
            <a:pPr lvl="1"/>
            <a:r>
              <a:rPr lang="en-US" dirty="0"/>
              <a:t>World Tsunami Day (November 5) </a:t>
            </a:r>
          </a:p>
          <a:p>
            <a:pPr marL="457200" lvl="1" indent="0">
              <a:buNone/>
            </a:pPr>
            <a:endParaRPr lang="en-US" dirty="0"/>
          </a:p>
          <a:p>
            <a:pPr lvl="1"/>
            <a:r>
              <a:rPr lang="en-US" dirty="0"/>
              <a:t>Tsunami Ready Awareness </a:t>
            </a:r>
          </a:p>
          <a:p>
            <a:pPr marL="457200" lvl="1" indent="0">
              <a:buNone/>
            </a:pPr>
            <a:endParaRPr lang="en-US" dirty="0"/>
          </a:p>
          <a:p>
            <a:pPr lvl="1"/>
            <a:r>
              <a:rPr lang="en-US" dirty="0"/>
              <a:t>Updated for JSAP and Chuuk State Disaster Plan</a:t>
            </a:r>
          </a:p>
          <a:p>
            <a:pPr lvl="1"/>
            <a:endParaRPr lang="en-US" dirty="0"/>
          </a:p>
        </p:txBody>
      </p:sp>
      <p:pic>
        <p:nvPicPr>
          <p:cNvPr id="5" name="Picture 4">
            <a:extLst>
              <a:ext uri="{FF2B5EF4-FFF2-40B4-BE49-F238E27FC236}">
                <a16:creationId xmlns:a16="http://schemas.microsoft.com/office/drawing/2014/main" id="{30B1F62F-C3FC-52C7-C854-FC0B47CB1CA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647152F-AE7A-3609-7D65-D3B0252B62C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6CD037AA-8B2F-DBB1-FC2E-DB001BDE269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F1DDC019-B543-9111-ADD6-0BDF73FA500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BB806AA2-9680-ACB2-A27E-79671DA3AA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406D55FE-85B4-F426-6FA9-1165219F29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D25A24DE-73F1-EC1E-4D24-BBFC3BC06A1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9BD31263-F971-D76E-DBED-6F0DA995404E}"/>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BF0F90A6-2977-981A-ACFB-A98A4687AC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8477B4C2-3F61-8E7F-E475-9E9C39C68AE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638DD52C-904E-2A56-84D7-B0B289EB39D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4D1BF320-10B3-29D5-6CC1-6442BB1E366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EB9C9FB2-C9A3-8D73-D8BA-A6FA8824608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6BF1090F-484A-BA2D-4E66-5B14E469DB8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09C0A341-6E1B-0205-0F3F-ADC79C3062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74359C2B-F4F9-1FFE-28CD-5A08B5B097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6026500C-28A6-31CA-EBDE-CCB85DCCC6A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70136C8B-A69B-42F6-FB83-E087BAFDE1C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9CE19C9E-14AF-375F-2099-E23AAC263C7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B6663F97-A3BC-3E09-00A3-8CCFA9EF224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E724C7E1-4C4D-B81D-8FD4-0C041AE809F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9D7298C5-B950-1B29-F9AB-20A653279C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086817C7-B0D9-12AE-5447-17937E542ED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5E750A15-8048-5298-95A4-A9A11994E820}"/>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A6A22128-F3E4-B0A1-FB27-9FF65CDC817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09715531-C57B-93BA-F506-DBF503B6C5F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A155BA01-9C5E-FF6F-2738-98FD7FC4C434}"/>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B9B62D55-BE26-B165-36C3-FF01D7045EEA}"/>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853301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61063" cy="5505833"/>
          </a:xfrm>
        </p:spPr>
        <p:txBody>
          <a:bodyPr>
            <a:normAutofit/>
          </a:bodyPr>
          <a:lstStyle/>
          <a:p>
            <a:pPr marL="0" indent="0">
              <a:buNone/>
            </a:pPr>
            <a:r>
              <a:rPr lang="en-US" b="1" dirty="0"/>
              <a:t>Challenges</a:t>
            </a:r>
          </a:p>
          <a:p>
            <a:pPr marL="457200" lvl="1" indent="0">
              <a:buNone/>
            </a:pPr>
            <a:endParaRPr lang="en-US" dirty="0"/>
          </a:p>
          <a:p>
            <a:pPr lvl="1"/>
            <a:r>
              <a:rPr lang="en-US" dirty="0"/>
              <a:t>Funding </a:t>
            </a:r>
          </a:p>
          <a:p>
            <a:pPr marL="457200" lvl="1" indent="0">
              <a:buNone/>
            </a:pPr>
            <a:endParaRPr lang="en-US" dirty="0"/>
          </a:p>
          <a:p>
            <a:pPr lvl="1"/>
            <a:r>
              <a:rPr lang="en-US" dirty="0"/>
              <a:t>Reporting  (Assessment) </a:t>
            </a:r>
          </a:p>
          <a:p>
            <a:pPr marL="457200" lvl="1" indent="0">
              <a:buNone/>
            </a:pPr>
            <a:endParaRPr lang="en-US" dirty="0"/>
          </a:p>
          <a:p>
            <a:pPr lvl="1"/>
            <a:r>
              <a:rPr lang="en-US" dirty="0"/>
              <a:t>Logistic </a:t>
            </a:r>
          </a:p>
          <a:p>
            <a:pPr lvl="1"/>
            <a:endParaRPr lang="en-US" dirty="0"/>
          </a:p>
          <a:p>
            <a:pPr marL="457200" lvl="1" indent="0">
              <a:buNone/>
            </a:pPr>
            <a:endParaRPr lang="en-US" dirty="0"/>
          </a:p>
          <a:p>
            <a:pPr marL="457200" lvl="1" indent="0">
              <a:buNone/>
            </a:pPr>
            <a:endParaRPr lang="en-US" dirty="0"/>
          </a:p>
        </p:txBody>
      </p:sp>
      <p:pic>
        <p:nvPicPr>
          <p:cNvPr id="5" name="Picture 4">
            <a:extLst>
              <a:ext uri="{FF2B5EF4-FFF2-40B4-BE49-F238E27FC236}">
                <a16:creationId xmlns:a16="http://schemas.microsoft.com/office/drawing/2014/main" id="{6A1F2635-D00A-520F-A5DA-AEB20EF4ECE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79062452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51636" cy="5505833"/>
          </a:xfrm>
        </p:spPr>
        <p:txBody>
          <a:bodyPr>
            <a:normAutofit/>
          </a:bodyPr>
          <a:lstStyle/>
          <a:p>
            <a:pPr marL="0" indent="0">
              <a:buNone/>
            </a:pPr>
            <a:r>
              <a:rPr lang="en-US" b="1" dirty="0"/>
              <a:t>Opportunities for collaboration</a:t>
            </a:r>
          </a:p>
          <a:p>
            <a:pPr marL="0" indent="0">
              <a:buNone/>
            </a:pPr>
            <a:endParaRPr lang="en-US" dirty="0"/>
          </a:p>
          <a:p>
            <a:pPr lvl="1"/>
            <a:r>
              <a:rPr lang="en-US" dirty="0"/>
              <a:t>Planning </a:t>
            </a:r>
          </a:p>
          <a:p>
            <a:pPr marL="457200" lvl="1" indent="0">
              <a:buNone/>
            </a:pPr>
            <a:endParaRPr lang="en-US" dirty="0"/>
          </a:p>
          <a:p>
            <a:pPr lvl="1"/>
            <a:r>
              <a:rPr lang="en-US" dirty="0"/>
              <a:t>Collaborate with agencies and NGOs</a:t>
            </a:r>
          </a:p>
          <a:p>
            <a:pPr marL="457200" lvl="1" indent="0">
              <a:buNone/>
            </a:pPr>
            <a:endParaRPr lang="en-US" dirty="0"/>
          </a:p>
          <a:p>
            <a:pPr lvl="1"/>
            <a:r>
              <a:rPr lang="en-US" dirty="0"/>
              <a:t>Participate in activities, workshops, trainings, etc. </a:t>
            </a:r>
          </a:p>
          <a:p>
            <a:pPr marL="457200" lvl="1" indent="0">
              <a:buNone/>
            </a:pPr>
            <a:endParaRPr lang="en-US" dirty="0"/>
          </a:p>
          <a:p>
            <a:pPr lvl="1"/>
            <a:endParaRPr lang="en-US" dirty="0"/>
          </a:p>
          <a:p>
            <a:pPr lvl="1"/>
            <a:endParaRPr lang="en-US" dirty="0"/>
          </a:p>
          <a:p>
            <a:pPr marL="457200" lvl="1" indent="0">
              <a:buNone/>
            </a:pPr>
            <a:endParaRPr lang="en-US" dirty="0"/>
          </a:p>
          <a:p>
            <a:pPr marL="457200" lvl="1" indent="0">
              <a:buNone/>
            </a:pPr>
            <a:endParaRPr lang="en-US" dirty="0"/>
          </a:p>
        </p:txBody>
      </p:sp>
      <p:pic>
        <p:nvPicPr>
          <p:cNvPr id="5" name="Picture 4">
            <a:extLst>
              <a:ext uri="{FF2B5EF4-FFF2-40B4-BE49-F238E27FC236}">
                <a16:creationId xmlns:a16="http://schemas.microsoft.com/office/drawing/2014/main" id="{8617DEED-9E5A-0E21-5446-633122B11A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48436644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pPr marL="0" indent="0">
              <a:buNone/>
            </a:pPr>
            <a:r>
              <a:rPr lang="en-US" b="1" dirty="0"/>
              <a:t>Recommendations</a:t>
            </a:r>
          </a:p>
          <a:p>
            <a:pPr marL="457200" lvl="1" indent="0">
              <a:buNone/>
            </a:pPr>
            <a:endParaRPr lang="en-US" dirty="0"/>
          </a:p>
          <a:p>
            <a:pPr lvl="1"/>
            <a:r>
              <a:rPr lang="en-US" dirty="0"/>
              <a:t>Collaboration and working together on assessments</a:t>
            </a:r>
          </a:p>
          <a:p>
            <a:pPr marL="457200" lvl="1" indent="0">
              <a:buNone/>
            </a:pPr>
            <a:endParaRPr lang="en-US" dirty="0"/>
          </a:p>
          <a:p>
            <a:pPr lvl="1"/>
            <a:r>
              <a:rPr lang="en-US" dirty="0"/>
              <a:t>Secure Vessel for emergency operation </a:t>
            </a:r>
          </a:p>
          <a:p>
            <a:pPr marL="457200" lvl="1" indent="0">
              <a:buNone/>
            </a:pPr>
            <a:endParaRPr lang="en-US" dirty="0"/>
          </a:p>
          <a:p>
            <a:pPr lvl="1"/>
            <a:r>
              <a:rPr lang="en-US" dirty="0"/>
              <a:t> Establishment of Disaster Fund </a:t>
            </a:r>
          </a:p>
          <a:p>
            <a:pPr marL="457200" lvl="1" indent="0">
              <a:buNone/>
            </a:pPr>
            <a:endParaRPr lang="en-US" dirty="0"/>
          </a:p>
          <a:p>
            <a:pPr lvl="1"/>
            <a:endParaRPr lang="en-US" dirty="0"/>
          </a:p>
          <a:p>
            <a:pPr lvl="1"/>
            <a:endParaRPr lang="en-US" dirty="0"/>
          </a:p>
          <a:p>
            <a:pPr marL="457200" lvl="1" indent="0">
              <a:buNone/>
            </a:pPr>
            <a:endParaRPr lang="en-US" dirty="0"/>
          </a:p>
          <a:p>
            <a:pPr marL="457200" lvl="1" indent="0">
              <a:buNone/>
            </a:pPr>
            <a:endParaRPr lang="en-US" dirty="0"/>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40525190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4044A7-6E6E-9705-A39A-1FF5181A7F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
        <p:nvSpPr>
          <p:cNvPr id="33" name="TextBox 32">
            <a:extLst>
              <a:ext uri="{FF2B5EF4-FFF2-40B4-BE49-F238E27FC236}">
                <a16:creationId xmlns:a16="http://schemas.microsoft.com/office/drawing/2014/main" id="{D0902558-F1E4-C6E5-81B6-734B87708ACB}"/>
              </a:ext>
            </a:extLst>
          </p:cNvPr>
          <p:cNvSpPr txBox="1"/>
          <p:nvPr/>
        </p:nvSpPr>
        <p:spPr>
          <a:xfrm>
            <a:off x="2760596" y="2535674"/>
            <a:ext cx="6160770" cy="1015663"/>
          </a:xfrm>
          <a:prstGeom prst="rect">
            <a:avLst/>
          </a:prstGeom>
          <a:noFill/>
        </p:spPr>
        <p:txBody>
          <a:bodyPr wrap="square">
            <a:spAutoFit/>
          </a:bodyPr>
          <a:lstStyle/>
          <a:p>
            <a:pPr algn="ctr"/>
            <a:r>
              <a:rPr lang="en-US" sz="6000" dirty="0"/>
              <a:t>Thank you!</a:t>
            </a:r>
            <a:r>
              <a:rPr lang="en-US" dirty="0"/>
              <a:t> </a:t>
            </a:r>
          </a:p>
        </p:txBody>
      </p:sp>
    </p:spTree>
    <p:extLst>
      <p:ext uri="{BB962C8B-B14F-4D97-AF65-F5344CB8AC3E}">
        <p14:creationId xmlns:p14="http://schemas.microsoft.com/office/powerpoint/2010/main" val="2354510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11614</TotalTime>
  <Words>270</Words>
  <Application>Microsoft Macintosh PowerPoint</Application>
  <PresentationFormat>Widescreen</PresentationFormat>
  <Paragraphs>70</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Calibri</vt:lpstr>
      <vt:lpstr>Calibri Light</vt:lpstr>
      <vt:lpstr>Office Theme</vt:lpstr>
      <vt:lpstr>3rd Joint Environment and Risk Management Platform</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R.Nash</dc:creator>
  <cp:lastModifiedBy>Rosalinda Yatilman</cp:lastModifiedBy>
  <cp:revision>19</cp:revision>
  <dcterms:created xsi:type="dcterms:W3CDTF">2023-08-01T02:39:00Z</dcterms:created>
  <dcterms:modified xsi:type="dcterms:W3CDTF">2023-08-29T04:09:53Z</dcterms:modified>
</cp:coreProperties>
</file>