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4" r:id="rId8"/>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32"/>
  </p:normalViewPr>
  <p:slideViewPr>
    <p:cSldViewPr snapToGrid="0">
      <p:cViewPr varScale="1">
        <p:scale>
          <a:sx n="106" d="100"/>
          <a:sy n="106" d="100"/>
        </p:scale>
        <p:origin x="792" y="1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8/29/23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8/29/23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8/29/23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21121" y="4100624"/>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533664"/>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6" name="TextBox 5">
            <a:extLst>
              <a:ext uri="{FF2B5EF4-FFF2-40B4-BE49-F238E27FC236}">
                <a16:creationId xmlns:a16="http://schemas.microsoft.com/office/drawing/2014/main" id="{C3A24FCE-9DDB-6A32-C06E-6648F73E2719}"/>
              </a:ext>
            </a:extLst>
          </p:cNvPr>
          <p:cNvSpPr txBox="1"/>
          <p:nvPr/>
        </p:nvSpPr>
        <p:spPr>
          <a:xfrm>
            <a:off x="1687104" y="2828506"/>
            <a:ext cx="8809679" cy="523220"/>
          </a:xfrm>
          <a:prstGeom prst="rect">
            <a:avLst/>
          </a:prstGeom>
          <a:noFill/>
        </p:spPr>
        <p:txBody>
          <a:bodyPr wrap="square" rtlCol="0">
            <a:spAutoFit/>
          </a:bodyPr>
          <a:lstStyle/>
          <a:p>
            <a:pPr algn="ctr"/>
            <a:r>
              <a:rPr lang="en-US" sz="2800" b="1" dirty="0">
                <a:solidFill>
                  <a:schemeClr val="accent1">
                    <a:lumMod val="75000"/>
                  </a:schemeClr>
                </a:solidFill>
              </a:rPr>
              <a:t>3.2 Chuuk State DRM Activities</a:t>
            </a:r>
            <a:endParaRPr lang="en-FM" sz="2800" b="1" dirty="0">
              <a:solidFill>
                <a:schemeClr val="accent1">
                  <a:lumMod val="75000"/>
                </a:schemeClr>
              </a:solidFill>
            </a:endParaRPr>
          </a:p>
        </p:txBody>
      </p:sp>
      <p:sp>
        <p:nvSpPr>
          <p:cNvPr id="10" name="TextBox 9">
            <a:extLst>
              <a:ext uri="{FF2B5EF4-FFF2-40B4-BE49-F238E27FC236}">
                <a16:creationId xmlns:a16="http://schemas.microsoft.com/office/drawing/2014/main" id="{4CC05A00-0194-4585-BB48-566E67869864}"/>
              </a:ext>
            </a:extLst>
          </p:cNvPr>
          <p:cNvSpPr txBox="1"/>
          <p:nvPr/>
        </p:nvSpPr>
        <p:spPr>
          <a:xfrm>
            <a:off x="2331341" y="3306636"/>
            <a:ext cx="7342048" cy="523220"/>
          </a:xfrm>
          <a:prstGeom prst="rect">
            <a:avLst/>
          </a:prstGeom>
          <a:noFill/>
        </p:spPr>
        <p:txBody>
          <a:bodyPr wrap="square" rtlCol="0">
            <a:spAutoFit/>
          </a:bodyPr>
          <a:lstStyle/>
          <a:p>
            <a:pPr algn="ctr"/>
            <a:r>
              <a:rPr lang="en-US" sz="2800" b="1" dirty="0" err="1">
                <a:solidFill>
                  <a:schemeClr val="accent1">
                    <a:lumMod val="75000"/>
                  </a:schemeClr>
                </a:solidFill>
              </a:rPr>
              <a:t>Isen</a:t>
            </a:r>
            <a:r>
              <a:rPr lang="en-US" sz="2800" b="1" dirty="0">
                <a:solidFill>
                  <a:schemeClr val="accent1">
                    <a:lumMod val="75000"/>
                  </a:schemeClr>
                </a:solidFill>
              </a:rPr>
              <a:t> Ainis, DRR Coordinator, CDEOC </a:t>
            </a:r>
          </a:p>
        </p:txBody>
      </p:sp>
    </p:spTree>
    <p:extLst>
      <p:ext uri="{BB962C8B-B14F-4D97-AF65-F5344CB8AC3E}">
        <p14:creationId xmlns:p14="http://schemas.microsoft.com/office/powerpoint/2010/main" val="2607128412"/>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lnSpcReduction="10000"/>
          </a:bodyPr>
          <a:lstStyle/>
          <a:p>
            <a:pPr marL="0" indent="0">
              <a:buNone/>
            </a:pPr>
            <a:r>
              <a:rPr lang="en-US" b="1" dirty="0"/>
              <a:t>Progress since 2018</a:t>
            </a:r>
          </a:p>
          <a:p>
            <a:pPr marL="0" indent="0">
              <a:buNone/>
            </a:pPr>
            <a:endParaRPr lang="en-US" dirty="0"/>
          </a:p>
          <a:p>
            <a:pPr lvl="1"/>
            <a:r>
              <a:rPr lang="en-US" dirty="0"/>
              <a:t>International Day for Disaster Risk Reduction </a:t>
            </a:r>
          </a:p>
          <a:p>
            <a:pPr marL="457200" lvl="1" indent="0">
              <a:buNone/>
            </a:pPr>
            <a:endParaRPr lang="en-US" dirty="0"/>
          </a:p>
          <a:p>
            <a:pPr lvl="1"/>
            <a:r>
              <a:rPr lang="en-US" dirty="0"/>
              <a:t>World Tsunami Awareness Day </a:t>
            </a:r>
          </a:p>
          <a:p>
            <a:pPr marL="457200" lvl="1" indent="0">
              <a:buNone/>
            </a:pPr>
            <a:endParaRPr lang="en-US" dirty="0"/>
          </a:p>
          <a:p>
            <a:pPr lvl="1"/>
            <a:r>
              <a:rPr lang="en-US" dirty="0"/>
              <a:t>Recovery phase (TYPHOON WUTIP(2019) &amp; KING TIDE (2021)</a:t>
            </a:r>
          </a:p>
          <a:p>
            <a:pPr marL="457200" lvl="1" indent="0">
              <a:buNone/>
            </a:pPr>
            <a:endParaRPr lang="en-US" dirty="0"/>
          </a:p>
          <a:p>
            <a:pPr lvl="1"/>
            <a:r>
              <a:rPr lang="en-US" dirty="0"/>
              <a:t>Municipal Disaster Preparedness Plan/ SOP</a:t>
            </a:r>
          </a:p>
          <a:p>
            <a:pPr marL="457200" lvl="1" indent="0">
              <a:buNone/>
            </a:pPr>
            <a:endParaRPr lang="en-US" dirty="0"/>
          </a:p>
          <a:p>
            <a:pPr lvl="1"/>
            <a:r>
              <a:rPr lang="en-US" dirty="0"/>
              <a:t>Radio VHF/HF COMM</a:t>
            </a:r>
          </a:p>
          <a:p>
            <a:pPr lvl="1"/>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pPr marL="0" indent="0">
              <a:buNone/>
            </a:pPr>
            <a:r>
              <a:rPr lang="en-US" b="1" dirty="0"/>
              <a:t>Ongoing and upcoming projects and activities</a:t>
            </a:r>
          </a:p>
          <a:p>
            <a:pPr marL="0" indent="0">
              <a:buNone/>
            </a:pPr>
            <a:endParaRPr lang="en-US" dirty="0"/>
          </a:p>
          <a:p>
            <a:pPr lvl="1"/>
            <a:r>
              <a:rPr lang="en-US" dirty="0"/>
              <a:t>Disaster Municipal Preparedness Plan/SOP </a:t>
            </a:r>
          </a:p>
          <a:p>
            <a:pPr marL="457200" lvl="1" indent="0">
              <a:buNone/>
            </a:pPr>
            <a:endParaRPr lang="en-US" dirty="0"/>
          </a:p>
          <a:p>
            <a:pPr lvl="1"/>
            <a:r>
              <a:rPr lang="en-US" dirty="0"/>
              <a:t>Disaster Risk Reduction Awareness ---IDDR (October 13)</a:t>
            </a:r>
          </a:p>
          <a:p>
            <a:pPr marL="457200" lvl="1" indent="0">
              <a:buNone/>
            </a:pPr>
            <a:endParaRPr lang="en-US" dirty="0"/>
          </a:p>
          <a:p>
            <a:pPr lvl="1"/>
            <a:r>
              <a:rPr lang="en-US" dirty="0"/>
              <a:t>World Tsunami Day (November 5) </a:t>
            </a:r>
          </a:p>
          <a:p>
            <a:pPr marL="457200" lvl="1" indent="0">
              <a:buNone/>
            </a:pPr>
            <a:endParaRPr lang="en-US" dirty="0"/>
          </a:p>
          <a:p>
            <a:pPr lvl="1"/>
            <a:r>
              <a:rPr lang="en-US" dirty="0"/>
              <a:t>Tsunami Ready Awareness </a:t>
            </a:r>
          </a:p>
          <a:p>
            <a:pPr marL="457200" lvl="1" indent="0">
              <a:buNone/>
            </a:pPr>
            <a:endParaRPr lang="en-US" dirty="0"/>
          </a:p>
          <a:p>
            <a:pPr lvl="1"/>
            <a:r>
              <a:rPr lang="en-US" dirty="0"/>
              <a:t>Updated for JSAP and Chuuk State Disaster Plan</a:t>
            </a:r>
          </a:p>
          <a:p>
            <a:pPr lvl="1"/>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pPr marL="0" indent="0">
              <a:buNone/>
            </a:pPr>
            <a:r>
              <a:rPr lang="en-US" b="1" dirty="0"/>
              <a:t>Challenges</a:t>
            </a:r>
          </a:p>
          <a:p>
            <a:pPr marL="457200" lvl="1" indent="0">
              <a:buNone/>
            </a:pPr>
            <a:endParaRPr lang="en-US" dirty="0"/>
          </a:p>
          <a:p>
            <a:pPr lvl="1"/>
            <a:r>
              <a:rPr lang="en-US" dirty="0"/>
              <a:t>Funding </a:t>
            </a:r>
          </a:p>
          <a:p>
            <a:pPr marL="457200" lvl="1" indent="0">
              <a:buNone/>
            </a:pPr>
            <a:endParaRPr lang="en-US" dirty="0"/>
          </a:p>
          <a:p>
            <a:pPr lvl="1"/>
            <a:r>
              <a:rPr lang="en-US" dirty="0"/>
              <a:t>Reporting  (Assessment) </a:t>
            </a:r>
          </a:p>
          <a:p>
            <a:pPr marL="457200" lvl="1" indent="0">
              <a:buNone/>
            </a:pPr>
            <a:endParaRPr lang="en-US" dirty="0"/>
          </a:p>
          <a:p>
            <a:pPr lvl="1"/>
            <a:r>
              <a:rPr lang="en-US" dirty="0"/>
              <a:t>Logistic </a:t>
            </a:r>
          </a:p>
          <a:p>
            <a:pPr lvl="1"/>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pPr marL="0" indent="0">
              <a:buNone/>
            </a:pPr>
            <a:r>
              <a:rPr lang="en-US" b="1" dirty="0"/>
              <a:t>Opportunities for collaboration</a:t>
            </a:r>
          </a:p>
          <a:p>
            <a:pPr marL="0" indent="0">
              <a:buNone/>
            </a:pPr>
            <a:endParaRPr lang="en-US" dirty="0"/>
          </a:p>
          <a:p>
            <a:pPr lvl="1"/>
            <a:r>
              <a:rPr lang="en-US" dirty="0"/>
              <a:t>Planning </a:t>
            </a:r>
          </a:p>
          <a:p>
            <a:pPr marL="457200" lvl="1" indent="0">
              <a:buNone/>
            </a:pPr>
            <a:endParaRPr lang="en-US" dirty="0"/>
          </a:p>
          <a:p>
            <a:pPr lvl="1"/>
            <a:r>
              <a:rPr lang="en-US" dirty="0"/>
              <a:t>Collaborate with agencies and NGOs</a:t>
            </a:r>
          </a:p>
          <a:p>
            <a:pPr marL="457200" lvl="1" indent="0">
              <a:buNone/>
            </a:pPr>
            <a:endParaRPr lang="en-US" dirty="0"/>
          </a:p>
          <a:p>
            <a:pPr lvl="1"/>
            <a:r>
              <a:rPr lang="en-US" dirty="0"/>
              <a:t>Participate in activities, workshops, trainings, etc. </a:t>
            </a:r>
          </a:p>
          <a:p>
            <a:pPr marL="457200" lvl="1" indent="0">
              <a:buNone/>
            </a:pPr>
            <a:endParaRPr lang="en-US" dirty="0"/>
          </a:p>
          <a:p>
            <a:pPr lvl="1"/>
            <a:endParaRPr lang="en-US" dirty="0"/>
          </a:p>
          <a:p>
            <a:pPr lvl="1"/>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pPr marL="0" indent="0">
              <a:buNone/>
            </a:pPr>
            <a:r>
              <a:rPr lang="en-US" b="1" dirty="0"/>
              <a:t>Recommendations</a:t>
            </a:r>
          </a:p>
          <a:p>
            <a:pPr marL="457200" lvl="1" indent="0">
              <a:buNone/>
            </a:pPr>
            <a:endParaRPr lang="en-US" dirty="0"/>
          </a:p>
          <a:p>
            <a:pPr lvl="1"/>
            <a:r>
              <a:rPr lang="en-US" dirty="0"/>
              <a:t>Collaboration and working together on assessments</a:t>
            </a:r>
          </a:p>
          <a:p>
            <a:pPr marL="457200" lvl="1" indent="0">
              <a:buNone/>
            </a:pPr>
            <a:endParaRPr lang="en-US" dirty="0"/>
          </a:p>
          <a:p>
            <a:pPr lvl="1"/>
            <a:r>
              <a:rPr lang="en-US" dirty="0"/>
              <a:t>Secure Vessel for emergency operation </a:t>
            </a:r>
          </a:p>
          <a:p>
            <a:pPr marL="457200" lvl="1" indent="0">
              <a:buNone/>
            </a:pPr>
            <a:endParaRPr lang="en-US" dirty="0"/>
          </a:p>
          <a:p>
            <a:pPr lvl="1"/>
            <a:r>
              <a:rPr lang="en-US" dirty="0"/>
              <a:t> Establishment of Disaster Fund </a:t>
            </a:r>
          </a:p>
          <a:p>
            <a:pPr marL="457200" lvl="1" indent="0">
              <a:buNone/>
            </a:pPr>
            <a:endParaRPr lang="en-US" dirty="0"/>
          </a:p>
          <a:p>
            <a:pPr lvl="1"/>
            <a:endParaRPr lang="en-US" dirty="0"/>
          </a:p>
          <a:p>
            <a:pPr lvl="1"/>
            <a:endParaRPr lang="en-US" dirty="0"/>
          </a:p>
          <a:p>
            <a:pPr marL="457200" lvl="1" indent="0">
              <a:buNone/>
            </a:pPr>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11614</TotalTime>
  <Words>270</Words>
  <Application>Microsoft Macintosh PowerPoint</Application>
  <PresentationFormat>Widescreen</PresentationFormat>
  <Paragraphs>70</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19</cp:revision>
  <dcterms:created xsi:type="dcterms:W3CDTF">2023-08-01T02:39:00Z</dcterms:created>
  <dcterms:modified xsi:type="dcterms:W3CDTF">2023-08-29T04:09:53Z</dcterms:modified>
</cp:coreProperties>
</file>