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1"/>
  </p:normalViewPr>
  <p:slideViewPr>
    <p:cSldViewPr snapToGrid="0">
      <p:cViewPr varScale="1">
        <p:scale>
          <a:sx n="105" d="100"/>
          <a:sy n="105" d="100"/>
        </p:scale>
        <p:origin x="84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8/27/23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B64EC0-AC93-47F0-8B5C-277A528EB23B}" type="slidenum">
              <a:rPr lang="en-FM" smtClean="0"/>
              <a:t>4</a:t>
            </a:fld>
            <a:endParaRPr lang="en-FM" dirty="0"/>
          </a:p>
        </p:txBody>
      </p:sp>
    </p:spTree>
    <p:extLst>
      <p:ext uri="{BB962C8B-B14F-4D97-AF65-F5344CB8AC3E}">
        <p14:creationId xmlns:p14="http://schemas.microsoft.com/office/powerpoint/2010/main" val="3190753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3754874" y="2622764"/>
            <a:ext cx="4674140" cy="523220"/>
          </a:xfrm>
          <a:prstGeom prst="rect">
            <a:avLst/>
          </a:prstGeom>
          <a:noFill/>
        </p:spPr>
        <p:txBody>
          <a:bodyPr wrap="square" rtlCol="0">
            <a:spAutoFit/>
          </a:bodyPr>
          <a:lstStyle/>
          <a:p>
            <a:pPr algn="ctr"/>
            <a:r>
              <a:rPr lang="en-US" sz="2800" b="1" dirty="0">
                <a:solidFill>
                  <a:schemeClr val="accent1">
                    <a:lumMod val="75000"/>
                  </a:schemeClr>
                </a:solidFill>
              </a:rPr>
              <a:t>3.1 Yap DRM Activities</a:t>
            </a:r>
            <a:endParaRPr lang="en-FM"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3096768" y="3070885"/>
            <a:ext cx="6083808" cy="523220"/>
          </a:xfrm>
          <a:prstGeom prst="rect">
            <a:avLst/>
          </a:prstGeom>
          <a:noFill/>
        </p:spPr>
        <p:txBody>
          <a:bodyPr wrap="square" rtlCol="0">
            <a:spAutoFit/>
          </a:bodyPr>
          <a:lstStyle/>
          <a:p>
            <a:pPr algn="ctr"/>
            <a:r>
              <a:rPr lang="en-US" sz="2800" b="1" dirty="0">
                <a:solidFill>
                  <a:schemeClr val="accent1">
                    <a:lumMod val="75000"/>
                  </a:schemeClr>
                </a:solidFill>
              </a:rPr>
              <a:t>Ivan E. </a:t>
            </a:r>
            <a:r>
              <a:rPr lang="en-US" sz="2800" b="1" dirty="0" err="1">
                <a:solidFill>
                  <a:schemeClr val="accent1">
                    <a:lumMod val="75000"/>
                  </a:schemeClr>
                </a:solidFill>
              </a:rPr>
              <a:t>Kadannged</a:t>
            </a:r>
            <a:r>
              <a:rPr lang="en-US" sz="2800" b="1" dirty="0">
                <a:solidFill>
                  <a:schemeClr val="accent1">
                    <a:lumMod val="75000"/>
                  </a:schemeClr>
                </a:solidFill>
              </a:rPr>
              <a:t>, Director, OPB</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a:bodyPr>
          <a:lstStyle/>
          <a:p>
            <a:r>
              <a:rPr lang="en-US" dirty="0"/>
              <a:t>Progress since 2018</a:t>
            </a:r>
          </a:p>
          <a:p>
            <a:pPr marL="0" indent="0">
              <a:buNone/>
            </a:pPr>
            <a:endParaRPr lang="en-US" dirty="0"/>
          </a:p>
          <a:p>
            <a:pPr lvl="1"/>
            <a:r>
              <a:rPr lang="en-US" dirty="0"/>
              <a:t>Yap State Disaster Plan &amp; SOP was updated and signed in 2019</a:t>
            </a:r>
          </a:p>
          <a:p>
            <a:pPr marL="457200" lvl="1" indent="0">
              <a:buNone/>
            </a:pPr>
            <a:r>
              <a:rPr lang="en-US" dirty="0"/>
              <a:t> </a:t>
            </a:r>
          </a:p>
          <a:p>
            <a:pPr lvl="1"/>
            <a:r>
              <a:rPr lang="en-US" dirty="0"/>
              <a:t>Multiple costal improvement project in the last 5 years</a:t>
            </a:r>
          </a:p>
          <a:p>
            <a:pPr lvl="1"/>
            <a:endParaRPr lang="en-US" dirty="0"/>
          </a:p>
          <a:p>
            <a:pPr lvl="1"/>
            <a:r>
              <a:rPr lang="en-US" dirty="0"/>
              <a:t>Tabletop Exercise in 2023 </a:t>
            </a:r>
          </a:p>
          <a:p>
            <a:pPr marL="457200" lvl="1" indent="0">
              <a:buNone/>
            </a:pPr>
            <a:endParaRPr lang="en-US" dirty="0"/>
          </a:p>
          <a:p>
            <a:pPr lvl="1"/>
            <a:endParaRPr lang="en-US" dirty="0"/>
          </a:p>
          <a:p>
            <a:pPr marL="457200" lvl="1" indent="0">
              <a:buNone/>
            </a:pPr>
            <a:endParaRPr lang="en-US" dirty="0"/>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a:bodyPr>
          <a:lstStyle/>
          <a:p>
            <a:r>
              <a:rPr lang="en-US" dirty="0"/>
              <a:t>Ongoing and upcoming projects and activities</a:t>
            </a:r>
          </a:p>
          <a:p>
            <a:pPr marL="0" indent="0">
              <a:buNone/>
            </a:pPr>
            <a:endParaRPr lang="en-US" dirty="0"/>
          </a:p>
          <a:p>
            <a:pPr lvl="1"/>
            <a:r>
              <a:rPr lang="en-US" dirty="0"/>
              <a:t>Tsunami Ready </a:t>
            </a:r>
          </a:p>
          <a:p>
            <a:pPr lvl="1"/>
            <a:endParaRPr lang="en-US" dirty="0"/>
          </a:p>
          <a:p>
            <a:pPr lvl="1"/>
            <a:r>
              <a:rPr lang="en-US" dirty="0"/>
              <a:t>Enabling Direct Access Program (GCF)</a:t>
            </a:r>
          </a:p>
          <a:p>
            <a:pPr lvl="1"/>
            <a:endParaRPr lang="en-US" dirty="0"/>
          </a:p>
          <a:p>
            <a:pPr lvl="1"/>
            <a:r>
              <a:rPr lang="en-US" dirty="0"/>
              <a:t>Updating the State Disaster Plan and SOP</a:t>
            </a:r>
          </a:p>
          <a:p>
            <a:pPr lvl="1"/>
            <a:endParaRPr lang="en-US" dirty="0"/>
          </a:p>
          <a:p>
            <a:pPr lvl="1"/>
            <a:r>
              <a:rPr lang="en-US" dirty="0"/>
              <a:t>EOC building and State DCO</a:t>
            </a:r>
          </a:p>
          <a:p>
            <a:pPr marL="457200" lvl="1" indent="0">
              <a:buNone/>
            </a:pPr>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a:t>
            </a:r>
          </a:p>
          <a:p>
            <a:pPr marL="0" indent="0">
              <a:buNone/>
            </a:pPr>
            <a:endParaRPr lang="en-US" dirty="0"/>
          </a:p>
          <a:p>
            <a:pPr lvl="1"/>
            <a:r>
              <a:rPr lang="en-US" dirty="0"/>
              <a:t>Personnel </a:t>
            </a:r>
          </a:p>
          <a:p>
            <a:pPr lvl="1"/>
            <a:endParaRPr lang="en-US" dirty="0"/>
          </a:p>
          <a:p>
            <a:pPr lvl="1"/>
            <a:r>
              <a:rPr lang="en-US" dirty="0"/>
              <a:t>Knowledge </a:t>
            </a:r>
          </a:p>
          <a:p>
            <a:pPr lvl="1"/>
            <a:endParaRPr lang="en-US" dirty="0"/>
          </a:p>
          <a:p>
            <a:pPr lvl="1"/>
            <a:r>
              <a:rPr lang="en-US" dirty="0"/>
              <a:t>Time </a:t>
            </a:r>
          </a:p>
          <a:p>
            <a:pPr lvl="1"/>
            <a:endParaRPr lang="en-US" dirty="0"/>
          </a:p>
          <a:p>
            <a:pPr lvl="1"/>
            <a:r>
              <a:rPr lang="en-US" dirty="0"/>
              <a:t>Budget</a:t>
            </a:r>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dirty="0"/>
              <a:t>Opportunities for collaboration</a:t>
            </a:r>
          </a:p>
          <a:p>
            <a:pPr marL="0" indent="0">
              <a:buNone/>
            </a:pPr>
            <a:endParaRPr lang="en-US" dirty="0"/>
          </a:p>
          <a:p>
            <a:pPr lvl="1"/>
            <a:r>
              <a:rPr lang="en-US" dirty="0"/>
              <a:t>Need for the State/Community</a:t>
            </a:r>
          </a:p>
          <a:p>
            <a:pPr lvl="1"/>
            <a:endParaRPr lang="en-US" dirty="0"/>
          </a:p>
          <a:p>
            <a:pPr lvl="1"/>
            <a:r>
              <a:rPr lang="en-US" dirty="0"/>
              <a:t>Strengthen Partnership </a:t>
            </a:r>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457200" lvl="1" indent="0">
              <a:buNone/>
            </a:pPr>
            <a:endParaRPr lang="en-US" dirty="0"/>
          </a:p>
          <a:p>
            <a:pPr lvl="1"/>
            <a:r>
              <a:rPr lang="en-US" dirty="0"/>
              <a:t>Collaboration </a:t>
            </a:r>
          </a:p>
          <a:p>
            <a:pPr lvl="1"/>
            <a:endParaRPr lang="en-US" dirty="0"/>
          </a:p>
          <a:p>
            <a:pPr lvl="1"/>
            <a:endParaRPr lang="en-US" dirty="0"/>
          </a:p>
          <a:p>
            <a:pPr marL="457200" lvl="1" indent="0">
              <a:buNone/>
            </a:pPr>
            <a:endParaRPr lang="en-US" dirty="0"/>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TotalTime>
  <Words>224</Words>
  <Application>Microsoft Macintosh PowerPoint</Application>
  <PresentationFormat>Widescreen</PresentationFormat>
  <Paragraphs>55</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15</cp:revision>
  <dcterms:created xsi:type="dcterms:W3CDTF">2023-08-01T02:39:00Z</dcterms:created>
  <dcterms:modified xsi:type="dcterms:W3CDTF">2023-08-27T08:44:27Z</dcterms:modified>
</cp:coreProperties>
</file>