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8" r:id="rId2"/>
    <p:sldId id="259" r:id="rId3"/>
    <p:sldId id="266" r:id="rId4"/>
    <p:sldId id="268" r:id="rId5"/>
    <p:sldId id="270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0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A719A1-88BF-474A-864D-0235F84D5960}" v="1" dt="2023-07-05T00:34:19.8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Andrew Poulter" userId="15c1cc52-875b-45ce-a730-253b9cdeef0f" providerId="ADAL" clId="{88A719A1-88BF-474A-864D-0235F84D5960}"/>
    <pc:docChg chg="undo custSel addSld modSld sldOrd">
      <pc:chgData name="Richard Andrew Poulter" userId="15c1cc52-875b-45ce-a730-253b9cdeef0f" providerId="ADAL" clId="{88A719A1-88BF-474A-864D-0235F84D5960}" dt="2023-07-05T01:02:57.943" v="1101"/>
      <pc:docMkLst>
        <pc:docMk/>
      </pc:docMkLst>
      <pc:sldChg chg="modSp mod">
        <pc:chgData name="Richard Andrew Poulter" userId="15c1cc52-875b-45ce-a730-253b9cdeef0f" providerId="ADAL" clId="{88A719A1-88BF-474A-864D-0235F84D5960}" dt="2023-07-05T00:33:59.701" v="24" actId="20577"/>
        <pc:sldMkLst>
          <pc:docMk/>
          <pc:sldMk cId="4025869154" sldId="258"/>
        </pc:sldMkLst>
        <pc:spChg chg="mod">
          <ac:chgData name="Richard Andrew Poulter" userId="15c1cc52-875b-45ce-a730-253b9cdeef0f" providerId="ADAL" clId="{88A719A1-88BF-474A-864D-0235F84D5960}" dt="2023-07-05T00:33:59.701" v="24" actId="20577"/>
          <ac:spMkLst>
            <pc:docMk/>
            <pc:sldMk cId="4025869154" sldId="258"/>
            <ac:spMk id="3" creationId="{00000000-0000-0000-0000-000000000000}"/>
          </ac:spMkLst>
        </pc:spChg>
        <pc:spChg chg="mod">
          <ac:chgData name="Richard Andrew Poulter" userId="15c1cc52-875b-45ce-a730-253b9cdeef0f" providerId="ADAL" clId="{88A719A1-88BF-474A-864D-0235F84D5960}" dt="2023-07-05T00:33:53.670" v="5" actId="20577"/>
          <ac:spMkLst>
            <pc:docMk/>
            <pc:sldMk cId="4025869154" sldId="258"/>
            <ac:spMk id="5" creationId="{00000000-0000-0000-0000-000000000000}"/>
          </ac:spMkLst>
        </pc:spChg>
      </pc:sldChg>
      <pc:sldChg chg="modSp mod">
        <pc:chgData name="Richard Andrew Poulter" userId="15c1cc52-875b-45ce-a730-253b9cdeef0f" providerId="ADAL" clId="{88A719A1-88BF-474A-864D-0235F84D5960}" dt="2023-07-05T00:38:51.354" v="1099" actId="20577"/>
        <pc:sldMkLst>
          <pc:docMk/>
          <pc:sldMk cId="2941633096" sldId="269"/>
        </pc:sldMkLst>
        <pc:spChg chg="mod">
          <ac:chgData name="Richard Andrew Poulter" userId="15c1cc52-875b-45ce-a730-253b9cdeef0f" providerId="ADAL" clId="{88A719A1-88BF-474A-864D-0235F84D5960}" dt="2023-07-05T00:38:51.354" v="1099" actId="20577"/>
          <ac:spMkLst>
            <pc:docMk/>
            <pc:sldMk cId="2941633096" sldId="269"/>
            <ac:spMk id="3" creationId="{00000000-0000-0000-0000-000000000000}"/>
          </ac:spMkLst>
        </pc:spChg>
      </pc:sldChg>
      <pc:sldChg chg="modSp add mod ord">
        <pc:chgData name="Richard Andrew Poulter" userId="15c1cc52-875b-45ce-a730-253b9cdeef0f" providerId="ADAL" clId="{88A719A1-88BF-474A-864D-0235F84D5960}" dt="2023-07-05T01:02:57.943" v="1101"/>
        <pc:sldMkLst>
          <pc:docMk/>
          <pc:sldMk cId="246280839" sldId="270"/>
        </pc:sldMkLst>
        <pc:spChg chg="mod">
          <ac:chgData name="Richard Andrew Poulter" userId="15c1cc52-875b-45ce-a730-253b9cdeef0f" providerId="ADAL" clId="{88A719A1-88BF-474A-864D-0235F84D5960}" dt="2023-07-05T00:34:24.425" v="44" actId="20577"/>
          <ac:spMkLst>
            <pc:docMk/>
            <pc:sldMk cId="246280839" sldId="270"/>
            <ac:spMk id="2" creationId="{00000000-0000-0000-0000-000000000000}"/>
          </ac:spMkLst>
        </pc:spChg>
        <pc:spChg chg="mod">
          <ac:chgData name="Richard Andrew Poulter" userId="15c1cc52-875b-45ce-a730-253b9cdeef0f" providerId="ADAL" clId="{88A719A1-88BF-474A-864D-0235F84D5960}" dt="2023-07-05T00:36:26.233" v="673" actId="20577"/>
          <ac:spMkLst>
            <pc:docMk/>
            <pc:sldMk cId="246280839" sldId="270"/>
            <ac:spMk id="3" creationId="{00000000-0000-0000-0000-000000000000}"/>
          </ac:spMkLst>
        </pc:spChg>
      </pc:sldChg>
    </pc:docChg>
  </pc:docChgLst>
  <pc:docChgLst>
    <pc:chgData name="Richard Andrew Poulter" userId="15c1cc52-875b-45ce-a730-253b9cdeef0f" providerId="ADAL" clId="{1AF68771-DA21-406F-9D6F-AC7481DD99B8}"/>
    <pc:docChg chg="custSel modSld">
      <pc:chgData name="Richard Andrew Poulter" userId="15c1cc52-875b-45ce-a730-253b9cdeef0f" providerId="ADAL" clId="{1AF68771-DA21-406F-9D6F-AC7481DD99B8}" dt="2022-09-13T19:48:22.799" v="226" actId="20577"/>
      <pc:docMkLst>
        <pc:docMk/>
      </pc:docMkLst>
      <pc:sldChg chg="modSp mod">
        <pc:chgData name="Richard Andrew Poulter" userId="15c1cc52-875b-45ce-a730-253b9cdeef0f" providerId="ADAL" clId="{1AF68771-DA21-406F-9D6F-AC7481DD99B8}" dt="2022-09-12T21:19:57.394" v="8" actId="20577"/>
        <pc:sldMkLst>
          <pc:docMk/>
          <pc:sldMk cId="4025869154" sldId="258"/>
        </pc:sldMkLst>
        <pc:spChg chg="mod">
          <ac:chgData name="Richard Andrew Poulter" userId="15c1cc52-875b-45ce-a730-253b9cdeef0f" providerId="ADAL" clId="{1AF68771-DA21-406F-9D6F-AC7481DD99B8}" dt="2022-09-12T21:19:57.394" v="8" actId="20577"/>
          <ac:spMkLst>
            <pc:docMk/>
            <pc:sldMk cId="4025869154" sldId="258"/>
            <ac:spMk id="5" creationId="{00000000-0000-0000-0000-000000000000}"/>
          </ac:spMkLst>
        </pc:spChg>
      </pc:sldChg>
      <pc:sldChg chg="modSp mod">
        <pc:chgData name="Richard Andrew Poulter" userId="15c1cc52-875b-45ce-a730-253b9cdeef0f" providerId="ADAL" clId="{1AF68771-DA21-406F-9D6F-AC7481DD99B8}" dt="2022-09-12T21:24:48.983" v="84" actId="20577"/>
        <pc:sldMkLst>
          <pc:docMk/>
          <pc:sldMk cId="2126533286" sldId="270"/>
        </pc:sldMkLst>
        <pc:spChg chg="mod">
          <ac:chgData name="Richard Andrew Poulter" userId="15c1cc52-875b-45ce-a730-253b9cdeef0f" providerId="ADAL" clId="{1AF68771-DA21-406F-9D6F-AC7481DD99B8}" dt="2022-09-12T21:24:48.983" v="84" actId="20577"/>
          <ac:spMkLst>
            <pc:docMk/>
            <pc:sldMk cId="2126533286" sldId="270"/>
            <ac:spMk id="3" creationId="{00000000-0000-0000-0000-000000000000}"/>
          </ac:spMkLst>
        </pc:spChg>
      </pc:sldChg>
      <pc:sldChg chg="modSp mod">
        <pc:chgData name="Richard Andrew Poulter" userId="15c1cc52-875b-45ce-a730-253b9cdeef0f" providerId="ADAL" clId="{1AF68771-DA21-406F-9D6F-AC7481DD99B8}" dt="2022-09-13T19:44:53.935" v="86" actId="20577"/>
        <pc:sldMkLst>
          <pc:docMk/>
          <pc:sldMk cId="1396140242" sldId="272"/>
        </pc:sldMkLst>
        <pc:spChg chg="mod">
          <ac:chgData name="Richard Andrew Poulter" userId="15c1cc52-875b-45ce-a730-253b9cdeef0f" providerId="ADAL" clId="{1AF68771-DA21-406F-9D6F-AC7481DD99B8}" dt="2022-09-12T21:20:09.771" v="10" actId="20577"/>
          <ac:spMkLst>
            <pc:docMk/>
            <pc:sldMk cId="1396140242" sldId="272"/>
            <ac:spMk id="5" creationId="{00000000-0000-0000-0000-000000000000}"/>
          </ac:spMkLst>
        </pc:spChg>
        <pc:spChg chg="mod">
          <ac:chgData name="Richard Andrew Poulter" userId="15c1cc52-875b-45ce-a730-253b9cdeef0f" providerId="ADAL" clId="{1AF68771-DA21-406F-9D6F-AC7481DD99B8}" dt="2022-09-13T19:44:53.935" v="86" actId="20577"/>
          <ac:spMkLst>
            <pc:docMk/>
            <pc:sldMk cId="1396140242" sldId="272"/>
            <ac:spMk id="7" creationId="{00000000-0000-0000-0000-000000000000}"/>
          </ac:spMkLst>
        </pc:spChg>
      </pc:sldChg>
      <pc:sldChg chg="modSp mod">
        <pc:chgData name="Richard Andrew Poulter" userId="15c1cc52-875b-45ce-a730-253b9cdeef0f" providerId="ADAL" clId="{1AF68771-DA21-406F-9D6F-AC7481DD99B8}" dt="2022-09-13T19:48:11.586" v="198" actId="20577"/>
        <pc:sldMkLst>
          <pc:docMk/>
          <pc:sldMk cId="549579347" sldId="274"/>
        </pc:sldMkLst>
        <pc:spChg chg="mod">
          <ac:chgData name="Richard Andrew Poulter" userId="15c1cc52-875b-45ce-a730-253b9cdeef0f" providerId="ADAL" clId="{1AF68771-DA21-406F-9D6F-AC7481DD99B8}" dt="2022-09-13T19:48:11.586" v="198" actId="20577"/>
          <ac:spMkLst>
            <pc:docMk/>
            <pc:sldMk cId="549579347" sldId="274"/>
            <ac:spMk id="4" creationId="{00000000-0000-0000-0000-000000000000}"/>
          </ac:spMkLst>
        </pc:spChg>
        <pc:spChg chg="mod">
          <ac:chgData name="Richard Andrew Poulter" userId="15c1cc52-875b-45ce-a730-253b9cdeef0f" providerId="ADAL" clId="{1AF68771-DA21-406F-9D6F-AC7481DD99B8}" dt="2022-09-13T19:47:30.552" v="160" actId="20577"/>
          <ac:spMkLst>
            <pc:docMk/>
            <pc:sldMk cId="549579347" sldId="274"/>
            <ac:spMk id="130" creationId="{00000000-0000-0000-0000-000000000000}"/>
          </ac:spMkLst>
        </pc:spChg>
        <pc:spChg chg="mod">
          <ac:chgData name="Richard Andrew Poulter" userId="15c1cc52-875b-45ce-a730-253b9cdeef0f" providerId="ADAL" clId="{1AF68771-DA21-406F-9D6F-AC7481DD99B8}" dt="2022-09-12T21:21:45.087" v="21" actId="20577"/>
          <ac:spMkLst>
            <pc:docMk/>
            <pc:sldMk cId="549579347" sldId="274"/>
            <ac:spMk id="132" creationId="{00000000-0000-0000-0000-000000000000}"/>
          </ac:spMkLst>
        </pc:spChg>
        <pc:spChg chg="mod">
          <ac:chgData name="Richard Andrew Poulter" userId="15c1cc52-875b-45ce-a730-253b9cdeef0f" providerId="ADAL" clId="{1AF68771-DA21-406F-9D6F-AC7481DD99B8}" dt="2022-09-13T19:46:50.744" v="154" actId="20577"/>
          <ac:spMkLst>
            <pc:docMk/>
            <pc:sldMk cId="549579347" sldId="274"/>
            <ac:spMk id="133" creationId="{00000000-0000-0000-0000-000000000000}"/>
          </ac:spMkLst>
        </pc:spChg>
        <pc:spChg chg="mod">
          <ac:chgData name="Richard Andrew Poulter" userId="15c1cc52-875b-45ce-a730-253b9cdeef0f" providerId="ADAL" clId="{1AF68771-DA21-406F-9D6F-AC7481DD99B8}" dt="2022-09-13T19:47:21.533" v="158" actId="20577"/>
          <ac:spMkLst>
            <pc:docMk/>
            <pc:sldMk cId="549579347" sldId="274"/>
            <ac:spMk id="134" creationId="{00000000-0000-0000-0000-000000000000}"/>
          </ac:spMkLst>
        </pc:spChg>
      </pc:sldChg>
      <pc:sldChg chg="addSp delSp modSp mod">
        <pc:chgData name="Richard Andrew Poulter" userId="15c1cc52-875b-45ce-a730-253b9cdeef0f" providerId="ADAL" clId="{1AF68771-DA21-406F-9D6F-AC7481DD99B8}" dt="2022-09-13T19:48:22.799" v="226" actId="20577"/>
        <pc:sldMkLst>
          <pc:docMk/>
          <pc:sldMk cId="1532327606" sldId="275"/>
        </pc:sldMkLst>
        <pc:spChg chg="del">
          <ac:chgData name="Richard Andrew Poulter" userId="15c1cc52-875b-45ce-a730-253b9cdeef0f" providerId="ADAL" clId="{1AF68771-DA21-406F-9D6F-AC7481DD99B8}" dt="2022-09-13T19:47:50.029" v="161" actId="478"/>
          <ac:spMkLst>
            <pc:docMk/>
            <pc:sldMk cId="1532327606" sldId="275"/>
            <ac:spMk id="4" creationId="{00000000-0000-0000-0000-000000000000}"/>
          </ac:spMkLst>
        </pc:spChg>
        <pc:spChg chg="add del mod">
          <ac:chgData name="Richard Andrew Poulter" userId="15c1cc52-875b-45ce-a730-253b9cdeef0f" providerId="ADAL" clId="{1AF68771-DA21-406F-9D6F-AC7481DD99B8}" dt="2022-09-13T19:47:55.409" v="164" actId="478"/>
          <ac:spMkLst>
            <pc:docMk/>
            <pc:sldMk cId="1532327606" sldId="275"/>
            <ac:spMk id="5" creationId="{6002AD41-B2DC-4F60-A71A-BC0DB3F37F97}"/>
          </ac:spMkLst>
        </pc:spChg>
        <pc:spChg chg="add del mod">
          <ac:chgData name="Richard Andrew Poulter" userId="15c1cc52-875b-45ce-a730-253b9cdeef0f" providerId="ADAL" clId="{1AF68771-DA21-406F-9D6F-AC7481DD99B8}" dt="2022-09-13T19:47:54.433" v="163" actId="478"/>
          <ac:spMkLst>
            <pc:docMk/>
            <pc:sldMk cId="1532327606" sldId="275"/>
            <ac:spMk id="44" creationId="{E2E474DB-A79D-4075-8A20-97F8D6222A11}"/>
          </ac:spMkLst>
        </pc:spChg>
        <pc:spChg chg="add mod">
          <ac:chgData name="Richard Andrew Poulter" userId="15c1cc52-875b-45ce-a730-253b9cdeef0f" providerId="ADAL" clId="{1AF68771-DA21-406F-9D6F-AC7481DD99B8}" dt="2022-09-13T19:48:22.799" v="226" actId="20577"/>
          <ac:spMkLst>
            <pc:docMk/>
            <pc:sldMk cId="1532327606" sldId="275"/>
            <ac:spMk id="45" creationId="{EE1885EE-4B14-4A03-84B6-31D935EAB1F4}"/>
          </ac:spMkLst>
        </pc:spChg>
      </pc:sldChg>
      <pc:sldChg chg="modSp mod">
        <pc:chgData name="Richard Andrew Poulter" userId="15c1cc52-875b-45ce-a730-253b9cdeef0f" providerId="ADAL" clId="{1AF68771-DA21-406F-9D6F-AC7481DD99B8}" dt="2022-09-12T21:24:36.806" v="65" actId="20577"/>
        <pc:sldMkLst>
          <pc:docMk/>
          <pc:sldMk cId="1206179218" sldId="276"/>
        </pc:sldMkLst>
        <pc:spChg chg="mod">
          <ac:chgData name="Richard Andrew Poulter" userId="15c1cc52-875b-45ce-a730-253b9cdeef0f" providerId="ADAL" clId="{1AF68771-DA21-406F-9D6F-AC7481DD99B8}" dt="2022-09-12T21:24:22.978" v="52" actId="20577"/>
          <ac:spMkLst>
            <pc:docMk/>
            <pc:sldMk cId="1206179218" sldId="276"/>
            <ac:spMk id="5" creationId="{00000000-0000-0000-0000-000000000000}"/>
          </ac:spMkLst>
        </pc:spChg>
        <pc:graphicFrameChg chg="mod modGraphic">
          <ac:chgData name="Richard Andrew Poulter" userId="15c1cc52-875b-45ce-a730-253b9cdeef0f" providerId="ADAL" clId="{1AF68771-DA21-406F-9D6F-AC7481DD99B8}" dt="2022-09-12T21:24:36.806" v="65" actId="20577"/>
          <ac:graphicFrameMkLst>
            <pc:docMk/>
            <pc:sldMk cId="1206179218" sldId="276"/>
            <ac:graphicFrameMk id="6" creationId="{00000000-0000-0000-0000-000000000000}"/>
          </ac:graphicFrameMkLst>
        </pc:graphicFrameChg>
      </pc:sldChg>
    </pc:docChg>
  </pc:docChgLst>
  <pc:docChgLst>
    <pc:chgData name="Richard Andrew Poulter" userId="15c1cc52-875b-45ce-a730-253b9cdeef0f" providerId="ADAL" clId="{CB3E766A-9521-414A-ABAE-153D8CB3352F}"/>
    <pc:docChg chg="modSld">
      <pc:chgData name="Richard Andrew Poulter" userId="15c1cc52-875b-45ce-a730-253b9cdeef0f" providerId="ADAL" clId="{CB3E766A-9521-414A-ABAE-153D8CB3352F}" dt="2022-10-19T02:29:45.977" v="0" actId="14100"/>
      <pc:docMkLst>
        <pc:docMk/>
      </pc:docMkLst>
      <pc:sldChg chg="modSp mod">
        <pc:chgData name="Richard Andrew Poulter" userId="15c1cc52-875b-45ce-a730-253b9cdeef0f" providerId="ADAL" clId="{CB3E766A-9521-414A-ABAE-153D8CB3352F}" dt="2022-10-19T02:29:45.977" v="0" actId="14100"/>
        <pc:sldMkLst>
          <pc:docMk/>
          <pc:sldMk cId="1206179218" sldId="276"/>
        </pc:sldMkLst>
        <pc:graphicFrameChg chg="modGraphic">
          <ac:chgData name="Richard Andrew Poulter" userId="15c1cc52-875b-45ce-a730-253b9cdeef0f" providerId="ADAL" clId="{CB3E766A-9521-414A-ABAE-153D8CB3352F}" dt="2022-10-19T02:29:45.977" v="0" actId="14100"/>
          <ac:graphicFrameMkLst>
            <pc:docMk/>
            <pc:sldMk cId="1206179218" sldId="276"/>
            <ac:graphicFrameMk id="6" creationId="{00000000-0000-0000-0000-000000000000}"/>
          </ac:graphicFrameMkLst>
        </pc:graphicFrameChg>
      </pc:sldChg>
    </pc:docChg>
  </pc:docChgLst>
  <pc:docChgLst>
    <pc:chgData name="Richard Andrew Poulter" userId="15c1cc52-875b-45ce-a730-253b9cdeef0f" providerId="ADAL" clId="{7DA2E57D-A93A-4461-BE1A-389811C3F152}"/>
    <pc:docChg chg="custSel addSld delSld modSld">
      <pc:chgData name="Richard Andrew Poulter" userId="15c1cc52-875b-45ce-a730-253b9cdeef0f" providerId="ADAL" clId="{7DA2E57D-A93A-4461-BE1A-389811C3F152}" dt="2022-12-02T02:02:23.365" v="500" actId="20577"/>
      <pc:docMkLst>
        <pc:docMk/>
      </pc:docMkLst>
      <pc:sldChg chg="modSp mod">
        <pc:chgData name="Richard Andrew Poulter" userId="15c1cc52-875b-45ce-a730-253b9cdeef0f" providerId="ADAL" clId="{7DA2E57D-A93A-4461-BE1A-389811C3F152}" dt="2022-12-02T02:00:06.404" v="37" actId="20577"/>
        <pc:sldMkLst>
          <pc:docMk/>
          <pc:sldMk cId="4025869154" sldId="258"/>
        </pc:sldMkLst>
        <pc:spChg chg="mod">
          <ac:chgData name="Richard Andrew Poulter" userId="15c1cc52-875b-45ce-a730-253b9cdeef0f" providerId="ADAL" clId="{7DA2E57D-A93A-4461-BE1A-389811C3F152}" dt="2022-12-02T02:00:06.404" v="37" actId="20577"/>
          <ac:spMkLst>
            <pc:docMk/>
            <pc:sldMk cId="4025869154" sldId="258"/>
            <ac:spMk id="3" creationId="{00000000-0000-0000-0000-000000000000}"/>
          </ac:spMkLst>
        </pc:spChg>
        <pc:spChg chg="mod">
          <ac:chgData name="Richard Andrew Poulter" userId="15c1cc52-875b-45ce-a730-253b9cdeef0f" providerId="ADAL" clId="{7DA2E57D-A93A-4461-BE1A-389811C3F152}" dt="2022-12-02T01:59:47.109" v="28" actId="20577"/>
          <ac:spMkLst>
            <pc:docMk/>
            <pc:sldMk cId="4025869154" sldId="258"/>
            <ac:spMk id="5" creationId="{00000000-0000-0000-0000-000000000000}"/>
          </ac:spMkLst>
        </pc:spChg>
      </pc:sldChg>
      <pc:sldChg chg="modSp add mod">
        <pc:chgData name="Richard Andrew Poulter" userId="15c1cc52-875b-45ce-a730-253b9cdeef0f" providerId="ADAL" clId="{7DA2E57D-A93A-4461-BE1A-389811C3F152}" dt="2022-12-02T02:02:23.365" v="500" actId="20577"/>
        <pc:sldMkLst>
          <pc:docMk/>
          <pc:sldMk cId="2941633096" sldId="269"/>
        </pc:sldMkLst>
        <pc:spChg chg="mod">
          <ac:chgData name="Richard Andrew Poulter" userId="15c1cc52-875b-45ce-a730-253b9cdeef0f" providerId="ADAL" clId="{7DA2E57D-A93A-4461-BE1A-389811C3F152}" dt="2022-12-02T02:00:36.038" v="65" actId="20577"/>
          <ac:spMkLst>
            <pc:docMk/>
            <pc:sldMk cId="2941633096" sldId="269"/>
            <ac:spMk id="2" creationId="{00000000-0000-0000-0000-000000000000}"/>
          </ac:spMkLst>
        </pc:spChg>
        <pc:spChg chg="mod">
          <ac:chgData name="Richard Andrew Poulter" userId="15c1cc52-875b-45ce-a730-253b9cdeef0f" providerId="ADAL" clId="{7DA2E57D-A93A-4461-BE1A-389811C3F152}" dt="2022-12-02T02:02:23.365" v="500" actId="20577"/>
          <ac:spMkLst>
            <pc:docMk/>
            <pc:sldMk cId="2941633096" sldId="269"/>
            <ac:spMk id="3" creationId="{00000000-0000-0000-0000-000000000000}"/>
          </ac:spMkLst>
        </pc:spChg>
      </pc:sldChg>
      <pc:sldChg chg="del">
        <pc:chgData name="Richard Andrew Poulter" userId="15c1cc52-875b-45ce-a730-253b9cdeef0f" providerId="ADAL" clId="{7DA2E57D-A93A-4461-BE1A-389811C3F152}" dt="2022-12-02T02:00:20.929" v="38" actId="47"/>
        <pc:sldMkLst>
          <pc:docMk/>
          <pc:sldMk cId="2126533286" sldId="270"/>
        </pc:sldMkLst>
      </pc:sldChg>
      <pc:sldChg chg="del">
        <pc:chgData name="Richard Andrew Poulter" userId="15c1cc52-875b-45ce-a730-253b9cdeef0f" providerId="ADAL" clId="{7DA2E57D-A93A-4461-BE1A-389811C3F152}" dt="2022-12-02T02:00:20.929" v="38" actId="47"/>
        <pc:sldMkLst>
          <pc:docMk/>
          <pc:sldMk cId="1396140242" sldId="272"/>
        </pc:sldMkLst>
      </pc:sldChg>
      <pc:sldChg chg="del">
        <pc:chgData name="Richard Andrew Poulter" userId="15c1cc52-875b-45ce-a730-253b9cdeef0f" providerId="ADAL" clId="{7DA2E57D-A93A-4461-BE1A-389811C3F152}" dt="2022-12-02T02:00:20.929" v="38" actId="47"/>
        <pc:sldMkLst>
          <pc:docMk/>
          <pc:sldMk cId="1232228043" sldId="273"/>
        </pc:sldMkLst>
      </pc:sldChg>
      <pc:sldChg chg="del">
        <pc:chgData name="Richard Andrew Poulter" userId="15c1cc52-875b-45ce-a730-253b9cdeef0f" providerId="ADAL" clId="{7DA2E57D-A93A-4461-BE1A-389811C3F152}" dt="2022-12-02T02:00:20.929" v="38" actId="47"/>
        <pc:sldMkLst>
          <pc:docMk/>
          <pc:sldMk cId="549579347" sldId="274"/>
        </pc:sldMkLst>
      </pc:sldChg>
      <pc:sldChg chg="del">
        <pc:chgData name="Richard Andrew Poulter" userId="15c1cc52-875b-45ce-a730-253b9cdeef0f" providerId="ADAL" clId="{7DA2E57D-A93A-4461-BE1A-389811C3F152}" dt="2022-12-02T02:00:20.929" v="38" actId="47"/>
        <pc:sldMkLst>
          <pc:docMk/>
          <pc:sldMk cId="1532327606" sldId="275"/>
        </pc:sldMkLst>
      </pc:sldChg>
      <pc:sldChg chg="del">
        <pc:chgData name="Richard Andrew Poulter" userId="15c1cc52-875b-45ce-a730-253b9cdeef0f" providerId="ADAL" clId="{7DA2E57D-A93A-4461-BE1A-389811C3F152}" dt="2022-12-02T02:00:20.929" v="38" actId="47"/>
        <pc:sldMkLst>
          <pc:docMk/>
          <pc:sldMk cId="1206179218" sldId="2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4EF98-A9B9-4A6A-9D54-154B724EC3ED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E7D37-EDF2-4034-A12E-88E3643E0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94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9129" y="1515022"/>
            <a:ext cx="10453735" cy="706170"/>
          </a:xfrm>
          <a:prstGeom prst="rect">
            <a:avLst/>
          </a:prstGeom>
        </p:spPr>
        <p:txBody>
          <a:bodyPr anchor="ctr"/>
          <a:lstStyle>
            <a:lvl1pPr algn="l">
              <a:defRPr sz="4400" b="1">
                <a:solidFill>
                  <a:srgbClr val="9B0026"/>
                </a:solidFill>
                <a:latin typeface="+mn-lt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9128" y="2462719"/>
            <a:ext cx="10453735" cy="69345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title</a:t>
            </a:r>
            <a:endParaRPr lang="en-GB" dirty="0"/>
          </a:p>
        </p:txBody>
      </p:sp>
      <p:pic>
        <p:nvPicPr>
          <p:cNvPr id="7" name="Picture 6" descr="Pacific PPT-0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0" y="-17812"/>
            <a:ext cx="12102875" cy="556871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869128" y="3743491"/>
            <a:ext cx="10453735" cy="40136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Insert presenter name</a:t>
            </a:r>
            <a:endParaRPr lang="en-GB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869127" y="4221533"/>
            <a:ext cx="10453735" cy="40136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Insert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5079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69179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Insert slide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7661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800" y="6269696"/>
            <a:ext cx="669388" cy="365125"/>
          </a:xfr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F285ACF-17AB-4C10-A951-5C637105C93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>
            <a:cxnSpLocks noChangeAspect="1"/>
          </p:cNvCxnSpPr>
          <p:nvPr userDrawn="1"/>
        </p:nvCxnSpPr>
        <p:spPr>
          <a:xfrm flipV="1">
            <a:off x="908875" y="1056918"/>
            <a:ext cx="2751526" cy="3307"/>
          </a:xfrm>
          <a:prstGeom prst="line">
            <a:avLst/>
          </a:prstGeom>
          <a:ln w="31750">
            <a:solidFill>
              <a:srgbClr val="9B00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239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10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acific PPT-02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1" y="1"/>
            <a:ext cx="12188952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F285ACF-17AB-4C10-A951-5C637105C93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99206" y="6037146"/>
            <a:ext cx="11852728" cy="12452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960AD681-2497-6745-9C7C-6FB6BF3F12E4}"/>
              </a:ext>
            </a:extLst>
          </p:cNvPr>
          <p:cNvGrpSpPr/>
          <p:nvPr userDrawn="1"/>
        </p:nvGrpSpPr>
        <p:grpSpPr>
          <a:xfrm>
            <a:off x="393018" y="6121049"/>
            <a:ext cx="6086457" cy="655394"/>
            <a:chOff x="200886" y="6126240"/>
            <a:chExt cx="6364921" cy="649732"/>
          </a:xfrm>
        </p:grpSpPr>
        <p:pic>
          <p:nvPicPr>
            <p:cNvPr id="11" name="Picture 10" descr="Pacific PPT-04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886" y="6170245"/>
              <a:ext cx="1966003" cy="593210"/>
            </a:xfrm>
            <a:prstGeom prst="rect">
              <a:avLst/>
            </a:prstGeom>
          </p:spPr>
        </p:pic>
        <p:pic>
          <p:nvPicPr>
            <p:cNvPr id="12" name="Picture 11" descr="Pacific-Community.png">
              <a:extLst>
                <a:ext uri="{FF2B5EF4-FFF2-40B4-BE49-F238E27FC236}">
                  <a16:creationId xmlns:a16="http://schemas.microsoft.com/office/drawing/2014/main" id="{F39CD417-CA5B-8F49-8FEB-8B0FEC7653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172" y="6170245"/>
              <a:ext cx="1431994" cy="590097"/>
            </a:xfrm>
            <a:prstGeom prst="rect">
              <a:avLst/>
            </a:prstGeom>
          </p:spPr>
        </p:pic>
        <p:pic>
          <p:nvPicPr>
            <p:cNvPr id="13" name="Picture 12" descr="Pacific-Secretariat.png">
              <a:extLst>
                <a:ext uri="{FF2B5EF4-FFF2-40B4-BE49-F238E27FC236}">
                  <a16:creationId xmlns:a16="http://schemas.microsoft.com/office/drawing/2014/main" id="{90632003-C36D-8F4A-B7F8-B0055458E5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9715" y="6160451"/>
              <a:ext cx="1650325" cy="599891"/>
            </a:xfrm>
            <a:prstGeom prst="rect">
              <a:avLst/>
            </a:prstGeom>
          </p:spPr>
        </p:pic>
        <p:pic>
          <p:nvPicPr>
            <p:cNvPr id="14" name="Picture 13" descr="DRFIP-WBG-CMYK-1.pdf">
              <a:extLst>
                <a:ext uri="{FF2B5EF4-FFF2-40B4-BE49-F238E27FC236}">
                  <a16:creationId xmlns:a16="http://schemas.microsoft.com/office/drawing/2014/main" id="{967B8610-91AC-7947-A767-A1272BB455E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24" t="21226" r="10571" b="27329"/>
            <a:stretch/>
          </p:blipFill>
          <p:spPr>
            <a:xfrm>
              <a:off x="5287579" y="6126240"/>
              <a:ext cx="1278228" cy="649732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FCFDBF8-BB7A-F94B-B3FB-16E95E35FD9B}"/>
              </a:ext>
            </a:extLst>
          </p:cNvPr>
          <p:cNvGrpSpPr/>
          <p:nvPr userDrawn="1"/>
        </p:nvGrpSpPr>
        <p:grpSpPr>
          <a:xfrm>
            <a:off x="6710437" y="6234404"/>
            <a:ext cx="4773125" cy="460444"/>
            <a:chOff x="6713416" y="6258408"/>
            <a:chExt cx="5281037" cy="467865"/>
          </a:xfrm>
        </p:grpSpPr>
        <p:pic>
          <p:nvPicPr>
            <p:cNvPr id="16" name="Picture 15" descr="Germany.png">
              <a:extLst>
                <a:ext uri="{FF2B5EF4-FFF2-40B4-BE49-F238E27FC236}">
                  <a16:creationId xmlns:a16="http://schemas.microsoft.com/office/drawing/2014/main" id="{C33EEFB9-1757-E047-8985-A15B45AB38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9528" y="6276804"/>
              <a:ext cx="751521" cy="449469"/>
            </a:xfrm>
            <a:prstGeom prst="rect">
              <a:avLst/>
            </a:prstGeom>
          </p:spPr>
        </p:pic>
        <p:pic>
          <p:nvPicPr>
            <p:cNvPr id="17" name="Picture 16" descr="Japan.png">
              <a:extLst>
                <a:ext uri="{FF2B5EF4-FFF2-40B4-BE49-F238E27FC236}">
                  <a16:creationId xmlns:a16="http://schemas.microsoft.com/office/drawing/2014/main" id="{0270F880-FE6E-3244-AA75-0F0BECD71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2914" y="6258408"/>
              <a:ext cx="675599" cy="449469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8" name="Picture 17" descr="UK-Flag.png">
              <a:extLst>
                <a:ext uri="{FF2B5EF4-FFF2-40B4-BE49-F238E27FC236}">
                  <a16:creationId xmlns:a16="http://schemas.microsoft.com/office/drawing/2014/main" id="{E084D60E-D822-4B4F-96DF-5EFE5E32AE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6712" y="6266922"/>
              <a:ext cx="901238" cy="449469"/>
            </a:xfrm>
            <a:prstGeom prst="rect">
              <a:avLst/>
            </a:prstGeom>
          </p:spPr>
        </p:pic>
        <p:pic>
          <p:nvPicPr>
            <p:cNvPr id="19" name="Picture 18" descr="United-States.png">
              <a:extLst>
                <a:ext uri="{FF2B5EF4-FFF2-40B4-BE49-F238E27FC236}">
                  <a16:creationId xmlns:a16="http://schemas.microsoft.com/office/drawing/2014/main" id="{3C28378C-61B3-2947-9D90-6B039987E1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8361" y="6266922"/>
              <a:ext cx="856092" cy="44946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3970B01-00F2-BA4B-8985-925B9FF59F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416" y="6258408"/>
              <a:ext cx="932074" cy="4678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1150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Pacific Catastrophe Risk Insurance Company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9127" y="2624083"/>
            <a:ext cx="10453735" cy="693453"/>
          </a:xfrm>
        </p:spPr>
        <p:txBody>
          <a:bodyPr/>
          <a:lstStyle/>
          <a:p>
            <a:r>
              <a:rPr lang="en-GB" dirty="0"/>
              <a:t>Consultation with Vital Energy - FSM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July 2023</a:t>
            </a:r>
          </a:p>
        </p:txBody>
      </p:sp>
    </p:spTree>
    <p:extLst>
      <p:ext uri="{BB962C8B-B14F-4D97-AF65-F5344CB8AC3E}">
        <p14:creationId xmlns:p14="http://schemas.microsoft.com/office/powerpoint/2010/main" val="4025869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PCRAFI Insurance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Pacific Catastrophe Risk Insurance Program aims to:</a:t>
            </a:r>
          </a:p>
          <a:p>
            <a:pPr lvl="1"/>
            <a:r>
              <a:rPr lang="en-US" dirty="0"/>
              <a:t>Provide PICs with a quick injection of cash following a major natural disaster</a:t>
            </a:r>
          </a:p>
          <a:p>
            <a:pPr lvl="1"/>
            <a:r>
              <a:rPr lang="en-US" dirty="0"/>
              <a:t>Act as a form of direct budget support to the government to finance the immediate relief needs post disaster</a:t>
            </a:r>
          </a:p>
          <a:p>
            <a:r>
              <a:rPr lang="en-US" sz="2400" dirty="0"/>
              <a:t>It is not designed to cover ALL losses faced by the government following a disaster</a:t>
            </a:r>
          </a:p>
          <a:p>
            <a:r>
              <a:rPr lang="en-US" sz="2400" dirty="0"/>
              <a:t>Originally coverage was offered by the World Bank.  PCRIC was established in Cook Islands in 2016 to take over management of the program</a:t>
            </a:r>
          </a:p>
          <a:p>
            <a:r>
              <a:rPr lang="en-US" sz="2400" dirty="0"/>
              <a:t>Currently PCRIC offers parametric insurance cover for </a:t>
            </a:r>
            <a:r>
              <a:rPr lang="en-US" sz="2400" dirty="0" err="1"/>
              <a:t>i</a:t>
            </a:r>
            <a:r>
              <a:rPr lang="en-US" sz="2400" dirty="0"/>
              <a:t>) Tropical Cyclone events and ii) Earthquake and/or Tsunami events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5ACF-17AB-4C10-A951-5C637105C930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2320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Parametric vs traditional insurance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5ACF-17AB-4C10-A951-5C637105C930}" type="slidenum">
              <a:rPr lang="en-GB" smtClean="0"/>
              <a:pPr/>
              <a:t>3</a:t>
            </a:fld>
            <a:endParaRPr lang="en-GB" dirty="0"/>
          </a:p>
        </p:txBody>
      </p:sp>
      <p:graphicFrame>
        <p:nvGraphicFramePr>
          <p:cNvPr id="6" name="Group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8860541"/>
              </p:ext>
            </p:extLst>
          </p:nvPr>
        </p:nvGraphicFramePr>
        <p:xfrm>
          <a:off x="960417" y="1260572"/>
          <a:ext cx="10271165" cy="4537687"/>
        </p:xfrm>
        <a:graphic>
          <a:graphicData uri="http://schemas.openxmlformats.org/drawingml/2006/table">
            <a:tbl>
              <a:tblPr/>
              <a:tblGrid>
                <a:gridCol w="2355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4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51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55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en-US" altLang="en-US" sz="1800" dirty="0"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5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35000"/>
                        </a:spcBef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35000"/>
                        </a:spcBef>
                        <a:buClr>
                          <a:schemeClr val="tx1"/>
                        </a:buClr>
                        <a:buFont typeface="Symbol" pitchFamily="18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35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35000"/>
                        </a:spcBef>
                        <a:buClr>
                          <a:schemeClr val="tx1"/>
                        </a:buClr>
                        <a:buFont typeface="Arial Narrow" pitchFamily="34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 Narrow" pitchFamily="34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 Narrow" pitchFamily="34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 Narrow" pitchFamily="34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 Narrow" pitchFamily="34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2000" b="1" dirty="0">
                          <a:solidFill>
                            <a:srgbClr val="C00000"/>
                          </a:solidFill>
                          <a:latin typeface="+mn-lt"/>
                        </a:rPr>
                        <a:t>Traditional insurance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5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35000"/>
                        </a:spcBef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35000"/>
                        </a:spcBef>
                        <a:buClr>
                          <a:schemeClr val="tx1"/>
                        </a:buClr>
                        <a:buFont typeface="Symbol" pitchFamily="18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35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35000"/>
                        </a:spcBef>
                        <a:buClr>
                          <a:schemeClr val="tx1"/>
                        </a:buClr>
                        <a:buFont typeface="Arial Narrow" pitchFamily="34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 Narrow" pitchFamily="34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 Narrow" pitchFamily="34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 Narrow" pitchFamily="34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 Narrow" pitchFamily="34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2000" b="1" dirty="0">
                          <a:solidFill>
                            <a:srgbClr val="C00000"/>
                          </a:solidFill>
                          <a:latin typeface="+mn-lt"/>
                        </a:rPr>
                        <a:t>Parametric insurance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1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Trigger for payout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5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35000"/>
                        </a:spcBef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35000"/>
                        </a:spcBef>
                        <a:buClr>
                          <a:schemeClr val="tx1"/>
                        </a:buClr>
                        <a:buFont typeface="Symbol" pitchFamily="18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35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35000"/>
                        </a:spcBef>
                        <a:buClr>
                          <a:schemeClr val="tx1"/>
                        </a:buClr>
                        <a:buFont typeface="Arial Narrow" pitchFamily="34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 Narrow" pitchFamily="34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 Narrow" pitchFamily="34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 Narrow" pitchFamily="34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 Narrow" pitchFamily="34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Actual loss incurred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5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35000"/>
                        </a:spcBef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35000"/>
                        </a:spcBef>
                        <a:buClr>
                          <a:schemeClr val="tx1"/>
                        </a:buClr>
                        <a:buFont typeface="Symbol" pitchFamily="18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35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35000"/>
                        </a:spcBef>
                        <a:buClr>
                          <a:schemeClr val="tx1"/>
                        </a:buClr>
                        <a:buFont typeface="Arial Narrow" pitchFamily="34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 Narrow" pitchFamily="34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 Narrow" pitchFamily="34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 Narrow" pitchFamily="34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 Narrow" pitchFamily="34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Natural hazard event exceeding a defined threshold (</a:t>
                      </a:r>
                      <a:r>
                        <a:rPr lang="en-US" altLang="en-US" sz="18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e.g</a:t>
                      </a:r>
                      <a:r>
                        <a:rPr lang="en-US" altLang="en-U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altLang="en-US" sz="18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windspeed</a:t>
                      </a:r>
                      <a:r>
                        <a:rPr lang="en-US" altLang="en-U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or earthquake magnitude)</a:t>
                      </a:r>
                      <a:r>
                        <a:rPr lang="en-US" altLang="en-US" sz="18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or modelled loss</a:t>
                      </a:r>
                      <a:endParaRPr lang="en-US" altLang="en-US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1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Risk of payout not covering losses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5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35000"/>
                        </a:spcBef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35000"/>
                        </a:spcBef>
                        <a:buClr>
                          <a:schemeClr val="tx1"/>
                        </a:buClr>
                        <a:buFont typeface="Symbol" pitchFamily="18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35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35000"/>
                        </a:spcBef>
                        <a:buClr>
                          <a:schemeClr val="tx1"/>
                        </a:buClr>
                        <a:buFont typeface="Arial Narrow" pitchFamily="34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 Narrow" pitchFamily="34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 Narrow" pitchFamily="34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 Narrow" pitchFamily="34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 Narrow" pitchFamily="34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No risk as payout is based on loss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solidFill>
                            <a:srgbClr val="FF0000"/>
                          </a:solidFill>
                          <a:latin typeface="+mn-lt"/>
                        </a:rPr>
                        <a:t>Risk that the index used is not well-correlated with the actual losses sustained (basis risk)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Speed of payout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Can be very slow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1800" b="1" dirty="0">
                          <a:solidFill>
                            <a:schemeClr val="accent6"/>
                          </a:solidFill>
                          <a:latin typeface="+mn-lt"/>
                        </a:rPr>
                        <a:t>Usually within 2 weeks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Use of payout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5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35000"/>
                        </a:spcBef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35000"/>
                        </a:spcBef>
                        <a:buClr>
                          <a:schemeClr val="tx1"/>
                        </a:buClr>
                        <a:buFont typeface="Symbol" pitchFamily="18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35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35000"/>
                        </a:spcBef>
                        <a:buClr>
                          <a:schemeClr val="tx1"/>
                        </a:buClr>
                        <a:buFont typeface="Arial Narrow" pitchFamily="34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 Narrow" pitchFamily="34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 Narrow" pitchFamily="34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 Narrow" pitchFamily="34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 Narrow" pitchFamily="34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Intended to cover only the loss sustained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1800" b="1" dirty="0">
                          <a:solidFill>
                            <a:schemeClr val="accent6"/>
                          </a:solidFill>
                          <a:latin typeface="+mn-lt"/>
                        </a:rPr>
                        <a:t>No restrictions on use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Loss adjustment and claims process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5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35000"/>
                        </a:spcBef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35000"/>
                        </a:spcBef>
                        <a:buClr>
                          <a:schemeClr val="tx1"/>
                        </a:buClr>
                        <a:buFont typeface="Symbol" pitchFamily="18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35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35000"/>
                        </a:spcBef>
                        <a:buClr>
                          <a:schemeClr val="tx1"/>
                        </a:buClr>
                        <a:buFont typeface="Arial Narrow" pitchFamily="34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 Narrow" pitchFamily="34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 Narrow" pitchFamily="34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 Narrow" pitchFamily="34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 Narrow" pitchFamily="34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Loss adjustment process can be lengthy and complicated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solidFill>
                            <a:schemeClr val="accent6"/>
                          </a:solidFill>
                          <a:latin typeface="+mn-lt"/>
                        </a:rPr>
                        <a:t>No loss adjustment process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Policy flexibility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5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35000"/>
                        </a:spcBef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35000"/>
                        </a:spcBef>
                        <a:buClr>
                          <a:schemeClr val="tx1"/>
                        </a:buClr>
                        <a:buFont typeface="Symbol" pitchFamily="18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35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35000"/>
                        </a:spcBef>
                        <a:buClr>
                          <a:schemeClr val="tx1"/>
                        </a:buClr>
                        <a:buFont typeface="Arial Narrow" pitchFamily="34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 Narrow" pitchFamily="34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 Narrow" pitchFamily="34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 Narrow" pitchFamily="34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 Narrow" pitchFamily="34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Few policy options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1800" b="1" dirty="0">
                          <a:solidFill>
                            <a:schemeClr val="accent6"/>
                          </a:solidFill>
                          <a:latin typeface="+mn-lt"/>
                        </a:rPr>
                        <a:t>Very flexible structure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890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Claims paid to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5ACF-17AB-4C10-A951-5C637105C930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47108" y="1420150"/>
            <a:ext cx="2656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2014: TC Ian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Tonga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Payout of US$1.27m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54" y="2435813"/>
            <a:ext cx="2074222" cy="21043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97161" y="2537517"/>
            <a:ext cx="2510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2015: TC Pam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Vanuatu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Payout of US$1.9m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07826" y="1420149"/>
            <a:ext cx="2510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2018: TC Gita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Tonga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Payout of US$3.5m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6FFE64-161E-4849-BD7F-41807A32588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275" y="2435813"/>
            <a:ext cx="1950280" cy="20558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711" y="4061012"/>
            <a:ext cx="3530652" cy="17310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3835" y="3514667"/>
            <a:ext cx="2394432" cy="227741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608563" y="3045349"/>
            <a:ext cx="2510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2020: TC Harold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Tonga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Payout of US$4.5m</a:t>
            </a:r>
          </a:p>
        </p:txBody>
      </p:sp>
    </p:spTree>
    <p:extLst>
      <p:ext uri="{BB962C8B-B14F-4D97-AF65-F5344CB8AC3E}">
        <p14:creationId xmlns:p14="http://schemas.microsoft.com/office/powerpoint/2010/main" val="1473560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Guiding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What are the key assets that Vital Energy are seeking insurance coverage for?</a:t>
            </a:r>
          </a:p>
          <a:p>
            <a:endParaRPr lang="en-US" sz="2400" dirty="0"/>
          </a:p>
          <a:p>
            <a:r>
              <a:rPr lang="en-US" sz="2400" dirty="0"/>
              <a:t>What are the key risks that Vital Energy are looking to protect against?</a:t>
            </a:r>
          </a:p>
          <a:p>
            <a:endParaRPr lang="en-US" sz="2400" dirty="0"/>
          </a:p>
          <a:p>
            <a:r>
              <a:rPr lang="en-US" sz="2400" dirty="0"/>
              <a:t>Does Vital Energy have any insurance coverage in place at the moment?  If yes, what kind of insurance coverage and against which assets?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5ACF-17AB-4C10-A951-5C637105C930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80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Potential product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PCRIC could design a product that provides a specified payout if a specific natural disaster occurred in a pre-specified area, limited to: </a:t>
            </a:r>
          </a:p>
          <a:p>
            <a:pPr lvl="1"/>
            <a:r>
              <a:rPr lang="en-US" sz="2000" dirty="0"/>
              <a:t>earthquake/tsunami</a:t>
            </a:r>
          </a:p>
          <a:p>
            <a:pPr lvl="1"/>
            <a:r>
              <a:rPr lang="en-US" sz="2000" dirty="0"/>
              <a:t>tropical cyclone </a:t>
            </a:r>
          </a:p>
          <a:p>
            <a:pPr lvl="1"/>
            <a:r>
              <a:rPr lang="en-US" sz="2000" dirty="0"/>
              <a:t>excess rainfall </a:t>
            </a:r>
          </a:p>
          <a:p>
            <a:pPr lvl="1"/>
            <a:r>
              <a:rPr lang="en-US" sz="2000" dirty="0"/>
              <a:t>drought</a:t>
            </a:r>
          </a:p>
          <a:p>
            <a:pPr lvl="1"/>
            <a:endParaRPr lang="en-US" sz="2000" dirty="0"/>
          </a:p>
          <a:p>
            <a:r>
              <a:rPr lang="en-US" sz="2000" dirty="0"/>
              <a:t>The pre-specified area can be over sea, over land, or both</a:t>
            </a:r>
          </a:p>
          <a:p>
            <a:r>
              <a:rPr lang="en-US" sz="2000" dirty="0"/>
              <a:t>However, any payout would not be linked to any specific damages caused, and so Vital Energy may not be fully covered for damages caused after a natural hazard event</a:t>
            </a:r>
          </a:p>
          <a:p>
            <a:r>
              <a:rPr lang="en-US" sz="2000" dirty="0"/>
              <a:t>As PCRIC can only provide a parametric policy for specific perils, other types of events (e.g. fire, fuel spillage, workplace accidents </a:t>
            </a:r>
            <a:r>
              <a:rPr lang="en-US" sz="2000" dirty="0" err="1"/>
              <a:t>etc</a:t>
            </a:r>
            <a:r>
              <a:rPr lang="en-US" sz="2000" dirty="0"/>
              <a:t>) would not be covered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5ACF-17AB-4C10-A951-5C637105C930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633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1994</TotalTime>
  <Words>449</Words>
  <Application>Microsoft Office PowerPoint</Application>
  <PresentationFormat>Widescreen</PresentationFormat>
  <Paragraphs>65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Office Theme</vt:lpstr>
      <vt:lpstr>Pacific Catastrophe Risk Insurance Company</vt:lpstr>
      <vt:lpstr>PCRAFI Insurance Program</vt:lpstr>
      <vt:lpstr>Parametric vs traditional insurance</vt:lpstr>
      <vt:lpstr>Claims paid to date</vt:lpstr>
      <vt:lpstr>Guiding questions</vt:lpstr>
      <vt:lpstr>Potential product design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Poulter</dc:creator>
  <cp:lastModifiedBy>Richard Andrew Poulter</cp:lastModifiedBy>
  <cp:revision>26</cp:revision>
  <dcterms:created xsi:type="dcterms:W3CDTF">2019-08-26T05:06:23Z</dcterms:created>
  <dcterms:modified xsi:type="dcterms:W3CDTF">2023-07-05T01:03:08Z</dcterms:modified>
</cp:coreProperties>
</file>