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6.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6" r:id="rId3"/>
    <p:sldId id="258" r:id="rId4"/>
    <p:sldId id="260" r:id="rId5"/>
    <p:sldId id="261" r:id="rId6"/>
    <p:sldId id="262" r:id="rId7"/>
    <p:sldId id="264" r:id="rId8"/>
  </p:sldIdLst>
  <p:sldSz cx="12192000" cy="6858000"/>
  <p:notesSz cx="6858000" cy="9144000"/>
  <p:defaultTextStyle>
    <a:defPPr>
      <a:defRPr lang="en-F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p:cViewPr varScale="1">
        <p:scale>
          <a:sx n="106" d="100"/>
          <a:sy n="106" d="100"/>
        </p:scale>
        <p:origin x="79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M"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480710-7682-4E66-A3C2-243D35150580}" type="datetimeFigureOut">
              <a:rPr lang="en-FM" smtClean="0"/>
              <a:t>8/27/23</a:t>
            </a:fld>
            <a:endParaRPr lang="en-FM"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M"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M"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64EC0-AC93-47F0-8B5C-277A528EB23B}" type="slidenum">
              <a:rPr lang="en-FM" smtClean="0"/>
              <a:t>‹#›</a:t>
            </a:fld>
            <a:endParaRPr lang="en-FM" dirty="0"/>
          </a:p>
        </p:txBody>
      </p:sp>
    </p:spTree>
    <p:extLst>
      <p:ext uri="{BB962C8B-B14F-4D97-AF65-F5344CB8AC3E}">
        <p14:creationId xmlns:p14="http://schemas.microsoft.com/office/powerpoint/2010/main" val="2485042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M" dirty="0"/>
          </a:p>
        </p:txBody>
      </p:sp>
      <p:sp>
        <p:nvSpPr>
          <p:cNvPr id="4" name="Slide Number Placeholder 3"/>
          <p:cNvSpPr>
            <a:spLocks noGrp="1"/>
          </p:cNvSpPr>
          <p:nvPr>
            <p:ph type="sldNum" sz="quarter" idx="5"/>
          </p:nvPr>
        </p:nvSpPr>
        <p:spPr/>
        <p:txBody>
          <a:bodyPr/>
          <a:lstStyle/>
          <a:p>
            <a:fld id="{4AB64EC0-AC93-47F0-8B5C-277A528EB23B}" type="slidenum">
              <a:rPr lang="en-FM" smtClean="0"/>
              <a:t>2</a:t>
            </a:fld>
            <a:endParaRPr lang="en-FM" dirty="0"/>
          </a:p>
        </p:txBody>
      </p:sp>
    </p:spTree>
    <p:extLst>
      <p:ext uri="{BB962C8B-B14F-4D97-AF65-F5344CB8AC3E}">
        <p14:creationId xmlns:p14="http://schemas.microsoft.com/office/powerpoint/2010/main" val="1323953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a:t>
            </a:r>
            <a:r>
              <a:rPr lang="en-US" baseline="0" dirty="0"/>
              <a:t> we look forward to the sign off of our Agreement and kick start on our implementation phase of the NAP,  we feel the urge to share key recommendations that not only will help better understand what we need to do, but to also fill in the gaps as we move forward in this NAP implementation. </a:t>
            </a:r>
            <a:endParaRPr lang="en-US" dirty="0"/>
          </a:p>
        </p:txBody>
      </p:sp>
      <p:sp>
        <p:nvSpPr>
          <p:cNvPr id="4" name="Slide Number Placeholder 3"/>
          <p:cNvSpPr>
            <a:spLocks noGrp="1"/>
          </p:cNvSpPr>
          <p:nvPr>
            <p:ph type="sldNum" sz="quarter" idx="10"/>
          </p:nvPr>
        </p:nvSpPr>
        <p:spPr/>
        <p:txBody>
          <a:bodyPr/>
          <a:lstStyle/>
          <a:p>
            <a:fld id="{4AB64EC0-AC93-47F0-8B5C-277A528EB23B}" type="slidenum">
              <a:rPr lang="x-none" smtClean="0"/>
              <a:t>7</a:t>
            </a:fld>
            <a:endParaRPr lang="x-none" dirty="0"/>
          </a:p>
        </p:txBody>
      </p:sp>
    </p:spTree>
    <p:extLst>
      <p:ext uri="{BB962C8B-B14F-4D97-AF65-F5344CB8AC3E}">
        <p14:creationId xmlns:p14="http://schemas.microsoft.com/office/powerpoint/2010/main" val="3012010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C312-A56B-3F8F-C8A2-FDDB2FAB39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FM"/>
          </a:p>
        </p:txBody>
      </p:sp>
      <p:sp>
        <p:nvSpPr>
          <p:cNvPr id="3" name="Subtitle 2">
            <a:extLst>
              <a:ext uri="{FF2B5EF4-FFF2-40B4-BE49-F238E27FC236}">
                <a16:creationId xmlns:a16="http://schemas.microsoft.com/office/drawing/2014/main" id="{412E1131-B56A-24A6-5E1D-0BE8175D46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FM"/>
          </a:p>
        </p:txBody>
      </p:sp>
      <p:sp>
        <p:nvSpPr>
          <p:cNvPr id="4" name="Date Placeholder 3">
            <a:extLst>
              <a:ext uri="{FF2B5EF4-FFF2-40B4-BE49-F238E27FC236}">
                <a16:creationId xmlns:a16="http://schemas.microsoft.com/office/drawing/2014/main" id="{8EF0D5FE-DB91-BCF8-0A11-1868D8D3EC16}"/>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5" name="Footer Placeholder 4">
            <a:extLst>
              <a:ext uri="{FF2B5EF4-FFF2-40B4-BE49-F238E27FC236}">
                <a16:creationId xmlns:a16="http://schemas.microsoft.com/office/drawing/2014/main" id="{BBC10FED-EB65-1BC1-8CC7-17913337A900}"/>
              </a:ext>
            </a:extLst>
          </p:cNvPr>
          <p:cNvSpPr>
            <a:spLocks noGrp="1"/>
          </p:cNvSpPr>
          <p:nvPr>
            <p:ph type="ftr" sz="quarter" idx="11"/>
          </p:nvPr>
        </p:nvSpPr>
        <p:spPr/>
        <p:txBody>
          <a:bodyPr/>
          <a:lstStyle/>
          <a:p>
            <a:endParaRPr lang="en-FM" dirty="0"/>
          </a:p>
        </p:txBody>
      </p:sp>
      <p:sp>
        <p:nvSpPr>
          <p:cNvPr id="6" name="Slide Number Placeholder 5">
            <a:extLst>
              <a:ext uri="{FF2B5EF4-FFF2-40B4-BE49-F238E27FC236}">
                <a16:creationId xmlns:a16="http://schemas.microsoft.com/office/drawing/2014/main" id="{DECDD5F2-45EC-0CD0-CEEB-619FEAB08EAD}"/>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138430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D4CEB-E8C2-5A83-C25F-28DA61DE9AFC}"/>
              </a:ext>
            </a:extLst>
          </p:cNvPr>
          <p:cNvSpPr>
            <a:spLocks noGrp="1"/>
          </p:cNvSpPr>
          <p:nvPr>
            <p:ph type="title"/>
          </p:nvPr>
        </p:nvSpPr>
        <p:spPr/>
        <p:txBody>
          <a:bodyPr/>
          <a:lstStyle/>
          <a:p>
            <a:r>
              <a:rPr lang="en-US"/>
              <a:t>Click to edit Master title style</a:t>
            </a:r>
            <a:endParaRPr lang="en-FM"/>
          </a:p>
        </p:txBody>
      </p:sp>
      <p:sp>
        <p:nvSpPr>
          <p:cNvPr id="3" name="Vertical Text Placeholder 2">
            <a:extLst>
              <a:ext uri="{FF2B5EF4-FFF2-40B4-BE49-F238E27FC236}">
                <a16:creationId xmlns:a16="http://schemas.microsoft.com/office/drawing/2014/main" id="{B48D6703-D20B-76BC-01E3-ABCA068DCE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4" name="Date Placeholder 3">
            <a:extLst>
              <a:ext uri="{FF2B5EF4-FFF2-40B4-BE49-F238E27FC236}">
                <a16:creationId xmlns:a16="http://schemas.microsoft.com/office/drawing/2014/main" id="{DA74B234-B471-B899-857E-A39801A0663C}"/>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5" name="Footer Placeholder 4">
            <a:extLst>
              <a:ext uri="{FF2B5EF4-FFF2-40B4-BE49-F238E27FC236}">
                <a16:creationId xmlns:a16="http://schemas.microsoft.com/office/drawing/2014/main" id="{28C6A3FA-6000-0149-576E-AF13E42CE48A}"/>
              </a:ext>
            </a:extLst>
          </p:cNvPr>
          <p:cNvSpPr>
            <a:spLocks noGrp="1"/>
          </p:cNvSpPr>
          <p:nvPr>
            <p:ph type="ftr" sz="quarter" idx="11"/>
          </p:nvPr>
        </p:nvSpPr>
        <p:spPr/>
        <p:txBody>
          <a:bodyPr/>
          <a:lstStyle/>
          <a:p>
            <a:endParaRPr lang="en-FM" dirty="0"/>
          </a:p>
        </p:txBody>
      </p:sp>
      <p:sp>
        <p:nvSpPr>
          <p:cNvPr id="6" name="Slide Number Placeholder 5">
            <a:extLst>
              <a:ext uri="{FF2B5EF4-FFF2-40B4-BE49-F238E27FC236}">
                <a16:creationId xmlns:a16="http://schemas.microsoft.com/office/drawing/2014/main" id="{03CB55F2-BBA6-D67A-DCFB-606019E7F374}"/>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531172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AE709-7157-F677-FAC0-1508D65AF7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FM"/>
          </a:p>
        </p:txBody>
      </p:sp>
      <p:sp>
        <p:nvSpPr>
          <p:cNvPr id="3" name="Vertical Text Placeholder 2">
            <a:extLst>
              <a:ext uri="{FF2B5EF4-FFF2-40B4-BE49-F238E27FC236}">
                <a16:creationId xmlns:a16="http://schemas.microsoft.com/office/drawing/2014/main" id="{3181CA95-EBDA-8ACC-9010-A25B0B699B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4" name="Date Placeholder 3">
            <a:extLst>
              <a:ext uri="{FF2B5EF4-FFF2-40B4-BE49-F238E27FC236}">
                <a16:creationId xmlns:a16="http://schemas.microsoft.com/office/drawing/2014/main" id="{A90DCA1A-EE68-CEFB-662C-262A3FCAEBB0}"/>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5" name="Footer Placeholder 4">
            <a:extLst>
              <a:ext uri="{FF2B5EF4-FFF2-40B4-BE49-F238E27FC236}">
                <a16:creationId xmlns:a16="http://schemas.microsoft.com/office/drawing/2014/main" id="{1DA4AF61-44F0-B8EC-324C-00FE08A77262}"/>
              </a:ext>
            </a:extLst>
          </p:cNvPr>
          <p:cNvSpPr>
            <a:spLocks noGrp="1"/>
          </p:cNvSpPr>
          <p:nvPr>
            <p:ph type="ftr" sz="quarter" idx="11"/>
          </p:nvPr>
        </p:nvSpPr>
        <p:spPr/>
        <p:txBody>
          <a:bodyPr/>
          <a:lstStyle/>
          <a:p>
            <a:endParaRPr lang="en-FM" dirty="0"/>
          </a:p>
        </p:txBody>
      </p:sp>
      <p:sp>
        <p:nvSpPr>
          <p:cNvPr id="6" name="Slide Number Placeholder 5">
            <a:extLst>
              <a:ext uri="{FF2B5EF4-FFF2-40B4-BE49-F238E27FC236}">
                <a16:creationId xmlns:a16="http://schemas.microsoft.com/office/drawing/2014/main" id="{75D04425-807A-6A42-2C82-C4C07D27EDFF}"/>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33583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AA7A-0801-B0B2-D711-C3CBBAD06298}"/>
              </a:ext>
            </a:extLst>
          </p:cNvPr>
          <p:cNvSpPr>
            <a:spLocks noGrp="1"/>
          </p:cNvSpPr>
          <p:nvPr>
            <p:ph type="title"/>
          </p:nvPr>
        </p:nvSpPr>
        <p:spPr/>
        <p:txBody>
          <a:bodyPr/>
          <a:lstStyle/>
          <a:p>
            <a:r>
              <a:rPr lang="en-US"/>
              <a:t>Click to edit Master title style</a:t>
            </a:r>
            <a:endParaRPr lang="en-FM"/>
          </a:p>
        </p:txBody>
      </p:sp>
      <p:sp>
        <p:nvSpPr>
          <p:cNvPr id="3" name="Content Placeholder 2">
            <a:extLst>
              <a:ext uri="{FF2B5EF4-FFF2-40B4-BE49-F238E27FC236}">
                <a16:creationId xmlns:a16="http://schemas.microsoft.com/office/drawing/2014/main" id="{1751C986-8AA2-0CC5-CD98-673309F07D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4" name="Date Placeholder 3">
            <a:extLst>
              <a:ext uri="{FF2B5EF4-FFF2-40B4-BE49-F238E27FC236}">
                <a16:creationId xmlns:a16="http://schemas.microsoft.com/office/drawing/2014/main" id="{C5D43277-EC17-A028-EBA5-B95A818809E6}"/>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5" name="Footer Placeholder 4">
            <a:extLst>
              <a:ext uri="{FF2B5EF4-FFF2-40B4-BE49-F238E27FC236}">
                <a16:creationId xmlns:a16="http://schemas.microsoft.com/office/drawing/2014/main" id="{4D444295-9969-ACA1-D560-BCDFA48AF459}"/>
              </a:ext>
            </a:extLst>
          </p:cNvPr>
          <p:cNvSpPr>
            <a:spLocks noGrp="1"/>
          </p:cNvSpPr>
          <p:nvPr>
            <p:ph type="ftr" sz="quarter" idx="11"/>
          </p:nvPr>
        </p:nvSpPr>
        <p:spPr/>
        <p:txBody>
          <a:bodyPr/>
          <a:lstStyle/>
          <a:p>
            <a:endParaRPr lang="en-FM" dirty="0"/>
          </a:p>
        </p:txBody>
      </p:sp>
      <p:sp>
        <p:nvSpPr>
          <p:cNvPr id="6" name="Slide Number Placeholder 5">
            <a:extLst>
              <a:ext uri="{FF2B5EF4-FFF2-40B4-BE49-F238E27FC236}">
                <a16:creationId xmlns:a16="http://schemas.microsoft.com/office/drawing/2014/main" id="{B4A97A9C-0E7D-9332-EA4E-CBBA72F80D2E}"/>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267352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1DE9D-0EBF-900C-7A2F-128CBBE4FB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FM"/>
          </a:p>
        </p:txBody>
      </p:sp>
      <p:sp>
        <p:nvSpPr>
          <p:cNvPr id="3" name="Text Placeholder 2">
            <a:extLst>
              <a:ext uri="{FF2B5EF4-FFF2-40B4-BE49-F238E27FC236}">
                <a16:creationId xmlns:a16="http://schemas.microsoft.com/office/drawing/2014/main" id="{D4FE598B-EE31-8676-533F-8BC362C7CE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6EF884-7C57-9CAA-F8CB-77CC6EE6A8DD}"/>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5" name="Footer Placeholder 4">
            <a:extLst>
              <a:ext uri="{FF2B5EF4-FFF2-40B4-BE49-F238E27FC236}">
                <a16:creationId xmlns:a16="http://schemas.microsoft.com/office/drawing/2014/main" id="{D57AD1C4-8E64-2613-9D7A-AF9400B9F663}"/>
              </a:ext>
            </a:extLst>
          </p:cNvPr>
          <p:cNvSpPr>
            <a:spLocks noGrp="1"/>
          </p:cNvSpPr>
          <p:nvPr>
            <p:ph type="ftr" sz="quarter" idx="11"/>
          </p:nvPr>
        </p:nvSpPr>
        <p:spPr/>
        <p:txBody>
          <a:bodyPr/>
          <a:lstStyle/>
          <a:p>
            <a:endParaRPr lang="en-FM" dirty="0"/>
          </a:p>
        </p:txBody>
      </p:sp>
      <p:sp>
        <p:nvSpPr>
          <p:cNvPr id="6" name="Slide Number Placeholder 5">
            <a:extLst>
              <a:ext uri="{FF2B5EF4-FFF2-40B4-BE49-F238E27FC236}">
                <a16:creationId xmlns:a16="http://schemas.microsoft.com/office/drawing/2014/main" id="{4F4FEB6D-4B3A-6AE8-2C39-39E0023FB23D}"/>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208271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E73C1-3BAA-2566-5480-29EA5828A106}"/>
              </a:ext>
            </a:extLst>
          </p:cNvPr>
          <p:cNvSpPr>
            <a:spLocks noGrp="1"/>
          </p:cNvSpPr>
          <p:nvPr>
            <p:ph type="title"/>
          </p:nvPr>
        </p:nvSpPr>
        <p:spPr/>
        <p:txBody>
          <a:bodyPr/>
          <a:lstStyle/>
          <a:p>
            <a:r>
              <a:rPr lang="en-US"/>
              <a:t>Click to edit Master title style</a:t>
            </a:r>
            <a:endParaRPr lang="en-FM"/>
          </a:p>
        </p:txBody>
      </p:sp>
      <p:sp>
        <p:nvSpPr>
          <p:cNvPr id="3" name="Content Placeholder 2">
            <a:extLst>
              <a:ext uri="{FF2B5EF4-FFF2-40B4-BE49-F238E27FC236}">
                <a16:creationId xmlns:a16="http://schemas.microsoft.com/office/drawing/2014/main" id="{23827054-670E-79A5-2F81-EE4CA787DF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4" name="Content Placeholder 3">
            <a:extLst>
              <a:ext uri="{FF2B5EF4-FFF2-40B4-BE49-F238E27FC236}">
                <a16:creationId xmlns:a16="http://schemas.microsoft.com/office/drawing/2014/main" id="{D6E1F6DE-233E-44F2-E058-FFE1173CCE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5" name="Date Placeholder 4">
            <a:extLst>
              <a:ext uri="{FF2B5EF4-FFF2-40B4-BE49-F238E27FC236}">
                <a16:creationId xmlns:a16="http://schemas.microsoft.com/office/drawing/2014/main" id="{B5564478-AF11-DB27-D83E-98ABCC8B798B}"/>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6" name="Footer Placeholder 5">
            <a:extLst>
              <a:ext uri="{FF2B5EF4-FFF2-40B4-BE49-F238E27FC236}">
                <a16:creationId xmlns:a16="http://schemas.microsoft.com/office/drawing/2014/main" id="{B8084F48-2496-D538-9332-CD85DCA81028}"/>
              </a:ext>
            </a:extLst>
          </p:cNvPr>
          <p:cNvSpPr>
            <a:spLocks noGrp="1"/>
          </p:cNvSpPr>
          <p:nvPr>
            <p:ph type="ftr" sz="quarter" idx="11"/>
          </p:nvPr>
        </p:nvSpPr>
        <p:spPr/>
        <p:txBody>
          <a:bodyPr/>
          <a:lstStyle/>
          <a:p>
            <a:endParaRPr lang="en-FM" dirty="0"/>
          </a:p>
        </p:txBody>
      </p:sp>
      <p:sp>
        <p:nvSpPr>
          <p:cNvPr id="7" name="Slide Number Placeholder 6">
            <a:extLst>
              <a:ext uri="{FF2B5EF4-FFF2-40B4-BE49-F238E27FC236}">
                <a16:creationId xmlns:a16="http://schemas.microsoft.com/office/drawing/2014/main" id="{9878CE99-DD90-8FA7-D484-97D122663F8B}"/>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2674588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52F08-79A2-B411-B978-2C2DB0FED0A5}"/>
              </a:ext>
            </a:extLst>
          </p:cNvPr>
          <p:cNvSpPr>
            <a:spLocks noGrp="1"/>
          </p:cNvSpPr>
          <p:nvPr>
            <p:ph type="title"/>
          </p:nvPr>
        </p:nvSpPr>
        <p:spPr>
          <a:xfrm>
            <a:off x="839788" y="365125"/>
            <a:ext cx="10515600" cy="1325563"/>
          </a:xfrm>
        </p:spPr>
        <p:txBody>
          <a:bodyPr/>
          <a:lstStyle/>
          <a:p>
            <a:r>
              <a:rPr lang="en-US"/>
              <a:t>Click to edit Master title style</a:t>
            </a:r>
            <a:endParaRPr lang="en-FM"/>
          </a:p>
        </p:txBody>
      </p:sp>
      <p:sp>
        <p:nvSpPr>
          <p:cNvPr id="3" name="Text Placeholder 2">
            <a:extLst>
              <a:ext uri="{FF2B5EF4-FFF2-40B4-BE49-F238E27FC236}">
                <a16:creationId xmlns:a16="http://schemas.microsoft.com/office/drawing/2014/main" id="{64244FD1-E400-E4F3-DEE6-F1EADA5951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8D8485-E1DF-E9DB-40DC-2D7ECE55DB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5" name="Text Placeholder 4">
            <a:extLst>
              <a:ext uri="{FF2B5EF4-FFF2-40B4-BE49-F238E27FC236}">
                <a16:creationId xmlns:a16="http://schemas.microsoft.com/office/drawing/2014/main" id="{8CB2D0B5-3E1D-C1AD-729A-A3D24F1D94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4BB7A3-6393-51EC-7A42-BE923DB26C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7" name="Date Placeholder 6">
            <a:extLst>
              <a:ext uri="{FF2B5EF4-FFF2-40B4-BE49-F238E27FC236}">
                <a16:creationId xmlns:a16="http://schemas.microsoft.com/office/drawing/2014/main" id="{36BE9BD7-DAA1-BA0A-88EF-9102817E918F}"/>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8" name="Footer Placeholder 7">
            <a:extLst>
              <a:ext uri="{FF2B5EF4-FFF2-40B4-BE49-F238E27FC236}">
                <a16:creationId xmlns:a16="http://schemas.microsoft.com/office/drawing/2014/main" id="{42E2C260-8FAE-D859-D227-36D1DF64AE10}"/>
              </a:ext>
            </a:extLst>
          </p:cNvPr>
          <p:cNvSpPr>
            <a:spLocks noGrp="1"/>
          </p:cNvSpPr>
          <p:nvPr>
            <p:ph type="ftr" sz="quarter" idx="11"/>
          </p:nvPr>
        </p:nvSpPr>
        <p:spPr/>
        <p:txBody>
          <a:bodyPr/>
          <a:lstStyle/>
          <a:p>
            <a:endParaRPr lang="en-FM" dirty="0"/>
          </a:p>
        </p:txBody>
      </p:sp>
      <p:sp>
        <p:nvSpPr>
          <p:cNvPr id="9" name="Slide Number Placeholder 8">
            <a:extLst>
              <a:ext uri="{FF2B5EF4-FFF2-40B4-BE49-F238E27FC236}">
                <a16:creationId xmlns:a16="http://schemas.microsoft.com/office/drawing/2014/main" id="{F99906F9-3C3D-D803-CECC-2FB230117DE8}"/>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1194591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97845-30C6-5FB1-53FD-97FE133DE7D0}"/>
              </a:ext>
            </a:extLst>
          </p:cNvPr>
          <p:cNvSpPr>
            <a:spLocks noGrp="1"/>
          </p:cNvSpPr>
          <p:nvPr>
            <p:ph type="title"/>
          </p:nvPr>
        </p:nvSpPr>
        <p:spPr/>
        <p:txBody>
          <a:bodyPr/>
          <a:lstStyle/>
          <a:p>
            <a:r>
              <a:rPr lang="en-US"/>
              <a:t>Click to edit Master title style</a:t>
            </a:r>
            <a:endParaRPr lang="en-FM"/>
          </a:p>
        </p:txBody>
      </p:sp>
      <p:sp>
        <p:nvSpPr>
          <p:cNvPr id="3" name="Date Placeholder 2">
            <a:extLst>
              <a:ext uri="{FF2B5EF4-FFF2-40B4-BE49-F238E27FC236}">
                <a16:creationId xmlns:a16="http://schemas.microsoft.com/office/drawing/2014/main" id="{DBDFA9D5-059D-3BDE-5996-91422CC150DE}"/>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4" name="Footer Placeholder 3">
            <a:extLst>
              <a:ext uri="{FF2B5EF4-FFF2-40B4-BE49-F238E27FC236}">
                <a16:creationId xmlns:a16="http://schemas.microsoft.com/office/drawing/2014/main" id="{CF51C613-196C-4C46-5B9D-2F2AB9B8F7EB}"/>
              </a:ext>
            </a:extLst>
          </p:cNvPr>
          <p:cNvSpPr>
            <a:spLocks noGrp="1"/>
          </p:cNvSpPr>
          <p:nvPr>
            <p:ph type="ftr" sz="quarter" idx="11"/>
          </p:nvPr>
        </p:nvSpPr>
        <p:spPr/>
        <p:txBody>
          <a:bodyPr/>
          <a:lstStyle/>
          <a:p>
            <a:endParaRPr lang="en-FM" dirty="0"/>
          </a:p>
        </p:txBody>
      </p:sp>
      <p:sp>
        <p:nvSpPr>
          <p:cNvPr id="5" name="Slide Number Placeholder 4">
            <a:extLst>
              <a:ext uri="{FF2B5EF4-FFF2-40B4-BE49-F238E27FC236}">
                <a16:creationId xmlns:a16="http://schemas.microsoft.com/office/drawing/2014/main" id="{93DA213C-5BDA-0671-D25C-4BEF39725E61}"/>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1227225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BFA5AB-A90E-60D1-0590-6B0DC0A6CA39}"/>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3" name="Footer Placeholder 2">
            <a:extLst>
              <a:ext uri="{FF2B5EF4-FFF2-40B4-BE49-F238E27FC236}">
                <a16:creationId xmlns:a16="http://schemas.microsoft.com/office/drawing/2014/main" id="{A6D96D4E-C93B-7447-DB85-BF21AEE56D61}"/>
              </a:ext>
            </a:extLst>
          </p:cNvPr>
          <p:cNvSpPr>
            <a:spLocks noGrp="1"/>
          </p:cNvSpPr>
          <p:nvPr>
            <p:ph type="ftr" sz="quarter" idx="11"/>
          </p:nvPr>
        </p:nvSpPr>
        <p:spPr/>
        <p:txBody>
          <a:bodyPr/>
          <a:lstStyle/>
          <a:p>
            <a:endParaRPr lang="en-FM" dirty="0"/>
          </a:p>
        </p:txBody>
      </p:sp>
      <p:sp>
        <p:nvSpPr>
          <p:cNvPr id="4" name="Slide Number Placeholder 3">
            <a:extLst>
              <a:ext uri="{FF2B5EF4-FFF2-40B4-BE49-F238E27FC236}">
                <a16:creationId xmlns:a16="http://schemas.microsoft.com/office/drawing/2014/main" id="{85AFBF8B-F061-F0B6-1DCB-61DEA07F5FC0}"/>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420352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3BFF9-ED6E-348B-1A43-FE8E391076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FM"/>
          </a:p>
        </p:txBody>
      </p:sp>
      <p:sp>
        <p:nvSpPr>
          <p:cNvPr id="3" name="Content Placeholder 2">
            <a:extLst>
              <a:ext uri="{FF2B5EF4-FFF2-40B4-BE49-F238E27FC236}">
                <a16:creationId xmlns:a16="http://schemas.microsoft.com/office/drawing/2014/main" id="{6DD36B92-4F69-CFBA-958E-80B2C8B599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4" name="Text Placeholder 3">
            <a:extLst>
              <a:ext uri="{FF2B5EF4-FFF2-40B4-BE49-F238E27FC236}">
                <a16:creationId xmlns:a16="http://schemas.microsoft.com/office/drawing/2014/main" id="{BC7F126D-E3B6-3C65-8810-A4A538DE7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11A5DF-7724-1B64-5AF7-EDD20A6DBAED}"/>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6" name="Footer Placeholder 5">
            <a:extLst>
              <a:ext uri="{FF2B5EF4-FFF2-40B4-BE49-F238E27FC236}">
                <a16:creationId xmlns:a16="http://schemas.microsoft.com/office/drawing/2014/main" id="{A2D415CB-79C6-8C16-8440-D13379ED5B0C}"/>
              </a:ext>
            </a:extLst>
          </p:cNvPr>
          <p:cNvSpPr>
            <a:spLocks noGrp="1"/>
          </p:cNvSpPr>
          <p:nvPr>
            <p:ph type="ftr" sz="quarter" idx="11"/>
          </p:nvPr>
        </p:nvSpPr>
        <p:spPr/>
        <p:txBody>
          <a:bodyPr/>
          <a:lstStyle/>
          <a:p>
            <a:endParaRPr lang="en-FM" dirty="0"/>
          </a:p>
        </p:txBody>
      </p:sp>
      <p:sp>
        <p:nvSpPr>
          <p:cNvPr id="7" name="Slide Number Placeholder 6">
            <a:extLst>
              <a:ext uri="{FF2B5EF4-FFF2-40B4-BE49-F238E27FC236}">
                <a16:creationId xmlns:a16="http://schemas.microsoft.com/office/drawing/2014/main" id="{E0840B99-FFE2-A866-6F55-CEF588787E99}"/>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2243216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D18A5-4CFE-8745-4B88-2F0DEEFBD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FM"/>
          </a:p>
        </p:txBody>
      </p:sp>
      <p:sp>
        <p:nvSpPr>
          <p:cNvPr id="3" name="Picture Placeholder 2">
            <a:extLst>
              <a:ext uri="{FF2B5EF4-FFF2-40B4-BE49-F238E27FC236}">
                <a16:creationId xmlns:a16="http://schemas.microsoft.com/office/drawing/2014/main" id="{EF36CF08-1CCF-C7B6-C68B-FFB3B25D73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M" dirty="0"/>
          </a:p>
        </p:txBody>
      </p:sp>
      <p:sp>
        <p:nvSpPr>
          <p:cNvPr id="4" name="Text Placeholder 3">
            <a:extLst>
              <a:ext uri="{FF2B5EF4-FFF2-40B4-BE49-F238E27FC236}">
                <a16:creationId xmlns:a16="http://schemas.microsoft.com/office/drawing/2014/main" id="{E44C5C16-4A9E-F1F7-06B3-544A15BD5E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BDA499-674E-A165-F885-D16CC40EDA62}"/>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6" name="Footer Placeholder 5">
            <a:extLst>
              <a:ext uri="{FF2B5EF4-FFF2-40B4-BE49-F238E27FC236}">
                <a16:creationId xmlns:a16="http://schemas.microsoft.com/office/drawing/2014/main" id="{90092CB0-E441-0884-1EDB-C5692CF6C10F}"/>
              </a:ext>
            </a:extLst>
          </p:cNvPr>
          <p:cNvSpPr>
            <a:spLocks noGrp="1"/>
          </p:cNvSpPr>
          <p:nvPr>
            <p:ph type="ftr" sz="quarter" idx="11"/>
          </p:nvPr>
        </p:nvSpPr>
        <p:spPr/>
        <p:txBody>
          <a:bodyPr/>
          <a:lstStyle/>
          <a:p>
            <a:endParaRPr lang="en-FM" dirty="0"/>
          </a:p>
        </p:txBody>
      </p:sp>
      <p:sp>
        <p:nvSpPr>
          <p:cNvPr id="7" name="Slide Number Placeholder 6">
            <a:extLst>
              <a:ext uri="{FF2B5EF4-FFF2-40B4-BE49-F238E27FC236}">
                <a16:creationId xmlns:a16="http://schemas.microsoft.com/office/drawing/2014/main" id="{8F212AE2-42C2-2E5B-888E-3E97C062171B}"/>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561359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1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081D3E-8A8A-8AB7-AA05-48303DC0C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FM"/>
          </a:p>
        </p:txBody>
      </p:sp>
      <p:sp>
        <p:nvSpPr>
          <p:cNvPr id="3" name="Text Placeholder 2">
            <a:extLst>
              <a:ext uri="{FF2B5EF4-FFF2-40B4-BE49-F238E27FC236}">
                <a16:creationId xmlns:a16="http://schemas.microsoft.com/office/drawing/2014/main" id="{171DD8E4-515A-65B9-7AAD-F14DD7C12C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4" name="Date Placeholder 3">
            <a:extLst>
              <a:ext uri="{FF2B5EF4-FFF2-40B4-BE49-F238E27FC236}">
                <a16:creationId xmlns:a16="http://schemas.microsoft.com/office/drawing/2014/main" id="{F432AABF-A1D9-A023-144B-94FE0C9B5E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7BC71-67A2-40CF-A793-E678043B93CF}" type="datetimeFigureOut">
              <a:rPr lang="en-FM" smtClean="0"/>
              <a:t>8/27/23</a:t>
            </a:fld>
            <a:endParaRPr lang="en-FM" dirty="0"/>
          </a:p>
        </p:txBody>
      </p:sp>
      <p:sp>
        <p:nvSpPr>
          <p:cNvPr id="5" name="Footer Placeholder 4">
            <a:extLst>
              <a:ext uri="{FF2B5EF4-FFF2-40B4-BE49-F238E27FC236}">
                <a16:creationId xmlns:a16="http://schemas.microsoft.com/office/drawing/2014/main" id="{5B04F1B0-CC41-D4F9-463E-7E152B7218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FM" dirty="0"/>
          </a:p>
        </p:txBody>
      </p:sp>
      <p:sp>
        <p:nvSpPr>
          <p:cNvPr id="6" name="Slide Number Placeholder 5">
            <a:extLst>
              <a:ext uri="{FF2B5EF4-FFF2-40B4-BE49-F238E27FC236}">
                <a16:creationId xmlns:a16="http://schemas.microsoft.com/office/drawing/2014/main" id="{F685E551-8F71-4C3E-FADA-FBAB903AF8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D5C0D-D7C4-4F57-8078-055CE04983B7}" type="slidenum">
              <a:rPr lang="en-FM" smtClean="0"/>
              <a:t>‹#›</a:t>
            </a:fld>
            <a:endParaRPr lang="en-FM" dirty="0"/>
          </a:p>
        </p:txBody>
      </p:sp>
    </p:spTree>
    <p:extLst>
      <p:ext uri="{BB962C8B-B14F-4D97-AF65-F5344CB8AC3E}">
        <p14:creationId xmlns:p14="http://schemas.microsoft.com/office/powerpoint/2010/main" val="2388201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1.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tiff"/><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jp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jp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jp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jp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jp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ECA3-3B56-E8E4-1B6C-CC0AB76831D8}"/>
              </a:ext>
            </a:extLst>
          </p:cNvPr>
          <p:cNvSpPr>
            <a:spLocks noGrp="1"/>
          </p:cNvSpPr>
          <p:nvPr>
            <p:ph type="title"/>
          </p:nvPr>
        </p:nvSpPr>
        <p:spPr>
          <a:xfrm>
            <a:off x="1284050" y="365125"/>
            <a:ext cx="10069749" cy="1325563"/>
          </a:xfrm>
          <a:effectLst>
            <a:outerShdw blurRad="50800" dist="38100" dir="16200000" rotWithShape="0">
              <a:schemeClr val="bg1"/>
            </a:outerShdw>
          </a:effectLst>
        </p:spPr>
        <p:txBody>
          <a:bodyPr>
            <a:normAutofit/>
          </a:bodyPr>
          <a:lstStyle/>
          <a:p>
            <a:pPr algn="ctr"/>
            <a:r>
              <a:rPr lang="en-US" sz="3600" u="sng" dirty="0">
                <a:latin typeface="Arial Black" panose="020B0A04020102020204" pitchFamily="34" charset="0"/>
              </a:rPr>
              <a:t>3</a:t>
            </a:r>
            <a:r>
              <a:rPr lang="en-US" sz="3600" u="sng" baseline="30000" dirty="0">
                <a:latin typeface="Arial Black" panose="020B0A04020102020204" pitchFamily="34" charset="0"/>
              </a:rPr>
              <a:t>rd</a:t>
            </a:r>
            <a:r>
              <a:rPr lang="en-US" sz="3600" u="sng" dirty="0">
                <a:latin typeface="Arial Black" panose="020B0A04020102020204" pitchFamily="34" charset="0"/>
              </a:rPr>
              <a:t> Joint Environment and Risk Management Platform</a:t>
            </a:r>
            <a:endParaRPr lang="en-FM" sz="3600" u="sng" dirty="0">
              <a:latin typeface="Arial Black" panose="020B0A04020102020204" pitchFamily="34" charset="0"/>
            </a:endParaRPr>
          </a:p>
        </p:txBody>
      </p:sp>
      <p:pic>
        <p:nvPicPr>
          <p:cNvPr id="5" name="Content Placeholder 4">
            <a:extLst>
              <a:ext uri="{FF2B5EF4-FFF2-40B4-BE49-F238E27FC236}">
                <a16:creationId xmlns:a16="http://schemas.microsoft.com/office/drawing/2014/main" id="{C9F6AB6D-13B1-9A33-9E23-DB3CAB6D7A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94929" y="5251884"/>
            <a:ext cx="2259062" cy="1194832"/>
          </a:xfrm>
        </p:spPr>
      </p:pic>
      <p:pic>
        <p:nvPicPr>
          <p:cNvPr id="7" name="Picture 6">
            <a:extLst>
              <a:ext uri="{FF2B5EF4-FFF2-40B4-BE49-F238E27FC236}">
                <a16:creationId xmlns:a16="http://schemas.microsoft.com/office/drawing/2014/main" id="{5F0DE3C8-C1DE-9B5D-800B-618BCB94B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37" y="5254533"/>
            <a:ext cx="2260732" cy="1194832"/>
          </a:xfrm>
          <a:prstGeom prst="rect">
            <a:avLst/>
          </a:prstGeom>
        </p:spPr>
      </p:pic>
      <p:pic>
        <p:nvPicPr>
          <p:cNvPr id="9" name="Picture 8">
            <a:extLst>
              <a:ext uri="{FF2B5EF4-FFF2-40B4-BE49-F238E27FC236}">
                <a16:creationId xmlns:a16="http://schemas.microsoft.com/office/drawing/2014/main" id="{9EF7EDBC-B625-64E3-F9B8-AC6C54AE8C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9567" y="5254067"/>
            <a:ext cx="2385298" cy="1192649"/>
          </a:xfrm>
          <a:prstGeom prst="rect">
            <a:avLst/>
          </a:prstGeom>
        </p:spPr>
      </p:pic>
      <p:pic>
        <p:nvPicPr>
          <p:cNvPr id="11" name="Picture 10">
            <a:extLst>
              <a:ext uri="{FF2B5EF4-FFF2-40B4-BE49-F238E27FC236}">
                <a16:creationId xmlns:a16="http://schemas.microsoft.com/office/drawing/2014/main" id="{6E3C3F5E-949A-359A-34A0-36149943DF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1345" y="5257183"/>
            <a:ext cx="2260731" cy="1189533"/>
          </a:xfrm>
          <a:prstGeom prst="rect">
            <a:avLst/>
          </a:prstGeom>
        </p:spPr>
      </p:pic>
      <p:sp>
        <p:nvSpPr>
          <p:cNvPr id="3" name="TextBox 2">
            <a:extLst>
              <a:ext uri="{FF2B5EF4-FFF2-40B4-BE49-F238E27FC236}">
                <a16:creationId xmlns:a16="http://schemas.microsoft.com/office/drawing/2014/main" id="{4E133D77-E3CF-BB5A-383A-16C9053117C7}"/>
              </a:ext>
            </a:extLst>
          </p:cNvPr>
          <p:cNvSpPr txBox="1"/>
          <p:nvPr/>
        </p:nvSpPr>
        <p:spPr>
          <a:xfrm>
            <a:off x="2331341" y="1732789"/>
            <a:ext cx="7771592" cy="553998"/>
          </a:xfrm>
          <a:prstGeom prst="rect">
            <a:avLst/>
          </a:prstGeom>
          <a:noFill/>
          <a:effectLst>
            <a:outerShdw blurRad="50800" dist="50800" dir="5400000" algn="ctr" rotWithShape="0">
              <a:schemeClr val="bg1">
                <a:alpha val="68000"/>
              </a:schemeClr>
            </a:outerShdw>
          </a:effectLst>
        </p:spPr>
        <p:txBody>
          <a:bodyPr wrap="square" rtlCol="0">
            <a:spAutoFit/>
          </a:bodyPr>
          <a:lstStyle/>
          <a:p>
            <a:r>
              <a:rPr lang="en-US" sz="3000" b="1" i="1" dirty="0"/>
              <a:t>“Enhancing Synergies for a Resilient Tomorrow”</a:t>
            </a:r>
            <a:endParaRPr lang="en-FM" sz="3000" b="1" i="1" dirty="0"/>
          </a:p>
        </p:txBody>
      </p:sp>
      <p:sp>
        <p:nvSpPr>
          <p:cNvPr id="4" name="TextBox 3">
            <a:extLst>
              <a:ext uri="{FF2B5EF4-FFF2-40B4-BE49-F238E27FC236}">
                <a16:creationId xmlns:a16="http://schemas.microsoft.com/office/drawing/2014/main" id="{5397E90A-AAEE-6FCF-321C-A72D945B0264}"/>
              </a:ext>
            </a:extLst>
          </p:cNvPr>
          <p:cNvSpPr txBox="1"/>
          <p:nvPr/>
        </p:nvSpPr>
        <p:spPr>
          <a:xfrm>
            <a:off x="3754874" y="3859322"/>
            <a:ext cx="4674140" cy="523220"/>
          </a:xfrm>
          <a:prstGeom prst="rect">
            <a:avLst/>
          </a:prstGeom>
          <a:noFill/>
        </p:spPr>
        <p:txBody>
          <a:bodyPr wrap="square" rtlCol="0">
            <a:spAutoFit/>
          </a:bodyPr>
          <a:lstStyle/>
          <a:p>
            <a:pPr algn="ctr"/>
            <a:r>
              <a:rPr lang="en-US" sz="2800" b="1" dirty="0"/>
              <a:t>August 30-September 1, 2023</a:t>
            </a:r>
            <a:endParaRPr lang="en-FM" sz="2800" b="1" dirty="0"/>
          </a:p>
        </p:txBody>
      </p:sp>
      <p:sp>
        <p:nvSpPr>
          <p:cNvPr id="8" name="TextBox 7">
            <a:extLst>
              <a:ext uri="{FF2B5EF4-FFF2-40B4-BE49-F238E27FC236}">
                <a16:creationId xmlns:a16="http://schemas.microsoft.com/office/drawing/2014/main" id="{73BE2410-CFCE-DE5E-28A8-B1F6A40A1368}"/>
              </a:ext>
            </a:extLst>
          </p:cNvPr>
          <p:cNvSpPr txBox="1"/>
          <p:nvPr/>
        </p:nvSpPr>
        <p:spPr>
          <a:xfrm>
            <a:off x="3754874" y="4307443"/>
            <a:ext cx="4674140" cy="523220"/>
          </a:xfrm>
          <a:prstGeom prst="rect">
            <a:avLst/>
          </a:prstGeom>
          <a:noFill/>
        </p:spPr>
        <p:txBody>
          <a:bodyPr wrap="square" rtlCol="0">
            <a:spAutoFit/>
          </a:bodyPr>
          <a:lstStyle/>
          <a:p>
            <a:pPr algn="ctr"/>
            <a:r>
              <a:rPr lang="en-US" sz="2800" b="1" dirty="0"/>
              <a:t>Weno, Chuuk</a:t>
            </a:r>
            <a:endParaRPr lang="en-FM" sz="2800" b="1" dirty="0"/>
          </a:p>
        </p:txBody>
      </p:sp>
      <p:pic>
        <p:nvPicPr>
          <p:cNvPr id="12" name="Picture 11">
            <a:extLst>
              <a:ext uri="{FF2B5EF4-FFF2-40B4-BE49-F238E27FC236}">
                <a16:creationId xmlns:a16="http://schemas.microsoft.com/office/drawing/2014/main" id="{C173391E-B969-BE7D-BA39-9636FFD3BF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579" y="342138"/>
            <a:ext cx="1838144" cy="1830321"/>
          </a:xfrm>
          <a:prstGeom prst="rect">
            <a:avLst/>
          </a:prstGeom>
        </p:spPr>
      </p:pic>
      <p:sp>
        <p:nvSpPr>
          <p:cNvPr id="13" name="TextBox 12">
            <a:extLst>
              <a:ext uri="{FF2B5EF4-FFF2-40B4-BE49-F238E27FC236}">
                <a16:creationId xmlns:a16="http://schemas.microsoft.com/office/drawing/2014/main" id="{1D1BC2A8-9B05-3573-5078-F729C0F45BE8}"/>
              </a:ext>
            </a:extLst>
          </p:cNvPr>
          <p:cNvSpPr txBox="1"/>
          <p:nvPr/>
        </p:nvSpPr>
        <p:spPr>
          <a:xfrm>
            <a:off x="3754874" y="2622764"/>
            <a:ext cx="4674140" cy="523220"/>
          </a:xfrm>
          <a:prstGeom prst="rect">
            <a:avLst/>
          </a:prstGeom>
          <a:noFill/>
        </p:spPr>
        <p:txBody>
          <a:bodyPr wrap="square" rtlCol="0">
            <a:spAutoFit/>
          </a:bodyPr>
          <a:lstStyle/>
          <a:p>
            <a:pPr algn="ctr"/>
            <a:r>
              <a:rPr lang="en-US" sz="2800" b="1" dirty="0">
                <a:solidFill>
                  <a:schemeClr val="accent1">
                    <a:lumMod val="75000"/>
                  </a:schemeClr>
                </a:solidFill>
              </a:rPr>
              <a:t>The Nature Conservancy</a:t>
            </a:r>
            <a:endParaRPr lang="en-FM" sz="2800" b="1" dirty="0">
              <a:solidFill>
                <a:schemeClr val="accent1">
                  <a:lumMod val="75000"/>
                </a:schemeClr>
              </a:solidFill>
            </a:endParaRPr>
          </a:p>
        </p:txBody>
      </p:sp>
      <p:sp>
        <p:nvSpPr>
          <p:cNvPr id="14" name="TextBox 13">
            <a:extLst>
              <a:ext uri="{FF2B5EF4-FFF2-40B4-BE49-F238E27FC236}">
                <a16:creationId xmlns:a16="http://schemas.microsoft.com/office/drawing/2014/main" id="{A600D996-6B2A-AD38-2148-665B58E713F0}"/>
              </a:ext>
            </a:extLst>
          </p:cNvPr>
          <p:cNvSpPr txBox="1"/>
          <p:nvPr/>
        </p:nvSpPr>
        <p:spPr>
          <a:xfrm>
            <a:off x="2890345" y="3070885"/>
            <a:ext cx="6547945" cy="954107"/>
          </a:xfrm>
          <a:prstGeom prst="rect">
            <a:avLst/>
          </a:prstGeom>
          <a:noFill/>
        </p:spPr>
        <p:txBody>
          <a:bodyPr wrap="square" rtlCol="0">
            <a:spAutoFit/>
          </a:bodyPr>
          <a:lstStyle/>
          <a:p>
            <a:pPr algn="ctr"/>
            <a:r>
              <a:rPr lang="en-US" sz="2800" b="1" dirty="0">
                <a:solidFill>
                  <a:schemeClr val="accent1">
                    <a:lumMod val="75000"/>
                  </a:schemeClr>
                </a:solidFill>
              </a:rPr>
              <a:t>Liz </a:t>
            </a:r>
            <a:r>
              <a:rPr lang="en-US" sz="2800" b="1" dirty="0" err="1">
                <a:solidFill>
                  <a:schemeClr val="accent1">
                    <a:lumMod val="75000"/>
                  </a:schemeClr>
                </a:solidFill>
              </a:rPr>
              <a:t>Terk</a:t>
            </a:r>
            <a:endParaRPr lang="en-US" sz="2800" b="1" dirty="0">
              <a:solidFill>
                <a:schemeClr val="accent1">
                  <a:lumMod val="75000"/>
                </a:schemeClr>
              </a:solidFill>
            </a:endParaRPr>
          </a:p>
          <a:p>
            <a:pPr algn="ctr"/>
            <a:r>
              <a:rPr lang="en-US" sz="2800" b="1" dirty="0" err="1">
                <a:solidFill>
                  <a:schemeClr val="accent1">
                    <a:lumMod val="75000"/>
                  </a:schemeClr>
                </a:solidFill>
              </a:rPr>
              <a:t>Microneisa</a:t>
            </a:r>
            <a:r>
              <a:rPr lang="en-US" sz="2800" b="1" dirty="0">
                <a:solidFill>
                  <a:schemeClr val="accent1">
                    <a:lumMod val="75000"/>
                  </a:schemeClr>
                </a:solidFill>
              </a:rPr>
              <a:t> Conservation Director</a:t>
            </a:r>
            <a:endParaRPr lang="en-FM" sz="2800" b="1" dirty="0">
              <a:solidFill>
                <a:schemeClr val="accent1">
                  <a:lumMod val="75000"/>
                </a:schemeClr>
              </a:solidFill>
            </a:endParaRPr>
          </a:p>
        </p:txBody>
      </p:sp>
    </p:spTree>
    <p:extLst>
      <p:ext uri="{BB962C8B-B14F-4D97-AF65-F5344CB8AC3E}">
        <p14:creationId xmlns:p14="http://schemas.microsoft.com/office/powerpoint/2010/main" val="2607128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CE5AFBD6-73CD-E977-9FAB-079203371010}"/>
              </a:ext>
            </a:extLst>
          </p:cNvPr>
          <p:cNvPicPr>
            <a:picLocks noChangeAspect="1"/>
          </p:cNvPicPr>
          <p:nvPr/>
        </p:nvPicPr>
        <p:blipFill rotWithShape="1">
          <a:blip r:embed="rId3">
            <a:extLst>
              <a:ext uri="{28A0092B-C50C-407E-A947-70E740481C1C}">
                <a14:useLocalDpi xmlns:a14="http://schemas.microsoft.com/office/drawing/2010/main" val="0"/>
              </a:ext>
            </a:extLst>
          </a:blip>
          <a:srcRect l="-181" t="91267" r="-1" b="1803"/>
          <a:stretch/>
        </p:blipFill>
        <p:spPr>
          <a:xfrm>
            <a:off x="-29729" y="0"/>
            <a:ext cx="12221729" cy="812555"/>
          </a:xfrm>
          <a:prstGeom prst="rect">
            <a:avLst/>
          </a:prstGeom>
          <a:effectLst>
            <a:outerShdw blurRad="50800" dist="50800" dir="5400000" algn="ctr" rotWithShape="0">
              <a:srgbClr val="000000">
                <a:alpha val="0"/>
              </a:srgbClr>
            </a:outerShdw>
          </a:effectLst>
        </p:spPr>
      </p:pic>
      <p:sp>
        <p:nvSpPr>
          <p:cNvPr id="2" name="TextBox 1">
            <a:extLst>
              <a:ext uri="{FF2B5EF4-FFF2-40B4-BE49-F238E27FC236}">
                <a16:creationId xmlns:a16="http://schemas.microsoft.com/office/drawing/2014/main" id="{845AB913-AE19-45DC-4552-2A64A4ADDE69}"/>
              </a:ext>
            </a:extLst>
          </p:cNvPr>
          <p:cNvSpPr txBox="1"/>
          <p:nvPr/>
        </p:nvSpPr>
        <p:spPr>
          <a:xfrm>
            <a:off x="2772677" y="128727"/>
            <a:ext cx="7314391" cy="523220"/>
          </a:xfrm>
          <a:prstGeom prst="rect">
            <a:avLst/>
          </a:prstGeom>
          <a:solidFill>
            <a:schemeClr val="accent1">
              <a:alpha val="0"/>
            </a:schemeClr>
          </a:solidFill>
          <a:effectLst>
            <a:outerShdw blurRad="50800" dist="50800" dir="5400000" algn="ctr" rotWithShape="0">
              <a:schemeClr val="bg1"/>
            </a:outerShdw>
          </a:effectLst>
        </p:spPr>
        <p:txBody>
          <a:bodyPr wrap="square" rtlCol="0">
            <a:spAutoFit/>
          </a:bodyPr>
          <a:lstStyle/>
          <a:p>
            <a:r>
              <a:rPr lang="en-US" sz="2800" b="1" i="1" dirty="0"/>
              <a:t>“Enhancing Synergies for a Resilient Tomorrow”</a:t>
            </a:r>
            <a:endParaRPr lang="en-FM" sz="2800" b="1" i="1" dirty="0"/>
          </a:p>
        </p:txBody>
      </p:sp>
      <p:sp>
        <p:nvSpPr>
          <p:cNvPr id="4" name="Content Placeholder 3">
            <a:extLst>
              <a:ext uri="{FF2B5EF4-FFF2-40B4-BE49-F238E27FC236}">
                <a16:creationId xmlns:a16="http://schemas.microsoft.com/office/drawing/2014/main" id="{98EA9D88-61AA-6D3D-9173-C326CB2E1D65}"/>
              </a:ext>
            </a:extLst>
          </p:cNvPr>
          <p:cNvSpPr>
            <a:spLocks noGrp="1"/>
          </p:cNvSpPr>
          <p:nvPr>
            <p:ph idx="1"/>
          </p:nvPr>
        </p:nvSpPr>
        <p:spPr>
          <a:xfrm>
            <a:off x="160833" y="1215729"/>
            <a:ext cx="7627334" cy="4829716"/>
          </a:xfrm>
          <a:solidFill>
            <a:schemeClr val="bg1"/>
          </a:solidFill>
        </p:spPr>
        <p:txBody>
          <a:bodyPr>
            <a:normAutofit/>
          </a:bodyPr>
          <a:lstStyle/>
          <a:p>
            <a:r>
              <a:rPr lang="en-US" dirty="0"/>
              <a:t>Progress since 2018</a:t>
            </a:r>
          </a:p>
          <a:p>
            <a:pPr marL="0" indent="0" algn="ctr">
              <a:buNone/>
            </a:pPr>
            <a:endParaRPr lang="en-US" dirty="0"/>
          </a:p>
          <a:p>
            <a:pPr lvl="1"/>
            <a:r>
              <a:rPr lang="en-US" dirty="0"/>
              <a:t>Nature Protecting People: Blue Guide for Disaster Risk Management</a:t>
            </a:r>
          </a:p>
          <a:p>
            <a:pPr lvl="1"/>
            <a:endParaRPr lang="en-US" dirty="0"/>
          </a:p>
          <a:p>
            <a:pPr lvl="1"/>
            <a:r>
              <a:rPr lang="en-US" dirty="0"/>
              <a:t>Development and Implementation of Local Early Action Plans</a:t>
            </a:r>
          </a:p>
          <a:p>
            <a:pPr lvl="1"/>
            <a:endParaRPr lang="en-US" dirty="0"/>
          </a:p>
          <a:p>
            <a:pPr lvl="1"/>
            <a:r>
              <a:rPr lang="en-US" dirty="0"/>
              <a:t>Supported EPA with amendment  of Pohnpei State CC Policy to include </a:t>
            </a:r>
            <a:r>
              <a:rPr lang="en-US" dirty="0" err="1"/>
              <a:t>NbS</a:t>
            </a:r>
            <a:endParaRPr lang="en-US" dirty="0"/>
          </a:p>
          <a:p>
            <a:pPr lvl="1"/>
            <a:endParaRPr lang="en-US" dirty="0"/>
          </a:p>
        </p:txBody>
      </p:sp>
      <p:pic>
        <p:nvPicPr>
          <p:cNvPr id="10" name="Picture 9">
            <a:extLst>
              <a:ext uri="{FF2B5EF4-FFF2-40B4-BE49-F238E27FC236}">
                <a16:creationId xmlns:a16="http://schemas.microsoft.com/office/drawing/2014/main" id="{9CB15E35-A89E-4FF5-2115-306C9A683C9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78" y="6607727"/>
            <a:ext cx="526178" cy="267587"/>
          </a:xfrm>
          <a:prstGeom prst="rect">
            <a:avLst/>
          </a:prstGeom>
          <a:noFill/>
          <a:ln>
            <a:noFill/>
          </a:ln>
        </p:spPr>
      </p:pic>
      <p:pic>
        <p:nvPicPr>
          <p:cNvPr id="11" name="Picture 10">
            <a:extLst>
              <a:ext uri="{FF2B5EF4-FFF2-40B4-BE49-F238E27FC236}">
                <a16:creationId xmlns:a16="http://schemas.microsoft.com/office/drawing/2014/main" id="{11F59AFB-ACF3-6428-BF37-95DD6FAA7F1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68456" y="6607728"/>
            <a:ext cx="486140" cy="267587"/>
          </a:xfrm>
          <a:prstGeom prst="rect">
            <a:avLst/>
          </a:prstGeom>
          <a:noFill/>
          <a:ln>
            <a:noFill/>
          </a:ln>
        </p:spPr>
      </p:pic>
      <p:pic>
        <p:nvPicPr>
          <p:cNvPr id="12" name="Picture 11">
            <a:extLst>
              <a:ext uri="{FF2B5EF4-FFF2-40B4-BE49-F238E27FC236}">
                <a16:creationId xmlns:a16="http://schemas.microsoft.com/office/drawing/2014/main" id="{8BB0D16D-7865-CB03-41C6-B9C4F5FFE28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23595" y="6607726"/>
            <a:ext cx="530160" cy="267587"/>
          </a:xfrm>
          <a:prstGeom prst="rect">
            <a:avLst/>
          </a:prstGeom>
          <a:noFill/>
          <a:ln>
            <a:noFill/>
          </a:ln>
        </p:spPr>
      </p:pic>
      <p:pic>
        <p:nvPicPr>
          <p:cNvPr id="13" name="Picture 12">
            <a:extLst>
              <a:ext uri="{FF2B5EF4-FFF2-40B4-BE49-F238E27FC236}">
                <a16:creationId xmlns:a16="http://schemas.microsoft.com/office/drawing/2014/main" id="{725E20EE-768D-9578-9D0C-E9696D749AF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372437" y="6609227"/>
            <a:ext cx="467066" cy="267587"/>
          </a:xfrm>
          <a:prstGeom prst="rect">
            <a:avLst/>
          </a:prstGeom>
          <a:noFill/>
          <a:ln>
            <a:noFill/>
          </a:ln>
        </p:spPr>
      </p:pic>
      <p:pic>
        <p:nvPicPr>
          <p:cNvPr id="14" name="Picture 13">
            <a:extLst>
              <a:ext uri="{FF2B5EF4-FFF2-40B4-BE49-F238E27FC236}">
                <a16:creationId xmlns:a16="http://schemas.microsoft.com/office/drawing/2014/main" id="{B087EA27-BE57-9AAC-2F68-607E760D3CD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05572" y="6609227"/>
            <a:ext cx="488655" cy="267587"/>
          </a:xfrm>
          <a:prstGeom prst="rect">
            <a:avLst/>
          </a:prstGeom>
          <a:noFill/>
          <a:ln>
            <a:noFill/>
          </a:ln>
        </p:spPr>
      </p:pic>
      <p:pic>
        <p:nvPicPr>
          <p:cNvPr id="15" name="Picture 14">
            <a:extLst>
              <a:ext uri="{FF2B5EF4-FFF2-40B4-BE49-F238E27FC236}">
                <a16:creationId xmlns:a16="http://schemas.microsoft.com/office/drawing/2014/main" id="{C195B1CD-DBCA-31FB-6E03-70F4E0347B0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255635" y="6609227"/>
            <a:ext cx="517042" cy="267587"/>
          </a:xfrm>
          <a:prstGeom prst="rect">
            <a:avLst/>
          </a:prstGeom>
          <a:noFill/>
          <a:ln>
            <a:noFill/>
          </a:ln>
        </p:spPr>
      </p:pic>
      <p:pic>
        <p:nvPicPr>
          <p:cNvPr id="16" name="Picture 15">
            <a:extLst>
              <a:ext uri="{FF2B5EF4-FFF2-40B4-BE49-F238E27FC236}">
                <a16:creationId xmlns:a16="http://schemas.microsoft.com/office/drawing/2014/main" id="{513A08AF-D8E3-D3E3-0238-C792BED9F93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720093" y="6609227"/>
            <a:ext cx="443501" cy="267587"/>
          </a:xfrm>
          <a:prstGeom prst="rect">
            <a:avLst/>
          </a:prstGeom>
          <a:noFill/>
          <a:ln>
            <a:noFill/>
          </a:ln>
        </p:spPr>
      </p:pic>
      <p:pic>
        <p:nvPicPr>
          <p:cNvPr id="17" name="Picture 16">
            <a:extLst>
              <a:ext uri="{FF2B5EF4-FFF2-40B4-BE49-F238E27FC236}">
                <a16:creationId xmlns:a16="http://schemas.microsoft.com/office/drawing/2014/main" id="{B519BEBB-8DFF-737D-255E-19E80EA14A7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144480" y="6609226"/>
            <a:ext cx="452518" cy="267587"/>
          </a:xfrm>
          <a:prstGeom prst="rect">
            <a:avLst/>
          </a:prstGeom>
          <a:noFill/>
          <a:ln>
            <a:noFill/>
          </a:ln>
        </p:spPr>
      </p:pic>
      <p:pic>
        <p:nvPicPr>
          <p:cNvPr id="18" name="Picture 17">
            <a:extLst>
              <a:ext uri="{FF2B5EF4-FFF2-40B4-BE49-F238E27FC236}">
                <a16:creationId xmlns:a16="http://schemas.microsoft.com/office/drawing/2014/main" id="{910BD4AE-F18C-C122-8355-703776FC2BF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572105" y="6609225"/>
            <a:ext cx="526178" cy="267587"/>
          </a:xfrm>
          <a:prstGeom prst="rect">
            <a:avLst/>
          </a:prstGeom>
          <a:noFill/>
          <a:ln>
            <a:noFill/>
          </a:ln>
        </p:spPr>
      </p:pic>
      <p:pic>
        <p:nvPicPr>
          <p:cNvPr id="19" name="Picture 18">
            <a:extLst>
              <a:ext uri="{FF2B5EF4-FFF2-40B4-BE49-F238E27FC236}">
                <a16:creationId xmlns:a16="http://schemas.microsoft.com/office/drawing/2014/main" id="{D10B7FCC-06A1-3A77-F438-199AD361C22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057771" y="6609225"/>
            <a:ext cx="526298" cy="267587"/>
          </a:xfrm>
          <a:prstGeom prst="rect">
            <a:avLst/>
          </a:prstGeom>
          <a:noFill/>
          <a:ln>
            <a:noFill/>
          </a:ln>
        </p:spPr>
      </p:pic>
      <p:pic>
        <p:nvPicPr>
          <p:cNvPr id="20" name="Picture 19">
            <a:extLst>
              <a:ext uri="{FF2B5EF4-FFF2-40B4-BE49-F238E27FC236}">
                <a16:creationId xmlns:a16="http://schemas.microsoft.com/office/drawing/2014/main" id="{1C6C499D-3EB1-F1A4-90FE-720B5A9FEE5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541813" y="6609224"/>
            <a:ext cx="530160" cy="267587"/>
          </a:xfrm>
          <a:prstGeom prst="rect">
            <a:avLst/>
          </a:prstGeom>
          <a:noFill/>
          <a:ln>
            <a:noFill/>
          </a:ln>
        </p:spPr>
      </p:pic>
      <p:pic>
        <p:nvPicPr>
          <p:cNvPr id="21" name="Picture 20">
            <a:extLst>
              <a:ext uri="{FF2B5EF4-FFF2-40B4-BE49-F238E27FC236}">
                <a16:creationId xmlns:a16="http://schemas.microsoft.com/office/drawing/2014/main" id="{23D16202-5AAB-3E38-6194-4B02473468D9}"/>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017671" y="6608540"/>
            <a:ext cx="539171" cy="267587"/>
          </a:xfrm>
          <a:prstGeom prst="rect">
            <a:avLst/>
          </a:prstGeom>
          <a:noFill/>
          <a:ln>
            <a:noFill/>
          </a:ln>
        </p:spPr>
      </p:pic>
      <p:pic>
        <p:nvPicPr>
          <p:cNvPr id="22" name="Picture 21">
            <a:extLst>
              <a:ext uri="{FF2B5EF4-FFF2-40B4-BE49-F238E27FC236}">
                <a16:creationId xmlns:a16="http://schemas.microsoft.com/office/drawing/2014/main" id="{91C28BF1-BB4B-A9AD-B134-01FB6CB8DCC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510835" y="6608882"/>
            <a:ext cx="526178" cy="267587"/>
          </a:xfrm>
          <a:prstGeom prst="rect">
            <a:avLst/>
          </a:prstGeom>
          <a:noFill/>
          <a:ln>
            <a:noFill/>
          </a:ln>
        </p:spPr>
      </p:pic>
      <p:pic>
        <p:nvPicPr>
          <p:cNvPr id="23" name="Picture 22">
            <a:extLst>
              <a:ext uri="{FF2B5EF4-FFF2-40B4-BE49-F238E27FC236}">
                <a16:creationId xmlns:a16="http://schemas.microsoft.com/office/drawing/2014/main" id="{B99294BB-BDE5-316F-061E-EABBF5C9BE2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013202" y="6608882"/>
            <a:ext cx="526298" cy="267587"/>
          </a:xfrm>
          <a:prstGeom prst="rect">
            <a:avLst/>
          </a:prstGeom>
          <a:noFill/>
          <a:ln>
            <a:noFill/>
          </a:ln>
        </p:spPr>
      </p:pic>
      <p:pic>
        <p:nvPicPr>
          <p:cNvPr id="24" name="Picture 23">
            <a:extLst>
              <a:ext uri="{FF2B5EF4-FFF2-40B4-BE49-F238E27FC236}">
                <a16:creationId xmlns:a16="http://schemas.microsoft.com/office/drawing/2014/main" id="{F9AC36B5-9B68-4B51-E703-A4146E0FB29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498422" y="6608881"/>
            <a:ext cx="530160" cy="267587"/>
          </a:xfrm>
          <a:prstGeom prst="rect">
            <a:avLst/>
          </a:prstGeom>
          <a:noFill/>
          <a:ln>
            <a:noFill/>
          </a:ln>
        </p:spPr>
      </p:pic>
      <p:pic>
        <p:nvPicPr>
          <p:cNvPr id="25" name="Picture 24">
            <a:extLst>
              <a:ext uri="{FF2B5EF4-FFF2-40B4-BE49-F238E27FC236}">
                <a16:creationId xmlns:a16="http://schemas.microsoft.com/office/drawing/2014/main" id="{BD7346DA-0CEB-B667-B3BF-FF8712D5F926}"/>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988022" y="6607725"/>
            <a:ext cx="490155" cy="267587"/>
          </a:xfrm>
          <a:prstGeom prst="rect">
            <a:avLst/>
          </a:prstGeom>
          <a:noFill/>
          <a:ln>
            <a:noFill/>
          </a:ln>
        </p:spPr>
      </p:pic>
      <p:pic>
        <p:nvPicPr>
          <p:cNvPr id="26" name="Picture 25">
            <a:extLst>
              <a:ext uri="{FF2B5EF4-FFF2-40B4-BE49-F238E27FC236}">
                <a16:creationId xmlns:a16="http://schemas.microsoft.com/office/drawing/2014/main" id="{2F9D5296-A1EC-A0FF-4D84-C3A03DCF5D1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442855" y="6607725"/>
            <a:ext cx="526178" cy="267587"/>
          </a:xfrm>
          <a:prstGeom prst="rect">
            <a:avLst/>
          </a:prstGeom>
          <a:noFill/>
          <a:ln>
            <a:noFill/>
          </a:ln>
        </p:spPr>
      </p:pic>
      <p:pic>
        <p:nvPicPr>
          <p:cNvPr id="27" name="Picture 26">
            <a:extLst>
              <a:ext uri="{FF2B5EF4-FFF2-40B4-BE49-F238E27FC236}">
                <a16:creationId xmlns:a16="http://schemas.microsoft.com/office/drawing/2014/main" id="{13FDE4F4-B8C2-0BF2-7115-27B7D81603F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951258" y="6607725"/>
            <a:ext cx="526298" cy="267587"/>
          </a:xfrm>
          <a:prstGeom prst="rect">
            <a:avLst/>
          </a:prstGeom>
          <a:noFill/>
          <a:ln>
            <a:noFill/>
          </a:ln>
        </p:spPr>
      </p:pic>
      <p:pic>
        <p:nvPicPr>
          <p:cNvPr id="28" name="Picture 27">
            <a:extLst>
              <a:ext uri="{FF2B5EF4-FFF2-40B4-BE49-F238E27FC236}">
                <a16:creationId xmlns:a16="http://schemas.microsoft.com/office/drawing/2014/main" id="{9A26BC4B-3E4D-7D1B-7148-EB45C6384EF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441653" y="6607724"/>
            <a:ext cx="530160" cy="267587"/>
          </a:xfrm>
          <a:prstGeom prst="rect">
            <a:avLst/>
          </a:prstGeom>
          <a:noFill/>
          <a:ln>
            <a:noFill/>
          </a:ln>
        </p:spPr>
      </p:pic>
      <p:pic>
        <p:nvPicPr>
          <p:cNvPr id="29" name="Picture 28">
            <a:extLst>
              <a:ext uri="{FF2B5EF4-FFF2-40B4-BE49-F238E27FC236}">
                <a16:creationId xmlns:a16="http://schemas.microsoft.com/office/drawing/2014/main" id="{1CA30A7A-0222-5552-BC66-90AE21DB276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8921366" y="6607724"/>
            <a:ext cx="490155" cy="267587"/>
          </a:xfrm>
          <a:prstGeom prst="rect">
            <a:avLst/>
          </a:prstGeom>
          <a:noFill/>
          <a:ln>
            <a:noFill/>
          </a:ln>
        </p:spPr>
      </p:pic>
      <p:pic>
        <p:nvPicPr>
          <p:cNvPr id="30" name="Picture 29">
            <a:extLst>
              <a:ext uri="{FF2B5EF4-FFF2-40B4-BE49-F238E27FC236}">
                <a16:creationId xmlns:a16="http://schemas.microsoft.com/office/drawing/2014/main" id="{6359937C-53F2-0459-15B4-E82DA8A0758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377018" y="6607724"/>
            <a:ext cx="526178" cy="267587"/>
          </a:xfrm>
          <a:prstGeom prst="rect">
            <a:avLst/>
          </a:prstGeom>
          <a:noFill/>
          <a:ln>
            <a:noFill/>
          </a:ln>
        </p:spPr>
      </p:pic>
      <p:pic>
        <p:nvPicPr>
          <p:cNvPr id="31" name="Picture 30">
            <a:extLst>
              <a:ext uri="{FF2B5EF4-FFF2-40B4-BE49-F238E27FC236}">
                <a16:creationId xmlns:a16="http://schemas.microsoft.com/office/drawing/2014/main" id="{28B25B00-9D3E-8C44-B16E-4DF7968BBA0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862141" y="6607723"/>
            <a:ext cx="526298" cy="267587"/>
          </a:xfrm>
          <a:prstGeom prst="rect">
            <a:avLst/>
          </a:prstGeom>
          <a:noFill/>
          <a:ln>
            <a:noFill/>
          </a:ln>
        </p:spPr>
      </p:pic>
      <p:pic>
        <p:nvPicPr>
          <p:cNvPr id="32" name="Picture 31">
            <a:extLst>
              <a:ext uri="{FF2B5EF4-FFF2-40B4-BE49-F238E27FC236}">
                <a16:creationId xmlns:a16="http://schemas.microsoft.com/office/drawing/2014/main" id="{AAB500DA-1ABE-C796-2127-A31A2AA6B13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359283" y="6607723"/>
            <a:ext cx="481964" cy="267587"/>
          </a:xfrm>
          <a:prstGeom prst="rect">
            <a:avLst/>
          </a:prstGeom>
          <a:noFill/>
          <a:ln>
            <a:noFill/>
          </a:ln>
        </p:spPr>
      </p:pic>
      <p:pic>
        <p:nvPicPr>
          <p:cNvPr id="33" name="Picture 32">
            <a:extLst>
              <a:ext uri="{FF2B5EF4-FFF2-40B4-BE49-F238E27FC236}">
                <a16:creationId xmlns:a16="http://schemas.microsoft.com/office/drawing/2014/main" id="{133BE191-D07C-82EC-464B-B9721559ACC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811442" y="6607723"/>
            <a:ext cx="490155" cy="267587"/>
          </a:xfrm>
          <a:prstGeom prst="rect">
            <a:avLst/>
          </a:prstGeom>
          <a:noFill/>
          <a:ln>
            <a:noFill/>
          </a:ln>
        </p:spPr>
      </p:pic>
      <p:pic>
        <p:nvPicPr>
          <p:cNvPr id="34" name="Picture 33">
            <a:extLst>
              <a:ext uri="{FF2B5EF4-FFF2-40B4-BE49-F238E27FC236}">
                <a16:creationId xmlns:a16="http://schemas.microsoft.com/office/drawing/2014/main" id="{6ABE1DCB-3481-E8C3-C42E-91E0B739825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261721" y="6607723"/>
            <a:ext cx="526178" cy="267587"/>
          </a:xfrm>
          <a:prstGeom prst="rect">
            <a:avLst/>
          </a:prstGeom>
          <a:noFill/>
          <a:ln>
            <a:noFill/>
          </a:ln>
        </p:spPr>
      </p:pic>
      <p:pic>
        <p:nvPicPr>
          <p:cNvPr id="35" name="Picture 34">
            <a:extLst>
              <a:ext uri="{FF2B5EF4-FFF2-40B4-BE49-F238E27FC236}">
                <a16:creationId xmlns:a16="http://schemas.microsoft.com/office/drawing/2014/main" id="{3E0A3A25-09C1-2E58-6B56-ADBDEB5FD40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1737227" y="6607723"/>
            <a:ext cx="460174" cy="267587"/>
          </a:xfrm>
          <a:prstGeom prst="rect">
            <a:avLst/>
          </a:prstGeom>
          <a:noFill/>
          <a:ln>
            <a:noFill/>
          </a:ln>
        </p:spPr>
      </p:pic>
      <p:pic>
        <p:nvPicPr>
          <p:cNvPr id="3" name="Picture 2">
            <a:extLst>
              <a:ext uri="{FF2B5EF4-FFF2-40B4-BE49-F238E27FC236}">
                <a16:creationId xmlns:a16="http://schemas.microsoft.com/office/drawing/2014/main" id="{A609E869-0A19-D513-13A5-71B8FF11D0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7093" b="7093"/>
          <a:stretch/>
        </p:blipFill>
        <p:spPr bwMode="auto">
          <a:xfrm>
            <a:off x="8542100" y="1600976"/>
            <a:ext cx="3634365" cy="4160520"/>
          </a:xfrm>
          <a:prstGeom prst="rect">
            <a:avLst/>
          </a:prstGeom>
          <a:noFill/>
        </p:spPr>
      </p:pic>
    </p:spTree>
    <p:extLst>
      <p:ext uri="{BB962C8B-B14F-4D97-AF65-F5344CB8AC3E}">
        <p14:creationId xmlns:p14="http://schemas.microsoft.com/office/powerpoint/2010/main" val="1357314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EA9D88-61AA-6D3D-9173-C326CB2E1D65}"/>
              </a:ext>
            </a:extLst>
          </p:cNvPr>
          <p:cNvSpPr>
            <a:spLocks noGrp="1"/>
          </p:cNvSpPr>
          <p:nvPr>
            <p:ph idx="1"/>
          </p:nvPr>
        </p:nvSpPr>
        <p:spPr>
          <a:xfrm>
            <a:off x="160833" y="941281"/>
            <a:ext cx="5251996" cy="5505833"/>
          </a:xfrm>
        </p:spPr>
        <p:txBody>
          <a:bodyPr>
            <a:normAutofit/>
          </a:bodyPr>
          <a:lstStyle/>
          <a:p>
            <a:r>
              <a:rPr lang="en-US" dirty="0"/>
              <a:t>Ongoing and upcoming projects and activities</a:t>
            </a:r>
          </a:p>
          <a:p>
            <a:pPr marL="0" indent="0">
              <a:buNone/>
            </a:pPr>
            <a:endParaRPr lang="en-US" dirty="0"/>
          </a:p>
          <a:p>
            <a:pPr lvl="1"/>
            <a:r>
              <a:rPr lang="en-US" dirty="0"/>
              <a:t>Continue increase the capacity of women, youth and most vulnerable communities to implement </a:t>
            </a:r>
            <a:r>
              <a:rPr lang="en-US" dirty="0" err="1"/>
              <a:t>NbS</a:t>
            </a:r>
            <a:r>
              <a:rPr lang="en-US" dirty="0"/>
              <a:t> and increase food security (3 projects) </a:t>
            </a:r>
          </a:p>
          <a:p>
            <a:pPr lvl="1"/>
            <a:endParaRPr lang="en-US" dirty="0"/>
          </a:p>
          <a:p>
            <a:pPr lvl="1"/>
            <a:r>
              <a:rPr lang="en-US" dirty="0"/>
              <a:t>Improved resilience of coral reef ecosystems </a:t>
            </a:r>
          </a:p>
          <a:p>
            <a:pPr marL="457200" lvl="1" indent="0">
              <a:buNone/>
            </a:pPr>
            <a:endParaRPr lang="en-US" dirty="0"/>
          </a:p>
          <a:p>
            <a:pPr marL="457200" lvl="1" indent="0">
              <a:buNone/>
            </a:pPr>
            <a:endParaRPr lang="en-US" dirty="0"/>
          </a:p>
        </p:txBody>
      </p:sp>
      <p:pic>
        <p:nvPicPr>
          <p:cNvPr id="5" name="Picture 4">
            <a:extLst>
              <a:ext uri="{FF2B5EF4-FFF2-40B4-BE49-F238E27FC236}">
                <a16:creationId xmlns:a16="http://schemas.microsoft.com/office/drawing/2014/main" id="{30B1F62F-C3FC-52C7-C854-FC0B47CB1CA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78" y="6607727"/>
            <a:ext cx="526178" cy="267587"/>
          </a:xfrm>
          <a:prstGeom prst="rect">
            <a:avLst/>
          </a:prstGeom>
          <a:noFill/>
          <a:ln>
            <a:noFill/>
          </a:ln>
        </p:spPr>
      </p:pic>
      <p:pic>
        <p:nvPicPr>
          <p:cNvPr id="6" name="Picture 5">
            <a:extLst>
              <a:ext uri="{FF2B5EF4-FFF2-40B4-BE49-F238E27FC236}">
                <a16:creationId xmlns:a16="http://schemas.microsoft.com/office/drawing/2014/main" id="{E647152F-AE7A-3609-7D65-D3B0252B62C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8456" y="6607728"/>
            <a:ext cx="486140" cy="267587"/>
          </a:xfrm>
          <a:prstGeom prst="rect">
            <a:avLst/>
          </a:prstGeom>
          <a:noFill/>
          <a:ln>
            <a:noFill/>
          </a:ln>
        </p:spPr>
      </p:pic>
      <p:pic>
        <p:nvPicPr>
          <p:cNvPr id="7" name="Picture 6">
            <a:extLst>
              <a:ext uri="{FF2B5EF4-FFF2-40B4-BE49-F238E27FC236}">
                <a16:creationId xmlns:a16="http://schemas.microsoft.com/office/drawing/2014/main" id="{6CD037AA-8B2F-DBB1-FC2E-DB001BDE269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3595" y="6607726"/>
            <a:ext cx="530160" cy="267587"/>
          </a:xfrm>
          <a:prstGeom prst="rect">
            <a:avLst/>
          </a:prstGeom>
          <a:noFill/>
          <a:ln>
            <a:noFill/>
          </a:ln>
        </p:spPr>
      </p:pic>
      <p:pic>
        <p:nvPicPr>
          <p:cNvPr id="8" name="Picture 7">
            <a:extLst>
              <a:ext uri="{FF2B5EF4-FFF2-40B4-BE49-F238E27FC236}">
                <a16:creationId xmlns:a16="http://schemas.microsoft.com/office/drawing/2014/main" id="{F1DDC019-B543-9111-ADD6-0BDF73FA500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372437" y="6609227"/>
            <a:ext cx="467066" cy="267587"/>
          </a:xfrm>
          <a:prstGeom prst="rect">
            <a:avLst/>
          </a:prstGeom>
          <a:noFill/>
          <a:ln>
            <a:noFill/>
          </a:ln>
        </p:spPr>
      </p:pic>
      <p:pic>
        <p:nvPicPr>
          <p:cNvPr id="9" name="Picture 8">
            <a:extLst>
              <a:ext uri="{FF2B5EF4-FFF2-40B4-BE49-F238E27FC236}">
                <a16:creationId xmlns:a16="http://schemas.microsoft.com/office/drawing/2014/main" id="{BB806AA2-9680-ACB2-A27E-79671DA3AAA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05572" y="6609227"/>
            <a:ext cx="488655" cy="267587"/>
          </a:xfrm>
          <a:prstGeom prst="rect">
            <a:avLst/>
          </a:prstGeom>
          <a:noFill/>
          <a:ln>
            <a:noFill/>
          </a:ln>
        </p:spPr>
      </p:pic>
      <p:pic>
        <p:nvPicPr>
          <p:cNvPr id="10" name="Picture 9">
            <a:extLst>
              <a:ext uri="{FF2B5EF4-FFF2-40B4-BE49-F238E27FC236}">
                <a16:creationId xmlns:a16="http://schemas.microsoft.com/office/drawing/2014/main" id="{406D55FE-85B4-F426-6FA9-1165219F294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55635" y="6609227"/>
            <a:ext cx="517042" cy="267587"/>
          </a:xfrm>
          <a:prstGeom prst="rect">
            <a:avLst/>
          </a:prstGeom>
          <a:noFill/>
          <a:ln>
            <a:noFill/>
          </a:ln>
        </p:spPr>
      </p:pic>
      <p:pic>
        <p:nvPicPr>
          <p:cNvPr id="11" name="Picture 10">
            <a:extLst>
              <a:ext uri="{FF2B5EF4-FFF2-40B4-BE49-F238E27FC236}">
                <a16:creationId xmlns:a16="http://schemas.microsoft.com/office/drawing/2014/main" id="{D25A24DE-73F1-EC1E-4D24-BBFC3BC06A1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720093" y="6609227"/>
            <a:ext cx="443501" cy="267587"/>
          </a:xfrm>
          <a:prstGeom prst="rect">
            <a:avLst/>
          </a:prstGeom>
          <a:noFill/>
          <a:ln>
            <a:noFill/>
          </a:ln>
        </p:spPr>
      </p:pic>
      <p:pic>
        <p:nvPicPr>
          <p:cNvPr id="12" name="Picture 11">
            <a:extLst>
              <a:ext uri="{FF2B5EF4-FFF2-40B4-BE49-F238E27FC236}">
                <a16:creationId xmlns:a16="http://schemas.microsoft.com/office/drawing/2014/main" id="{9BD31263-F971-D76E-DBED-6F0DA995404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144480" y="6609226"/>
            <a:ext cx="452518" cy="267587"/>
          </a:xfrm>
          <a:prstGeom prst="rect">
            <a:avLst/>
          </a:prstGeom>
          <a:noFill/>
          <a:ln>
            <a:noFill/>
          </a:ln>
        </p:spPr>
      </p:pic>
      <p:pic>
        <p:nvPicPr>
          <p:cNvPr id="13" name="Picture 12">
            <a:extLst>
              <a:ext uri="{FF2B5EF4-FFF2-40B4-BE49-F238E27FC236}">
                <a16:creationId xmlns:a16="http://schemas.microsoft.com/office/drawing/2014/main" id="{BF0F90A6-2977-981A-ACFB-A98A4687AC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72105" y="6609225"/>
            <a:ext cx="526178" cy="267587"/>
          </a:xfrm>
          <a:prstGeom prst="rect">
            <a:avLst/>
          </a:prstGeom>
          <a:noFill/>
          <a:ln>
            <a:noFill/>
          </a:ln>
        </p:spPr>
      </p:pic>
      <p:pic>
        <p:nvPicPr>
          <p:cNvPr id="14" name="Picture 13">
            <a:extLst>
              <a:ext uri="{FF2B5EF4-FFF2-40B4-BE49-F238E27FC236}">
                <a16:creationId xmlns:a16="http://schemas.microsoft.com/office/drawing/2014/main" id="{8477B4C2-3F61-8E7F-E475-9E9C39C68AE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57771" y="6609225"/>
            <a:ext cx="526298" cy="267587"/>
          </a:xfrm>
          <a:prstGeom prst="rect">
            <a:avLst/>
          </a:prstGeom>
          <a:noFill/>
          <a:ln>
            <a:noFill/>
          </a:ln>
        </p:spPr>
      </p:pic>
      <p:pic>
        <p:nvPicPr>
          <p:cNvPr id="15" name="Picture 14">
            <a:extLst>
              <a:ext uri="{FF2B5EF4-FFF2-40B4-BE49-F238E27FC236}">
                <a16:creationId xmlns:a16="http://schemas.microsoft.com/office/drawing/2014/main" id="{638DD52C-904E-2A56-84D7-B0B289EB39D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41813" y="6609224"/>
            <a:ext cx="530160" cy="267587"/>
          </a:xfrm>
          <a:prstGeom prst="rect">
            <a:avLst/>
          </a:prstGeom>
          <a:noFill/>
          <a:ln>
            <a:noFill/>
          </a:ln>
        </p:spPr>
      </p:pic>
      <p:pic>
        <p:nvPicPr>
          <p:cNvPr id="16" name="Picture 15">
            <a:extLst>
              <a:ext uri="{FF2B5EF4-FFF2-40B4-BE49-F238E27FC236}">
                <a16:creationId xmlns:a16="http://schemas.microsoft.com/office/drawing/2014/main" id="{4D1BF320-10B3-29D5-6CC1-6442BB1E366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017671" y="6608540"/>
            <a:ext cx="539171" cy="267587"/>
          </a:xfrm>
          <a:prstGeom prst="rect">
            <a:avLst/>
          </a:prstGeom>
          <a:noFill/>
          <a:ln>
            <a:noFill/>
          </a:ln>
        </p:spPr>
      </p:pic>
      <p:pic>
        <p:nvPicPr>
          <p:cNvPr id="17" name="Picture 16">
            <a:extLst>
              <a:ext uri="{FF2B5EF4-FFF2-40B4-BE49-F238E27FC236}">
                <a16:creationId xmlns:a16="http://schemas.microsoft.com/office/drawing/2014/main" id="{EB9C9FB2-C9A3-8D73-D8BA-A6FA8824608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10835" y="6608882"/>
            <a:ext cx="526178" cy="267587"/>
          </a:xfrm>
          <a:prstGeom prst="rect">
            <a:avLst/>
          </a:prstGeom>
          <a:noFill/>
          <a:ln>
            <a:noFill/>
          </a:ln>
        </p:spPr>
      </p:pic>
      <p:pic>
        <p:nvPicPr>
          <p:cNvPr id="18" name="Picture 17">
            <a:extLst>
              <a:ext uri="{FF2B5EF4-FFF2-40B4-BE49-F238E27FC236}">
                <a16:creationId xmlns:a16="http://schemas.microsoft.com/office/drawing/2014/main" id="{6BF1090F-484A-BA2D-4E66-5B14E469DB8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13202" y="6608882"/>
            <a:ext cx="526298" cy="267587"/>
          </a:xfrm>
          <a:prstGeom prst="rect">
            <a:avLst/>
          </a:prstGeom>
          <a:noFill/>
          <a:ln>
            <a:noFill/>
          </a:ln>
        </p:spPr>
      </p:pic>
      <p:pic>
        <p:nvPicPr>
          <p:cNvPr id="19" name="Picture 18">
            <a:extLst>
              <a:ext uri="{FF2B5EF4-FFF2-40B4-BE49-F238E27FC236}">
                <a16:creationId xmlns:a16="http://schemas.microsoft.com/office/drawing/2014/main" id="{09C0A341-6E1B-0205-0F3F-ADC79C3062D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98422" y="6608881"/>
            <a:ext cx="530160" cy="267587"/>
          </a:xfrm>
          <a:prstGeom prst="rect">
            <a:avLst/>
          </a:prstGeom>
          <a:noFill/>
          <a:ln>
            <a:noFill/>
          </a:ln>
        </p:spPr>
      </p:pic>
      <p:pic>
        <p:nvPicPr>
          <p:cNvPr id="20" name="Picture 19">
            <a:extLst>
              <a:ext uri="{FF2B5EF4-FFF2-40B4-BE49-F238E27FC236}">
                <a16:creationId xmlns:a16="http://schemas.microsoft.com/office/drawing/2014/main" id="{74359C2B-F4F9-1FFE-28CD-5A08B5B0970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988022" y="6607725"/>
            <a:ext cx="490155" cy="267587"/>
          </a:xfrm>
          <a:prstGeom prst="rect">
            <a:avLst/>
          </a:prstGeom>
          <a:noFill/>
          <a:ln>
            <a:noFill/>
          </a:ln>
        </p:spPr>
      </p:pic>
      <p:pic>
        <p:nvPicPr>
          <p:cNvPr id="21" name="Picture 20">
            <a:extLst>
              <a:ext uri="{FF2B5EF4-FFF2-40B4-BE49-F238E27FC236}">
                <a16:creationId xmlns:a16="http://schemas.microsoft.com/office/drawing/2014/main" id="{6026500C-28A6-31CA-EBDE-CCB85DCCC6A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42855" y="6607725"/>
            <a:ext cx="526178" cy="267587"/>
          </a:xfrm>
          <a:prstGeom prst="rect">
            <a:avLst/>
          </a:prstGeom>
          <a:noFill/>
          <a:ln>
            <a:noFill/>
          </a:ln>
        </p:spPr>
      </p:pic>
      <p:pic>
        <p:nvPicPr>
          <p:cNvPr id="22" name="Picture 21">
            <a:extLst>
              <a:ext uri="{FF2B5EF4-FFF2-40B4-BE49-F238E27FC236}">
                <a16:creationId xmlns:a16="http://schemas.microsoft.com/office/drawing/2014/main" id="{70136C8B-A69B-42F6-FB83-E087BAFDE1C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51258" y="6607725"/>
            <a:ext cx="526298" cy="267587"/>
          </a:xfrm>
          <a:prstGeom prst="rect">
            <a:avLst/>
          </a:prstGeom>
          <a:noFill/>
          <a:ln>
            <a:noFill/>
          </a:ln>
        </p:spPr>
      </p:pic>
      <p:pic>
        <p:nvPicPr>
          <p:cNvPr id="23" name="Picture 22">
            <a:extLst>
              <a:ext uri="{FF2B5EF4-FFF2-40B4-BE49-F238E27FC236}">
                <a16:creationId xmlns:a16="http://schemas.microsoft.com/office/drawing/2014/main" id="{9CE19C9E-14AF-375F-2099-E23AAC263C7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441653" y="6607724"/>
            <a:ext cx="530160" cy="267587"/>
          </a:xfrm>
          <a:prstGeom prst="rect">
            <a:avLst/>
          </a:prstGeom>
          <a:noFill/>
          <a:ln>
            <a:noFill/>
          </a:ln>
        </p:spPr>
      </p:pic>
      <p:pic>
        <p:nvPicPr>
          <p:cNvPr id="24" name="Picture 23">
            <a:extLst>
              <a:ext uri="{FF2B5EF4-FFF2-40B4-BE49-F238E27FC236}">
                <a16:creationId xmlns:a16="http://schemas.microsoft.com/office/drawing/2014/main" id="{B6663F97-A3BC-3E09-00A3-8CCFA9EF224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921366" y="6607724"/>
            <a:ext cx="490155" cy="267587"/>
          </a:xfrm>
          <a:prstGeom prst="rect">
            <a:avLst/>
          </a:prstGeom>
          <a:noFill/>
          <a:ln>
            <a:noFill/>
          </a:ln>
        </p:spPr>
      </p:pic>
      <p:pic>
        <p:nvPicPr>
          <p:cNvPr id="25" name="Picture 24">
            <a:extLst>
              <a:ext uri="{FF2B5EF4-FFF2-40B4-BE49-F238E27FC236}">
                <a16:creationId xmlns:a16="http://schemas.microsoft.com/office/drawing/2014/main" id="{E724C7E1-4C4D-B81D-8FD4-0C041AE809F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77018" y="6607724"/>
            <a:ext cx="526178" cy="267587"/>
          </a:xfrm>
          <a:prstGeom prst="rect">
            <a:avLst/>
          </a:prstGeom>
          <a:noFill/>
          <a:ln>
            <a:noFill/>
          </a:ln>
        </p:spPr>
      </p:pic>
      <p:pic>
        <p:nvPicPr>
          <p:cNvPr id="26" name="Picture 25">
            <a:extLst>
              <a:ext uri="{FF2B5EF4-FFF2-40B4-BE49-F238E27FC236}">
                <a16:creationId xmlns:a16="http://schemas.microsoft.com/office/drawing/2014/main" id="{9D7298C5-B950-1B29-F9AB-20A653279C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62141" y="6607723"/>
            <a:ext cx="526298" cy="267587"/>
          </a:xfrm>
          <a:prstGeom prst="rect">
            <a:avLst/>
          </a:prstGeom>
          <a:noFill/>
          <a:ln>
            <a:noFill/>
          </a:ln>
        </p:spPr>
      </p:pic>
      <p:pic>
        <p:nvPicPr>
          <p:cNvPr id="27" name="Picture 26">
            <a:extLst>
              <a:ext uri="{FF2B5EF4-FFF2-40B4-BE49-F238E27FC236}">
                <a16:creationId xmlns:a16="http://schemas.microsoft.com/office/drawing/2014/main" id="{086817C7-B0D9-12AE-5447-17937E542ED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59283" y="6607723"/>
            <a:ext cx="481964" cy="267587"/>
          </a:xfrm>
          <a:prstGeom prst="rect">
            <a:avLst/>
          </a:prstGeom>
          <a:noFill/>
          <a:ln>
            <a:noFill/>
          </a:ln>
        </p:spPr>
      </p:pic>
      <p:pic>
        <p:nvPicPr>
          <p:cNvPr id="28" name="Picture 27">
            <a:extLst>
              <a:ext uri="{FF2B5EF4-FFF2-40B4-BE49-F238E27FC236}">
                <a16:creationId xmlns:a16="http://schemas.microsoft.com/office/drawing/2014/main" id="{5E750A15-8048-5298-95A4-A9A11994E82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811442" y="6607723"/>
            <a:ext cx="490155" cy="267587"/>
          </a:xfrm>
          <a:prstGeom prst="rect">
            <a:avLst/>
          </a:prstGeom>
          <a:noFill/>
          <a:ln>
            <a:noFill/>
          </a:ln>
        </p:spPr>
      </p:pic>
      <p:pic>
        <p:nvPicPr>
          <p:cNvPr id="29" name="Picture 28">
            <a:extLst>
              <a:ext uri="{FF2B5EF4-FFF2-40B4-BE49-F238E27FC236}">
                <a16:creationId xmlns:a16="http://schemas.microsoft.com/office/drawing/2014/main" id="{A6A22128-F3E4-B0A1-FB27-9FF65CDC817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61721" y="6607723"/>
            <a:ext cx="526178" cy="267587"/>
          </a:xfrm>
          <a:prstGeom prst="rect">
            <a:avLst/>
          </a:prstGeom>
          <a:noFill/>
          <a:ln>
            <a:noFill/>
          </a:ln>
        </p:spPr>
      </p:pic>
      <p:pic>
        <p:nvPicPr>
          <p:cNvPr id="30" name="Picture 29">
            <a:extLst>
              <a:ext uri="{FF2B5EF4-FFF2-40B4-BE49-F238E27FC236}">
                <a16:creationId xmlns:a16="http://schemas.microsoft.com/office/drawing/2014/main" id="{09715531-C57B-93BA-F506-DBF503B6C5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737227" y="6607723"/>
            <a:ext cx="460174" cy="267587"/>
          </a:xfrm>
          <a:prstGeom prst="rect">
            <a:avLst/>
          </a:prstGeom>
          <a:noFill/>
          <a:ln>
            <a:noFill/>
          </a:ln>
        </p:spPr>
      </p:pic>
      <p:pic>
        <p:nvPicPr>
          <p:cNvPr id="31" name="Picture 30">
            <a:extLst>
              <a:ext uri="{FF2B5EF4-FFF2-40B4-BE49-F238E27FC236}">
                <a16:creationId xmlns:a16="http://schemas.microsoft.com/office/drawing/2014/main" id="{A155BA01-9C5E-FF6F-2738-98FD7FC4C434}"/>
              </a:ext>
            </a:extLst>
          </p:cNvPr>
          <p:cNvPicPr>
            <a:picLocks noChangeAspect="1"/>
          </p:cNvPicPr>
          <p:nvPr/>
        </p:nvPicPr>
        <p:blipFill rotWithShape="1">
          <a:blip r:embed="rId6">
            <a:extLst>
              <a:ext uri="{28A0092B-C50C-407E-A947-70E740481C1C}">
                <a14:useLocalDpi xmlns:a14="http://schemas.microsoft.com/office/drawing/2010/main" val="0"/>
              </a:ext>
            </a:extLst>
          </a:blip>
          <a:srcRect l="-181" t="91267" r="-1" b="1803"/>
          <a:stretch/>
        </p:blipFill>
        <p:spPr>
          <a:xfrm>
            <a:off x="-29729" y="0"/>
            <a:ext cx="12221729" cy="812555"/>
          </a:xfrm>
          <a:prstGeom prst="rect">
            <a:avLst/>
          </a:prstGeom>
          <a:effectLst>
            <a:outerShdw blurRad="50800" dist="50800" dir="5400000" algn="ctr" rotWithShape="0">
              <a:srgbClr val="000000">
                <a:alpha val="0"/>
              </a:srgbClr>
            </a:outerShdw>
          </a:effectLst>
        </p:spPr>
      </p:pic>
      <p:sp>
        <p:nvSpPr>
          <p:cNvPr id="32" name="TextBox 31">
            <a:extLst>
              <a:ext uri="{FF2B5EF4-FFF2-40B4-BE49-F238E27FC236}">
                <a16:creationId xmlns:a16="http://schemas.microsoft.com/office/drawing/2014/main" id="{B9B62D55-BE26-B165-36C3-FF01D7045EEA}"/>
              </a:ext>
            </a:extLst>
          </p:cNvPr>
          <p:cNvSpPr txBox="1"/>
          <p:nvPr/>
        </p:nvSpPr>
        <p:spPr>
          <a:xfrm>
            <a:off x="2772677" y="128727"/>
            <a:ext cx="7314391" cy="523220"/>
          </a:xfrm>
          <a:prstGeom prst="rect">
            <a:avLst/>
          </a:prstGeom>
          <a:solidFill>
            <a:schemeClr val="accent1">
              <a:alpha val="0"/>
            </a:schemeClr>
          </a:solidFill>
          <a:effectLst>
            <a:outerShdw blurRad="50800" dist="50800" dir="5400000" algn="ctr" rotWithShape="0">
              <a:schemeClr val="bg1"/>
            </a:outerShdw>
          </a:effectLst>
        </p:spPr>
        <p:txBody>
          <a:bodyPr wrap="square" rtlCol="0">
            <a:spAutoFit/>
          </a:bodyPr>
          <a:lstStyle/>
          <a:p>
            <a:r>
              <a:rPr lang="en-US" sz="2800" b="1" i="1" dirty="0"/>
              <a:t>“Enhancing Synergies for a Resilient Tomorrow”</a:t>
            </a:r>
            <a:endParaRPr lang="en-FM" sz="2800" b="1" i="1" dirty="0"/>
          </a:p>
        </p:txBody>
      </p:sp>
      <p:pic>
        <p:nvPicPr>
          <p:cNvPr id="3" name="Content Placeholder 3">
            <a:extLst>
              <a:ext uri="{FF2B5EF4-FFF2-40B4-BE49-F238E27FC236}">
                <a16:creationId xmlns:a16="http://schemas.microsoft.com/office/drawing/2014/main" id="{424089D6-6267-FBEA-434E-239062804925}"/>
              </a:ext>
            </a:extLst>
          </p:cNvPr>
          <p:cNvPicPr>
            <a:picLocks noChangeAspect="1"/>
          </p:cNvPicPr>
          <p:nvPr/>
        </p:nvPicPr>
        <p:blipFill>
          <a:blip r:embed="rId7"/>
          <a:stretch>
            <a:fillRect/>
          </a:stretch>
        </p:blipFill>
        <p:spPr>
          <a:xfrm>
            <a:off x="5718091" y="1613299"/>
            <a:ext cx="6406549" cy="4804912"/>
          </a:xfrm>
          <a:prstGeom prst="rect">
            <a:avLst/>
          </a:prstGeom>
        </p:spPr>
      </p:pic>
    </p:spTree>
    <p:extLst>
      <p:ext uri="{BB962C8B-B14F-4D97-AF65-F5344CB8AC3E}">
        <p14:creationId xmlns:p14="http://schemas.microsoft.com/office/powerpoint/2010/main" val="853301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EA9D88-61AA-6D3D-9173-C326CB2E1D65}"/>
              </a:ext>
            </a:extLst>
          </p:cNvPr>
          <p:cNvSpPr>
            <a:spLocks noGrp="1"/>
          </p:cNvSpPr>
          <p:nvPr>
            <p:ph idx="1"/>
          </p:nvPr>
        </p:nvSpPr>
        <p:spPr>
          <a:xfrm>
            <a:off x="67539" y="941281"/>
            <a:ext cx="5489303" cy="5505833"/>
          </a:xfrm>
        </p:spPr>
        <p:txBody>
          <a:bodyPr>
            <a:normAutofit/>
          </a:bodyPr>
          <a:lstStyle/>
          <a:p>
            <a:r>
              <a:rPr lang="en-US" dirty="0"/>
              <a:t>Challenges</a:t>
            </a:r>
          </a:p>
          <a:p>
            <a:pPr marL="0" indent="0">
              <a:buNone/>
            </a:pPr>
            <a:endParaRPr lang="en-US" dirty="0"/>
          </a:p>
          <a:p>
            <a:pPr lvl="1"/>
            <a:r>
              <a:rPr lang="en-US" dirty="0"/>
              <a:t>Capacity</a:t>
            </a:r>
          </a:p>
          <a:p>
            <a:pPr lvl="1"/>
            <a:endParaRPr lang="en-US" dirty="0"/>
          </a:p>
          <a:p>
            <a:pPr lvl="1"/>
            <a:r>
              <a:rPr lang="en-US" dirty="0"/>
              <a:t>Lack of coordination/ inefficient use of resources/effort duplication </a:t>
            </a:r>
          </a:p>
          <a:p>
            <a:pPr lvl="1"/>
            <a:endParaRPr lang="en-US" dirty="0"/>
          </a:p>
          <a:p>
            <a:pPr marL="457200" lvl="1" indent="0">
              <a:buNone/>
            </a:pPr>
            <a:endParaRPr lang="en-US" dirty="0"/>
          </a:p>
        </p:txBody>
      </p:sp>
      <p:pic>
        <p:nvPicPr>
          <p:cNvPr id="5" name="Picture 4">
            <a:extLst>
              <a:ext uri="{FF2B5EF4-FFF2-40B4-BE49-F238E27FC236}">
                <a16:creationId xmlns:a16="http://schemas.microsoft.com/office/drawing/2014/main" id="{6A1F2635-D00A-520F-A5DA-AEB20EF4ECE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78" y="6607727"/>
            <a:ext cx="526178" cy="267587"/>
          </a:xfrm>
          <a:prstGeom prst="rect">
            <a:avLst/>
          </a:prstGeom>
          <a:noFill/>
          <a:ln>
            <a:noFill/>
          </a:ln>
        </p:spPr>
      </p:pic>
      <p:pic>
        <p:nvPicPr>
          <p:cNvPr id="6" name="Picture 5">
            <a:extLst>
              <a:ext uri="{FF2B5EF4-FFF2-40B4-BE49-F238E27FC236}">
                <a16:creationId xmlns:a16="http://schemas.microsoft.com/office/drawing/2014/main" id="{F74E64FB-25A8-90FA-B581-73B1EDB54CC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8456" y="6607728"/>
            <a:ext cx="486140" cy="267587"/>
          </a:xfrm>
          <a:prstGeom prst="rect">
            <a:avLst/>
          </a:prstGeom>
          <a:noFill/>
          <a:ln>
            <a:noFill/>
          </a:ln>
        </p:spPr>
      </p:pic>
      <p:pic>
        <p:nvPicPr>
          <p:cNvPr id="7" name="Picture 6">
            <a:extLst>
              <a:ext uri="{FF2B5EF4-FFF2-40B4-BE49-F238E27FC236}">
                <a16:creationId xmlns:a16="http://schemas.microsoft.com/office/drawing/2014/main" id="{86863617-F058-A44E-308C-27888D6776A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3595" y="6607726"/>
            <a:ext cx="530160" cy="267587"/>
          </a:xfrm>
          <a:prstGeom prst="rect">
            <a:avLst/>
          </a:prstGeom>
          <a:noFill/>
          <a:ln>
            <a:noFill/>
          </a:ln>
        </p:spPr>
      </p:pic>
      <p:pic>
        <p:nvPicPr>
          <p:cNvPr id="8" name="Picture 7">
            <a:extLst>
              <a:ext uri="{FF2B5EF4-FFF2-40B4-BE49-F238E27FC236}">
                <a16:creationId xmlns:a16="http://schemas.microsoft.com/office/drawing/2014/main" id="{7304EB3F-A0BB-6A71-533F-872EBF292D2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372437" y="6609227"/>
            <a:ext cx="467066" cy="267587"/>
          </a:xfrm>
          <a:prstGeom prst="rect">
            <a:avLst/>
          </a:prstGeom>
          <a:noFill/>
          <a:ln>
            <a:noFill/>
          </a:ln>
        </p:spPr>
      </p:pic>
      <p:pic>
        <p:nvPicPr>
          <p:cNvPr id="9" name="Picture 8">
            <a:extLst>
              <a:ext uri="{FF2B5EF4-FFF2-40B4-BE49-F238E27FC236}">
                <a16:creationId xmlns:a16="http://schemas.microsoft.com/office/drawing/2014/main" id="{7538FA89-2570-632E-580E-250DEC2E425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05572" y="6609227"/>
            <a:ext cx="488655" cy="267587"/>
          </a:xfrm>
          <a:prstGeom prst="rect">
            <a:avLst/>
          </a:prstGeom>
          <a:noFill/>
          <a:ln>
            <a:noFill/>
          </a:ln>
        </p:spPr>
      </p:pic>
      <p:pic>
        <p:nvPicPr>
          <p:cNvPr id="10" name="Picture 9">
            <a:extLst>
              <a:ext uri="{FF2B5EF4-FFF2-40B4-BE49-F238E27FC236}">
                <a16:creationId xmlns:a16="http://schemas.microsoft.com/office/drawing/2014/main" id="{DAB0972F-F31B-B845-F1CB-D5EE593E3AC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55635" y="6609227"/>
            <a:ext cx="517042" cy="267587"/>
          </a:xfrm>
          <a:prstGeom prst="rect">
            <a:avLst/>
          </a:prstGeom>
          <a:noFill/>
          <a:ln>
            <a:noFill/>
          </a:ln>
        </p:spPr>
      </p:pic>
      <p:pic>
        <p:nvPicPr>
          <p:cNvPr id="11" name="Picture 10">
            <a:extLst>
              <a:ext uri="{FF2B5EF4-FFF2-40B4-BE49-F238E27FC236}">
                <a16:creationId xmlns:a16="http://schemas.microsoft.com/office/drawing/2014/main" id="{024A8EF0-3B12-8D65-14AE-0F09E3072B9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720093" y="6609227"/>
            <a:ext cx="443501" cy="267587"/>
          </a:xfrm>
          <a:prstGeom prst="rect">
            <a:avLst/>
          </a:prstGeom>
          <a:noFill/>
          <a:ln>
            <a:noFill/>
          </a:ln>
        </p:spPr>
      </p:pic>
      <p:pic>
        <p:nvPicPr>
          <p:cNvPr id="12" name="Picture 11">
            <a:extLst>
              <a:ext uri="{FF2B5EF4-FFF2-40B4-BE49-F238E27FC236}">
                <a16:creationId xmlns:a16="http://schemas.microsoft.com/office/drawing/2014/main" id="{C8CD64EB-AB21-7B3F-B8AD-DF3BB1E4821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144480" y="6609226"/>
            <a:ext cx="452518" cy="267587"/>
          </a:xfrm>
          <a:prstGeom prst="rect">
            <a:avLst/>
          </a:prstGeom>
          <a:noFill/>
          <a:ln>
            <a:noFill/>
          </a:ln>
        </p:spPr>
      </p:pic>
      <p:pic>
        <p:nvPicPr>
          <p:cNvPr id="13" name="Picture 12">
            <a:extLst>
              <a:ext uri="{FF2B5EF4-FFF2-40B4-BE49-F238E27FC236}">
                <a16:creationId xmlns:a16="http://schemas.microsoft.com/office/drawing/2014/main" id="{28FDBB94-19FB-71AD-F565-5D2DAEE0037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72105" y="6609225"/>
            <a:ext cx="526178" cy="267587"/>
          </a:xfrm>
          <a:prstGeom prst="rect">
            <a:avLst/>
          </a:prstGeom>
          <a:noFill/>
          <a:ln>
            <a:noFill/>
          </a:ln>
        </p:spPr>
      </p:pic>
      <p:pic>
        <p:nvPicPr>
          <p:cNvPr id="14" name="Picture 13">
            <a:extLst>
              <a:ext uri="{FF2B5EF4-FFF2-40B4-BE49-F238E27FC236}">
                <a16:creationId xmlns:a16="http://schemas.microsoft.com/office/drawing/2014/main" id="{0B2A70A8-2B32-FA0F-3C48-C769E6C5556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57771" y="6609225"/>
            <a:ext cx="526298" cy="267587"/>
          </a:xfrm>
          <a:prstGeom prst="rect">
            <a:avLst/>
          </a:prstGeom>
          <a:noFill/>
          <a:ln>
            <a:noFill/>
          </a:ln>
        </p:spPr>
      </p:pic>
      <p:pic>
        <p:nvPicPr>
          <p:cNvPr id="15" name="Picture 14">
            <a:extLst>
              <a:ext uri="{FF2B5EF4-FFF2-40B4-BE49-F238E27FC236}">
                <a16:creationId xmlns:a16="http://schemas.microsoft.com/office/drawing/2014/main" id="{2429B709-C89A-B3C0-C6BD-95350423049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41813" y="6609224"/>
            <a:ext cx="530160" cy="267587"/>
          </a:xfrm>
          <a:prstGeom prst="rect">
            <a:avLst/>
          </a:prstGeom>
          <a:noFill/>
          <a:ln>
            <a:noFill/>
          </a:ln>
        </p:spPr>
      </p:pic>
      <p:pic>
        <p:nvPicPr>
          <p:cNvPr id="16" name="Picture 15">
            <a:extLst>
              <a:ext uri="{FF2B5EF4-FFF2-40B4-BE49-F238E27FC236}">
                <a16:creationId xmlns:a16="http://schemas.microsoft.com/office/drawing/2014/main" id="{A827E738-5A5B-29DA-EB6B-A3971CDAEB4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017671" y="6608540"/>
            <a:ext cx="539171" cy="267587"/>
          </a:xfrm>
          <a:prstGeom prst="rect">
            <a:avLst/>
          </a:prstGeom>
          <a:noFill/>
          <a:ln>
            <a:noFill/>
          </a:ln>
        </p:spPr>
      </p:pic>
      <p:pic>
        <p:nvPicPr>
          <p:cNvPr id="17" name="Picture 16">
            <a:extLst>
              <a:ext uri="{FF2B5EF4-FFF2-40B4-BE49-F238E27FC236}">
                <a16:creationId xmlns:a16="http://schemas.microsoft.com/office/drawing/2014/main" id="{C3618A58-407D-36F4-E41D-C91965801A3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10835" y="6608882"/>
            <a:ext cx="526178" cy="267587"/>
          </a:xfrm>
          <a:prstGeom prst="rect">
            <a:avLst/>
          </a:prstGeom>
          <a:noFill/>
          <a:ln>
            <a:noFill/>
          </a:ln>
        </p:spPr>
      </p:pic>
      <p:pic>
        <p:nvPicPr>
          <p:cNvPr id="18" name="Picture 17">
            <a:extLst>
              <a:ext uri="{FF2B5EF4-FFF2-40B4-BE49-F238E27FC236}">
                <a16:creationId xmlns:a16="http://schemas.microsoft.com/office/drawing/2014/main" id="{4D752620-C9E1-608C-59AB-62F9D9E7741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13202" y="6608882"/>
            <a:ext cx="526298" cy="267587"/>
          </a:xfrm>
          <a:prstGeom prst="rect">
            <a:avLst/>
          </a:prstGeom>
          <a:noFill/>
          <a:ln>
            <a:noFill/>
          </a:ln>
        </p:spPr>
      </p:pic>
      <p:pic>
        <p:nvPicPr>
          <p:cNvPr id="19" name="Picture 18">
            <a:extLst>
              <a:ext uri="{FF2B5EF4-FFF2-40B4-BE49-F238E27FC236}">
                <a16:creationId xmlns:a16="http://schemas.microsoft.com/office/drawing/2014/main" id="{B044793F-0594-6E37-F570-284189922A0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98422" y="6608881"/>
            <a:ext cx="530160" cy="267587"/>
          </a:xfrm>
          <a:prstGeom prst="rect">
            <a:avLst/>
          </a:prstGeom>
          <a:noFill/>
          <a:ln>
            <a:noFill/>
          </a:ln>
        </p:spPr>
      </p:pic>
      <p:pic>
        <p:nvPicPr>
          <p:cNvPr id="20" name="Picture 19">
            <a:extLst>
              <a:ext uri="{FF2B5EF4-FFF2-40B4-BE49-F238E27FC236}">
                <a16:creationId xmlns:a16="http://schemas.microsoft.com/office/drawing/2014/main" id="{D9E534EF-E296-D856-36F5-316D42307D1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988022" y="6607725"/>
            <a:ext cx="490155" cy="267587"/>
          </a:xfrm>
          <a:prstGeom prst="rect">
            <a:avLst/>
          </a:prstGeom>
          <a:noFill/>
          <a:ln>
            <a:noFill/>
          </a:ln>
        </p:spPr>
      </p:pic>
      <p:pic>
        <p:nvPicPr>
          <p:cNvPr id="21" name="Picture 20">
            <a:extLst>
              <a:ext uri="{FF2B5EF4-FFF2-40B4-BE49-F238E27FC236}">
                <a16:creationId xmlns:a16="http://schemas.microsoft.com/office/drawing/2014/main" id="{38643D28-9513-04FF-FA6A-C52342F7863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42855" y="6607725"/>
            <a:ext cx="526178" cy="267587"/>
          </a:xfrm>
          <a:prstGeom prst="rect">
            <a:avLst/>
          </a:prstGeom>
          <a:noFill/>
          <a:ln>
            <a:noFill/>
          </a:ln>
        </p:spPr>
      </p:pic>
      <p:pic>
        <p:nvPicPr>
          <p:cNvPr id="22" name="Picture 21">
            <a:extLst>
              <a:ext uri="{FF2B5EF4-FFF2-40B4-BE49-F238E27FC236}">
                <a16:creationId xmlns:a16="http://schemas.microsoft.com/office/drawing/2014/main" id="{36A573F6-34AF-3233-0D54-8631FABC88A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51258" y="6607725"/>
            <a:ext cx="526298" cy="267587"/>
          </a:xfrm>
          <a:prstGeom prst="rect">
            <a:avLst/>
          </a:prstGeom>
          <a:noFill/>
          <a:ln>
            <a:noFill/>
          </a:ln>
        </p:spPr>
      </p:pic>
      <p:pic>
        <p:nvPicPr>
          <p:cNvPr id="23" name="Picture 22">
            <a:extLst>
              <a:ext uri="{FF2B5EF4-FFF2-40B4-BE49-F238E27FC236}">
                <a16:creationId xmlns:a16="http://schemas.microsoft.com/office/drawing/2014/main" id="{7A799C27-58C8-30EC-731E-90FA1F7B9DF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441653" y="6607724"/>
            <a:ext cx="530160" cy="267587"/>
          </a:xfrm>
          <a:prstGeom prst="rect">
            <a:avLst/>
          </a:prstGeom>
          <a:noFill/>
          <a:ln>
            <a:noFill/>
          </a:ln>
        </p:spPr>
      </p:pic>
      <p:pic>
        <p:nvPicPr>
          <p:cNvPr id="24" name="Picture 23">
            <a:extLst>
              <a:ext uri="{FF2B5EF4-FFF2-40B4-BE49-F238E27FC236}">
                <a16:creationId xmlns:a16="http://schemas.microsoft.com/office/drawing/2014/main" id="{8822C711-2459-1D3A-B914-081C3232D48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921366" y="6607724"/>
            <a:ext cx="490155" cy="267587"/>
          </a:xfrm>
          <a:prstGeom prst="rect">
            <a:avLst/>
          </a:prstGeom>
          <a:noFill/>
          <a:ln>
            <a:noFill/>
          </a:ln>
        </p:spPr>
      </p:pic>
      <p:pic>
        <p:nvPicPr>
          <p:cNvPr id="25" name="Picture 24">
            <a:extLst>
              <a:ext uri="{FF2B5EF4-FFF2-40B4-BE49-F238E27FC236}">
                <a16:creationId xmlns:a16="http://schemas.microsoft.com/office/drawing/2014/main" id="{F884D70C-3E6E-B60A-4D94-FCD0A7D3D40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77018" y="6607724"/>
            <a:ext cx="526178" cy="267587"/>
          </a:xfrm>
          <a:prstGeom prst="rect">
            <a:avLst/>
          </a:prstGeom>
          <a:noFill/>
          <a:ln>
            <a:noFill/>
          </a:ln>
        </p:spPr>
      </p:pic>
      <p:pic>
        <p:nvPicPr>
          <p:cNvPr id="26" name="Picture 25">
            <a:extLst>
              <a:ext uri="{FF2B5EF4-FFF2-40B4-BE49-F238E27FC236}">
                <a16:creationId xmlns:a16="http://schemas.microsoft.com/office/drawing/2014/main" id="{1D5DAD5B-B7A6-2267-2213-765A79A57F9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62141" y="6607723"/>
            <a:ext cx="526298" cy="267587"/>
          </a:xfrm>
          <a:prstGeom prst="rect">
            <a:avLst/>
          </a:prstGeom>
          <a:noFill/>
          <a:ln>
            <a:noFill/>
          </a:ln>
        </p:spPr>
      </p:pic>
      <p:pic>
        <p:nvPicPr>
          <p:cNvPr id="27" name="Picture 26">
            <a:extLst>
              <a:ext uri="{FF2B5EF4-FFF2-40B4-BE49-F238E27FC236}">
                <a16:creationId xmlns:a16="http://schemas.microsoft.com/office/drawing/2014/main" id="{E9885C77-5B67-D8E2-A49E-3D996B78593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59283" y="6607723"/>
            <a:ext cx="481964" cy="267587"/>
          </a:xfrm>
          <a:prstGeom prst="rect">
            <a:avLst/>
          </a:prstGeom>
          <a:noFill/>
          <a:ln>
            <a:noFill/>
          </a:ln>
        </p:spPr>
      </p:pic>
      <p:pic>
        <p:nvPicPr>
          <p:cNvPr id="28" name="Picture 27">
            <a:extLst>
              <a:ext uri="{FF2B5EF4-FFF2-40B4-BE49-F238E27FC236}">
                <a16:creationId xmlns:a16="http://schemas.microsoft.com/office/drawing/2014/main" id="{7870AA1C-F36C-266D-D111-7004540E016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811442" y="6607723"/>
            <a:ext cx="490155" cy="267587"/>
          </a:xfrm>
          <a:prstGeom prst="rect">
            <a:avLst/>
          </a:prstGeom>
          <a:noFill/>
          <a:ln>
            <a:noFill/>
          </a:ln>
        </p:spPr>
      </p:pic>
      <p:pic>
        <p:nvPicPr>
          <p:cNvPr id="29" name="Picture 28">
            <a:extLst>
              <a:ext uri="{FF2B5EF4-FFF2-40B4-BE49-F238E27FC236}">
                <a16:creationId xmlns:a16="http://schemas.microsoft.com/office/drawing/2014/main" id="{1B6BD132-34F7-6F4C-6E6B-463AC22FA7A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61721" y="6607723"/>
            <a:ext cx="526178" cy="267587"/>
          </a:xfrm>
          <a:prstGeom prst="rect">
            <a:avLst/>
          </a:prstGeom>
          <a:noFill/>
          <a:ln>
            <a:noFill/>
          </a:ln>
        </p:spPr>
      </p:pic>
      <p:pic>
        <p:nvPicPr>
          <p:cNvPr id="30" name="Picture 29">
            <a:extLst>
              <a:ext uri="{FF2B5EF4-FFF2-40B4-BE49-F238E27FC236}">
                <a16:creationId xmlns:a16="http://schemas.microsoft.com/office/drawing/2014/main" id="{BE4BDB12-F729-E583-FE0E-07255895A2A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737227" y="6607723"/>
            <a:ext cx="460174" cy="267587"/>
          </a:xfrm>
          <a:prstGeom prst="rect">
            <a:avLst/>
          </a:prstGeom>
          <a:noFill/>
          <a:ln>
            <a:noFill/>
          </a:ln>
        </p:spPr>
      </p:pic>
      <p:pic>
        <p:nvPicPr>
          <p:cNvPr id="31" name="Picture 30">
            <a:extLst>
              <a:ext uri="{FF2B5EF4-FFF2-40B4-BE49-F238E27FC236}">
                <a16:creationId xmlns:a16="http://schemas.microsoft.com/office/drawing/2014/main" id="{DEF21DEE-4E80-EDB6-1477-F8F740DCBB3C}"/>
              </a:ext>
            </a:extLst>
          </p:cNvPr>
          <p:cNvPicPr>
            <a:picLocks noChangeAspect="1"/>
          </p:cNvPicPr>
          <p:nvPr/>
        </p:nvPicPr>
        <p:blipFill rotWithShape="1">
          <a:blip r:embed="rId6">
            <a:extLst>
              <a:ext uri="{28A0092B-C50C-407E-A947-70E740481C1C}">
                <a14:useLocalDpi xmlns:a14="http://schemas.microsoft.com/office/drawing/2010/main" val="0"/>
              </a:ext>
            </a:extLst>
          </a:blip>
          <a:srcRect l="-181" t="91267" r="-1" b="1803"/>
          <a:stretch/>
        </p:blipFill>
        <p:spPr>
          <a:xfrm>
            <a:off x="-29729" y="0"/>
            <a:ext cx="12221729" cy="812555"/>
          </a:xfrm>
          <a:prstGeom prst="rect">
            <a:avLst/>
          </a:prstGeom>
          <a:effectLst>
            <a:outerShdw blurRad="50800" dist="50800" dir="5400000" algn="ctr" rotWithShape="0">
              <a:srgbClr val="000000">
                <a:alpha val="0"/>
              </a:srgbClr>
            </a:outerShdw>
          </a:effectLst>
        </p:spPr>
      </p:pic>
      <p:sp>
        <p:nvSpPr>
          <p:cNvPr id="32" name="TextBox 31">
            <a:extLst>
              <a:ext uri="{FF2B5EF4-FFF2-40B4-BE49-F238E27FC236}">
                <a16:creationId xmlns:a16="http://schemas.microsoft.com/office/drawing/2014/main" id="{5175AB69-2B86-409C-414D-A42C56877E09}"/>
              </a:ext>
            </a:extLst>
          </p:cNvPr>
          <p:cNvSpPr txBox="1"/>
          <p:nvPr/>
        </p:nvSpPr>
        <p:spPr>
          <a:xfrm>
            <a:off x="2772677" y="128727"/>
            <a:ext cx="7314391" cy="523220"/>
          </a:xfrm>
          <a:prstGeom prst="rect">
            <a:avLst/>
          </a:prstGeom>
          <a:solidFill>
            <a:schemeClr val="accent1">
              <a:alpha val="0"/>
            </a:schemeClr>
          </a:solidFill>
          <a:effectLst>
            <a:outerShdw blurRad="50800" dist="50800" dir="5400000" algn="ctr" rotWithShape="0">
              <a:schemeClr val="bg1"/>
            </a:outerShdw>
          </a:effectLst>
        </p:spPr>
        <p:txBody>
          <a:bodyPr wrap="square" rtlCol="0">
            <a:spAutoFit/>
          </a:bodyPr>
          <a:lstStyle/>
          <a:p>
            <a:r>
              <a:rPr lang="en-US" sz="2800" b="1" i="1" dirty="0"/>
              <a:t>“Enhancing Synergies for a Resilient Tomorrow”</a:t>
            </a:r>
            <a:endParaRPr lang="en-FM" sz="2800" b="1" i="1" dirty="0"/>
          </a:p>
        </p:txBody>
      </p:sp>
      <p:pic>
        <p:nvPicPr>
          <p:cNvPr id="2" name="Content Placeholder 4" descr="A picture containing tree, outdoor, sky, ground&#10;&#10;Description automatically generated">
            <a:extLst>
              <a:ext uri="{FF2B5EF4-FFF2-40B4-BE49-F238E27FC236}">
                <a16:creationId xmlns:a16="http://schemas.microsoft.com/office/drawing/2014/main" id="{6A1A1034-BB6B-F422-A70D-6E6447C4F79A}"/>
              </a:ext>
            </a:extLst>
          </p:cNvPr>
          <p:cNvPicPr>
            <a:picLocks noChangeAspect="1"/>
          </p:cNvPicPr>
          <p:nvPr/>
        </p:nvPicPr>
        <p:blipFill rotWithShape="1">
          <a:blip r:embed="rId7"/>
          <a:srcRect r="-2" b="31900"/>
          <a:stretch/>
        </p:blipFill>
        <p:spPr>
          <a:xfrm>
            <a:off x="6098469" y="1021005"/>
            <a:ext cx="6063767" cy="5505834"/>
          </a:xfrm>
          <a:prstGeom prst="rect">
            <a:avLst/>
          </a:prstGeom>
          <a:effectLst/>
        </p:spPr>
      </p:pic>
    </p:spTree>
    <p:extLst>
      <p:ext uri="{BB962C8B-B14F-4D97-AF65-F5344CB8AC3E}">
        <p14:creationId xmlns:p14="http://schemas.microsoft.com/office/powerpoint/2010/main" val="1790624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EA9D88-61AA-6D3D-9173-C326CB2E1D65}"/>
              </a:ext>
            </a:extLst>
          </p:cNvPr>
          <p:cNvSpPr>
            <a:spLocks noGrp="1"/>
          </p:cNvSpPr>
          <p:nvPr>
            <p:ph idx="1"/>
          </p:nvPr>
        </p:nvSpPr>
        <p:spPr>
          <a:xfrm>
            <a:off x="6044393" y="812555"/>
            <a:ext cx="6462333" cy="5505833"/>
          </a:xfrm>
        </p:spPr>
        <p:txBody>
          <a:bodyPr>
            <a:normAutofit/>
          </a:bodyPr>
          <a:lstStyle/>
          <a:p>
            <a:r>
              <a:rPr lang="en-US" dirty="0"/>
              <a:t>Opportunities for collaboration</a:t>
            </a:r>
          </a:p>
          <a:p>
            <a:pPr marL="0" indent="0">
              <a:buNone/>
            </a:pPr>
            <a:endParaRPr lang="en-US" dirty="0"/>
          </a:p>
          <a:p>
            <a:pPr lvl="1"/>
            <a:r>
              <a:rPr lang="en-US" dirty="0"/>
              <a:t>Partner participation in Women’s Group Learn Exchanges </a:t>
            </a:r>
          </a:p>
          <a:p>
            <a:pPr lvl="1"/>
            <a:endParaRPr lang="en-US" dirty="0"/>
          </a:p>
          <a:p>
            <a:pPr lvl="1"/>
            <a:r>
              <a:rPr lang="en-US" dirty="0"/>
              <a:t>Shared technical support</a:t>
            </a:r>
          </a:p>
          <a:p>
            <a:pPr lvl="1"/>
            <a:endParaRPr lang="en-US" dirty="0"/>
          </a:p>
          <a:p>
            <a:pPr marL="457200" lvl="1" indent="0">
              <a:buNone/>
            </a:pPr>
            <a:endParaRPr lang="en-US" dirty="0"/>
          </a:p>
          <a:p>
            <a:pPr marL="457200" lvl="1" indent="0">
              <a:buNone/>
            </a:pPr>
            <a:endParaRPr lang="en-US" dirty="0"/>
          </a:p>
        </p:txBody>
      </p:sp>
      <p:pic>
        <p:nvPicPr>
          <p:cNvPr id="5" name="Picture 4">
            <a:extLst>
              <a:ext uri="{FF2B5EF4-FFF2-40B4-BE49-F238E27FC236}">
                <a16:creationId xmlns:a16="http://schemas.microsoft.com/office/drawing/2014/main" id="{8617DEED-9E5A-0E21-5446-633122B11A5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78" y="6607727"/>
            <a:ext cx="526178" cy="267587"/>
          </a:xfrm>
          <a:prstGeom prst="rect">
            <a:avLst/>
          </a:prstGeom>
          <a:noFill/>
          <a:ln>
            <a:noFill/>
          </a:ln>
        </p:spPr>
      </p:pic>
      <p:pic>
        <p:nvPicPr>
          <p:cNvPr id="6" name="Picture 5">
            <a:extLst>
              <a:ext uri="{FF2B5EF4-FFF2-40B4-BE49-F238E27FC236}">
                <a16:creationId xmlns:a16="http://schemas.microsoft.com/office/drawing/2014/main" id="{89313409-438A-3449-823D-1B46FF455ED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8456" y="6607728"/>
            <a:ext cx="486140" cy="267587"/>
          </a:xfrm>
          <a:prstGeom prst="rect">
            <a:avLst/>
          </a:prstGeom>
          <a:noFill/>
          <a:ln>
            <a:noFill/>
          </a:ln>
        </p:spPr>
      </p:pic>
      <p:pic>
        <p:nvPicPr>
          <p:cNvPr id="7" name="Picture 6">
            <a:extLst>
              <a:ext uri="{FF2B5EF4-FFF2-40B4-BE49-F238E27FC236}">
                <a16:creationId xmlns:a16="http://schemas.microsoft.com/office/drawing/2014/main" id="{D7A680B9-196B-038B-1AE2-A47A5E2D59D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3595" y="6607726"/>
            <a:ext cx="530160" cy="267587"/>
          </a:xfrm>
          <a:prstGeom prst="rect">
            <a:avLst/>
          </a:prstGeom>
          <a:noFill/>
          <a:ln>
            <a:noFill/>
          </a:ln>
        </p:spPr>
      </p:pic>
      <p:pic>
        <p:nvPicPr>
          <p:cNvPr id="8" name="Picture 7">
            <a:extLst>
              <a:ext uri="{FF2B5EF4-FFF2-40B4-BE49-F238E27FC236}">
                <a16:creationId xmlns:a16="http://schemas.microsoft.com/office/drawing/2014/main" id="{9A125A87-D025-2CEF-5F0F-87FC6771A7A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372437" y="6609227"/>
            <a:ext cx="467066" cy="267587"/>
          </a:xfrm>
          <a:prstGeom prst="rect">
            <a:avLst/>
          </a:prstGeom>
          <a:noFill/>
          <a:ln>
            <a:noFill/>
          </a:ln>
        </p:spPr>
      </p:pic>
      <p:pic>
        <p:nvPicPr>
          <p:cNvPr id="9" name="Picture 8">
            <a:extLst>
              <a:ext uri="{FF2B5EF4-FFF2-40B4-BE49-F238E27FC236}">
                <a16:creationId xmlns:a16="http://schemas.microsoft.com/office/drawing/2014/main" id="{FE8FCB82-4C05-C7A3-45AC-F1C8BF5902C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05572" y="6609227"/>
            <a:ext cx="488655" cy="267587"/>
          </a:xfrm>
          <a:prstGeom prst="rect">
            <a:avLst/>
          </a:prstGeom>
          <a:noFill/>
          <a:ln>
            <a:noFill/>
          </a:ln>
        </p:spPr>
      </p:pic>
      <p:pic>
        <p:nvPicPr>
          <p:cNvPr id="10" name="Picture 9">
            <a:extLst>
              <a:ext uri="{FF2B5EF4-FFF2-40B4-BE49-F238E27FC236}">
                <a16:creationId xmlns:a16="http://schemas.microsoft.com/office/drawing/2014/main" id="{169704EC-84CB-2D15-B13E-516ECEF6813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55635" y="6609227"/>
            <a:ext cx="517042" cy="267587"/>
          </a:xfrm>
          <a:prstGeom prst="rect">
            <a:avLst/>
          </a:prstGeom>
          <a:noFill/>
          <a:ln>
            <a:noFill/>
          </a:ln>
        </p:spPr>
      </p:pic>
      <p:pic>
        <p:nvPicPr>
          <p:cNvPr id="11" name="Picture 10">
            <a:extLst>
              <a:ext uri="{FF2B5EF4-FFF2-40B4-BE49-F238E27FC236}">
                <a16:creationId xmlns:a16="http://schemas.microsoft.com/office/drawing/2014/main" id="{70993007-3552-041C-101F-9F9EB71FC75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720093" y="6609227"/>
            <a:ext cx="443501" cy="267587"/>
          </a:xfrm>
          <a:prstGeom prst="rect">
            <a:avLst/>
          </a:prstGeom>
          <a:noFill/>
          <a:ln>
            <a:noFill/>
          </a:ln>
        </p:spPr>
      </p:pic>
      <p:pic>
        <p:nvPicPr>
          <p:cNvPr id="12" name="Picture 11">
            <a:extLst>
              <a:ext uri="{FF2B5EF4-FFF2-40B4-BE49-F238E27FC236}">
                <a16:creationId xmlns:a16="http://schemas.microsoft.com/office/drawing/2014/main" id="{0100CCCD-739E-E575-47E1-78D942293AB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144480" y="6609226"/>
            <a:ext cx="452518" cy="267587"/>
          </a:xfrm>
          <a:prstGeom prst="rect">
            <a:avLst/>
          </a:prstGeom>
          <a:noFill/>
          <a:ln>
            <a:noFill/>
          </a:ln>
        </p:spPr>
      </p:pic>
      <p:pic>
        <p:nvPicPr>
          <p:cNvPr id="13" name="Picture 12">
            <a:extLst>
              <a:ext uri="{FF2B5EF4-FFF2-40B4-BE49-F238E27FC236}">
                <a16:creationId xmlns:a16="http://schemas.microsoft.com/office/drawing/2014/main" id="{302336FB-5F45-27C0-29DC-AD0F53227D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72105" y="6609225"/>
            <a:ext cx="526178" cy="267587"/>
          </a:xfrm>
          <a:prstGeom prst="rect">
            <a:avLst/>
          </a:prstGeom>
          <a:noFill/>
          <a:ln>
            <a:noFill/>
          </a:ln>
        </p:spPr>
      </p:pic>
      <p:pic>
        <p:nvPicPr>
          <p:cNvPr id="14" name="Picture 13">
            <a:extLst>
              <a:ext uri="{FF2B5EF4-FFF2-40B4-BE49-F238E27FC236}">
                <a16:creationId xmlns:a16="http://schemas.microsoft.com/office/drawing/2014/main" id="{4BFC6B5F-FF1F-B4C4-C309-974B129DA0B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57771" y="6609225"/>
            <a:ext cx="526298" cy="267587"/>
          </a:xfrm>
          <a:prstGeom prst="rect">
            <a:avLst/>
          </a:prstGeom>
          <a:noFill/>
          <a:ln>
            <a:noFill/>
          </a:ln>
        </p:spPr>
      </p:pic>
      <p:pic>
        <p:nvPicPr>
          <p:cNvPr id="15" name="Picture 14">
            <a:extLst>
              <a:ext uri="{FF2B5EF4-FFF2-40B4-BE49-F238E27FC236}">
                <a16:creationId xmlns:a16="http://schemas.microsoft.com/office/drawing/2014/main" id="{ECCEBD72-16A3-6656-BB63-28D9AC9F11C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41813" y="6609224"/>
            <a:ext cx="530160" cy="267587"/>
          </a:xfrm>
          <a:prstGeom prst="rect">
            <a:avLst/>
          </a:prstGeom>
          <a:noFill/>
          <a:ln>
            <a:noFill/>
          </a:ln>
        </p:spPr>
      </p:pic>
      <p:pic>
        <p:nvPicPr>
          <p:cNvPr id="16" name="Picture 15">
            <a:extLst>
              <a:ext uri="{FF2B5EF4-FFF2-40B4-BE49-F238E27FC236}">
                <a16:creationId xmlns:a16="http://schemas.microsoft.com/office/drawing/2014/main" id="{D3DFE057-7E0A-B682-D7CA-53821DA0C57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017671" y="6608540"/>
            <a:ext cx="539171" cy="267587"/>
          </a:xfrm>
          <a:prstGeom prst="rect">
            <a:avLst/>
          </a:prstGeom>
          <a:noFill/>
          <a:ln>
            <a:noFill/>
          </a:ln>
        </p:spPr>
      </p:pic>
      <p:pic>
        <p:nvPicPr>
          <p:cNvPr id="17" name="Picture 16">
            <a:extLst>
              <a:ext uri="{FF2B5EF4-FFF2-40B4-BE49-F238E27FC236}">
                <a16:creationId xmlns:a16="http://schemas.microsoft.com/office/drawing/2014/main" id="{55D09399-3AFD-3921-A822-4747101ECE8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10835" y="6608882"/>
            <a:ext cx="526178" cy="267587"/>
          </a:xfrm>
          <a:prstGeom prst="rect">
            <a:avLst/>
          </a:prstGeom>
          <a:noFill/>
          <a:ln>
            <a:noFill/>
          </a:ln>
        </p:spPr>
      </p:pic>
      <p:pic>
        <p:nvPicPr>
          <p:cNvPr id="18" name="Picture 17">
            <a:extLst>
              <a:ext uri="{FF2B5EF4-FFF2-40B4-BE49-F238E27FC236}">
                <a16:creationId xmlns:a16="http://schemas.microsoft.com/office/drawing/2014/main" id="{F3EAB480-932A-8648-FBFF-6EAE0CA2541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13202" y="6608882"/>
            <a:ext cx="526298" cy="267587"/>
          </a:xfrm>
          <a:prstGeom prst="rect">
            <a:avLst/>
          </a:prstGeom>
          <a:noFill/>
          <a:ln>
            <a:noFill/>
          </a:ln>
        </p:spPr>
      </p:pic>
      <p:pic>
        <p:nvPicPr>
          <p:cNvPr id="19" name="Picture 18">
            <a:extLst>
              <a:ext uri="{FF2B5EF4-FFF2-40B4-BE49-F238E27FC236}">
                <a16:creationId xmlns:a16="http://schemas.microsoft.com/office/drawing/2014/main" id="{56B3572C-3338-9775-F34C-F4BB16E2495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98422" y="6608881"/>
            <a:ext cx="530160" cy="267587"/>
          </a:xfrm>
          <a:prstGeom prst="rect">
            <a:avLst/>
          </a:prstGeom>
          <a:noFill/>
          <a:ln>
            <a:noFill/>
          </a:ln>
        </p:spPr>
      </p:pic>
      <p:pic>
        <p:nvPicPr>
          <p:cNvPr id="20" name="Picture 19">
            <a:extLst>
              <a:ext uri="{FF2B5EF4-FFF2-40B4-BE49-F238E27FC236}">
                <a16:creationId xmlns:a16="http://schemas.microsoft.com/office/drawing/2014/main" id="{8D5921C6-128C-FADB-84F4-4CBF27ABC82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988022" y="6607725"/>
            <a:ext cx="490155" cy="267587"/>
          </a:xfrm>
          <a:prstGeom prst="rect">
            <a:avLst/>
          </a:prstGeom>
          <a:noFill/>
          <a:ln>
            <a:noFill/>
          </a:ln>
        </p:spPr>
      </p:pic>
      <p:pic>
        <p:nvPicPr>
          <p:cNvPr id="21" name="Picture 20">
            <a:extLst>
              <a:ext uri="{FF2B5EF4-FFF2-40B4-BE49-F238E27FC236}">
                <a16:creationId xmlns:a16="http://schemas.microsoft.com/office/drawing/2014/main" id="{C1ACA591-04FD-99EB-FA8E-C9D0083CB60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42855" y="6607725"/>
            <a:ext cx="526178" cy="267587"/>
          </a:xfrm>
          <a:prstGeom prst="rect">
            <a:avLst/>
          </a:prstGeom>
          <a:noFill/>
          <a:ln>
            <a:noFill/>
          </a:ln>
        </p:spPr>
      </p:pic>
      <p:pic>
        <p:nvPicPr>
          <p:cNvPr id="22" name="Picture 21">
            <a:extLst>
              <a:ext uri="{FF2B5EF4-FFF2-40B4-BE49-F238E27FC236}">
                <a16:creationId xmlns:a16="http://schemas.microsoft.com/office/drawing/2014/main" id="{343E8CEE-B687-D0B4-F46D-DB96D9CBE6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51258" y="6607725"/>
            <a:ext cx="526298" cy="267587"/>
          </a:xfrm>
          <a:prstGeom prst="rect">
            <a:avLst/>
          </a:prstGeom>
          <a:noFill/>
          <a:ln>
            <a:noFill/>
          </a:ln>
        </p:spPr>
      </p:pic>
      <p:pic>
        <p:nvPicPr>
          <p:cNvPr id="23" name="Picture 22">
            <a:extLst>
              <a:ext uri="{FF2B5EF4-FFF2-40B4-BE49-F238E27FC236}">
                <a16:creationId xmlns:a16="http://schemas.microsoft.com/office/drawing/2014/main" id="{C1B26AE4-A136-22A9-B804-0C6D5955159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441653" y="6607724"/>
            <a:ext cx="530160" cy="267587"/>
          </a:xfrm>
          <a:prstGeom prst="rect">
            <a:avLst/>
          </a:prstGeom>
          <a:noFill/>
          <a:ln>
            <a:noFill/>
          </a:ln>
        </p:spPr>
      </p:pic>
      <p:pic>
        <p:nvPicPr>
          <p:cNvPr id="24" name="Picture 23">
            <a:extLst>
              <a:ext uri="{FF2B5EF4-FFF2-40B4-BE49-F238E27FC236}">
                <a16:creationId xmlns:a16="http://schemas.microsoft.com/office/drawing/2014/main" id="{CD2F6A16-B3E9-759E-520A-ECBF4AA3492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921366" y="6607724"/>
            <a:ext cx="490155" cy="267587"/>
          </a:xfrm>
          <a:prstGeom prst="rect">
            <a:avLst/>
          </a:prstGeom>
          <a:noFill/>
          <a:ln>
            <a:noFill/>
          </a:ln>
        </p:spPr>
      </p:pic>
      <p:pic>
        <p:nvPicPr>
          <p:cNvPr id="25" name="Picture 24">
            <a:extLst>
              <a:ext uri="{FF2B5EF4-FFF2-40B4-BE49-F238E27FC236}">
                <a16:creationId xmlns:a16="http://schemas.microsoft.com/office/drawing/2014/main" id="{1F145C82-04B7-203B-3FAE-9295127EB4F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77018" y="6607724"/>
            <a:ext cx="526178" cy="267587"/>
          </a:xfrm>
          <a:prstGeom prst="rect">
            <a:avLst/>
          </a:prstGeom>
          <a:noFill/>
          <a:ln>
            <a:noFill/>
          </a:ln>
        </p:spPr>
      </p:pic>
      <p:pic>
        <p:nvPicPr>
          <p:cNvPr id="26" name="Picture 25">
            <a:extLst>
              <a:ext uri="{FF2B5EF4-FFF2-40B4-BE49-F238E27FC236}">
                <a16:creationId xmlns:a16="http://schemas.microsoft.com/office/drawing/2014/main" id="{D303855D-D315-1A4F-6A04-58FECE5F18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62141" y="6607723"/>
            <a:ext cx="526298" cy="267587"/>
          </a:xfrm>
          <a:prstGeom prst="rect">
            <a:avLst/>
          </a:prstGeom>
          <a:noFill/>
          <a:ln>
            <a:noFill/>
          </a:ln>
        </p:spPr>
      </p:pic>
      <p:pic>
        <p:nvPicPr>
          <p:cNvPr id="27" name="Picture 26">
            <a:extLst>
              <a:ext uri="{FF2B5EF4-FFF2-40B4-BE49-F238E27FC236}">
                <a16:creationId xmlns:a16="http://schemas.microsoft.com/office/drawing/2014/main" id="{EE8B009D-AD6D-E9B8-FDE3-3C0D65A1224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59283" y="6607723"/>
            <a:ext cx="481964" cy="267587"/>
          </a:xfrm>
          <a:prstGeom prst="rect">
            <a:avLst/>
          </a:prstGeom>
          <a:noFill/>
          <a:ln>
            <a:noFill/>
          </a:ln>
        </p:spPr>
      </p:pic>
      <p:pic>
        <p:nvPicPr>
          <p:cNvPr id="28" name="Picture 27">
            <a:extLst>
              <a:ext uri="{FF2B5EF4-FFF2-40B4-BE49-F238E27FC236}">
                <a16:creationId xmlns:a16="http://schemas.microsoft.com/office/drawing/2014/main" id="{E92549F4-99E6-E28D-8D6E-534CB73C34D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811442" y="6607723"/>
            <a:ext cx="490155" cy="267587"/>
          </a:xfrm>
          <a:prstGeom prst="rect">
            <a:avLst/>
          </a:prstGeom>
          <a:noFill/>
          <a:ln>
            <a:noFill/>
          </a:ln>
        </p:spPr>
      </p:pic>
      <p:pic>
        <p:nvPicPr>
          <p:cNvPr id="29" name="Picture 28">
            <a:extLst>
              <a:ext uri="{FF2B5EF4-FFF2-40B4-BE49-F238E27FC236}">
                <a16:creationId xmlns:a16="http://schemas.microsoft.com/office/drawing/2014/main" id="{9E24925E-8DA4-CD8B-430E-500EF398BAB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61721" y="6607723"/>
            <a:ext cx="526178" cy="267587"/>
          </a:xfrm>
          <a:prstGeom prst="rect">
            <a:avLst/>
          </a:prstGeom>
          <a:noFill/>
          <a:ln>
            <a:noFill/>
          </a:ln>
        </p:spPr>
      </p:pic>
      <p:pic>
        <p:nvPicPr>
          <p:cNvPr id="30" name="Picture 29">
            <a:extLst>
              <a:ext uri="{FF2B5EF4-FFF2-40B4-BE49-F238E27FC236}">
                <a16:creationId xmlns:a16="http://schemas.microsoft.com/office/drawing/2014/main" id="{9C395327-EAB7-5449-3DB0-D72EDCCAD2A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737227" y="6607723"/>
            <a:ext cx="460174" cy="267587"/>
          </a:xfrm>
          <a:prstGeom prst="rect">
            <a:avLst/>
          </a:prstGeom>
          <a:noFill/>
          <a:ln>
            <a:noFill/>
          </a:ln>
        </p:spPr>
      </p:pic>
      <p:pic>
        <p:nvPicPr>
          <p:cNvPr id="31" name="Picture 30">
            <a:extLst>
              <a:ext uri="{FF2B5EF4-FFF2-40B4-BE49-F238E27FC236}">
                <a16:creationId xmlns:a16="http://schemas.microsoft.com/office/drawing/2014/main" id="{47740580-71EC-C042-A69D-D9ADE789F055}"/>
              </a:ext>
            </a:extLst>
          </p:cNvPr>
          <p:cNvPicPr>
            <a:picLocks noChangeAspect="1"/>
          </p:cNvPicPr>
          <p:nvPr/>
        </p:nvPicPr>
        <p:blipFill rotWithShape="1">
          <a:blip r:embed="rId6">
            <a:extLst>
              <a:ext uri="{28A0092B-C50C-407E-A947-70E740481C1C}">
                <a14:useLocalDpi xmlns:a14="http://schemas.microsoft.com/office/drawing/2010/main" val="0"/>
              </a:ext>
            </a:extLst>
          </a:blip>
          <a:srcRect l="-181" t="91267" r="-1" b="1803"/>
          <a:stretch/>
        </p:blipFill>
        <p:spPr>
          <a:xfrm>
            <a:off x="-29729" y="0"/>
            <a:ext cx="12221729" cy="812555"/>
          </a:xfrm>
          <a:prstGeom prst="rect">
            <a:avLst/>
          </a:prstGeom>
          <a:effectLst>
            <a:outerShdw blurRad="50800" dist="50800" dir="5400000" algn="ctr" rotWithShape="0">
              <a:srgbClr val="000000">
                <a:alpha val="0"/>
              </a:srgbClr>
            </a:outerShdw>
          </a:effectLst>
        </p:spPr>
      </p:pic>
      <p:sp>
        <p:nvSpPr>
          <p:cNvPr id="32" name="TextBox 31">
            <a:extLst>
              <a:ext uri="{FF2B5EF4-FFF2-40B4-BE49-F238E27FC236}">
                <a16:creationId xmlns:a16="http://schemas.microsoft.com/office/drawing/2014/main" id="{4E1F762F-9435-783B-8AF5-025BBC71C3F9}"/>
              </a:ext>
            </a:extLst>
          </p:cNvPr>
          <p:cNvSpPr txBox="1"/>
          <p:nvPr/>
        </p:nvSpPr>
        <p:spPr>
          <a:xfrm>
            <a:off x="2772677" y="128727"/>
            <a:ext cx="7314391" cy="523220"/>
          </a:xfrm>
          <a:prstGeom prst="rect">
            <a:avLst/>
          </a:prstGeom>
          <a:solidFill>
            <a:schemeClr val="accent1">
              <a:alpha val="0"/>
            </a:schemeClr>
          </a:solidFill>
          <a:effectLst>
            <a:outerShdw blurRad="50800" dist="50800" dir="5400000" algn="ctr" rotWithShape="0">
              <a:schemeClr val="bg1"/>
            </a:outerShdw>
          </a:effectLst>
        </p:spPr>
        <p:txBody>
          <a:bodyPr wrap="square" rtlCol="0">
            <a:spAutoFit/>
          </a:bodyPr>
          <a:lstStyle/>
          <a:p>
            <a:r>
              <a:rPr lang="en-US" sz="2800" b="1" i="1" dirty="0"/>
              <a:t>“Enhancing Synergies for a Resilient Tomorrow”</a:t>
            </a:r>
            <a:endParaRPr lang="en-FM" sz="2800" b="1" i="1" dirty="0"/>
          </a:p>
        </p:txBody>
      </p:sp>
      <p:pic>
        <p:nvPicPr>
          <p:cNvPr id="3" name="Picture 2" descr="A group of women sitting at a table&#10;&#10;Description automatically generated">
            <a:extLst>
              <a:ext uri="{FF2B5EF4-FFF2-40B4-BE49-F238E27FC236}">
                <a16:creationId xmlns:a16="http://schemas.microsoft.com/office/drawing/2014/main" id="{EF549CB4-E473-3D2C-1DD8-D66BFB02D2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346" y="1752032"/>
            <a:ext cx="6366076" cy="4364384"/>
          </a:xfrm>
          <a:prstGeom prst="rect">
            <a:avLst/>
          </a:prstGeom>
        </p:spPr>
      </p:pic>
    </p:spTree>
    <p:extLst>
      <p:ext uri="{BB962C8B-B14F-4D97-AF65-F5344CB8AC3E}">
        <p14:creationId xmlns:p14="http://schemas.microsoft.com/office/powerpoint/2010/main" val="1484366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EA9D88-61AA-6D3D-9173-C326CB2E1D65}"/>
              </a:ext>
            </a:extLst>
          </p:cNvPr>
          <p:cNvSpPr>
            <a:spLocks noGrp="1"/>
          </p:cNvSpPr>
          <p:nvPr>
            <p:ph idx="1"/>
          </p:nvPr>
        </p:nvSpPr>
        <p:spPr>
          <a:xfrm>
            <a:off x="3899337" y="1014141"/>
            <a:ext cx="8166971" cy="5432973"/>
          </a:xfrm>
        </p:spPr>
        <p:txBody>
          <a:bodyPr>
            <a:normAutofit/>
          </a:bodyPr>
          <a:lstStyle/>
          <a:p>
            <a:r>
              <a:rPr lang="en-US" dirty="0"/>
              <a:t>Recommendations</a:t>
            </a:r>
          </a:p>
          <a:p>
            <a:pPr marL="0" indent="0">
              <a:buNone/>
            </a:pPr>
            <a:endParaRPr lang="en-US" dirty="0"/>
          </a:p>
          <a:p>
            <a:pPr lvl="1"/>
            <a:r>
              <a:rPr lang="en-US" dirty="0"/>
              <a:t>Development of CCA/</a:t>
            </a:r>
            <a:r>
              <a:rPr lang="en-US" dirty="0" err="1"/>
              <a:t>NbS</a:t>
            </a:r>
            <a:r>
              <a:rPr lang="en-US" dirty="0"/>
              <a:t>/DRR curriculum for schools (at all levels)</a:t>
            </a:r>
          </a:p>
          <a:p>
            <a:pPr lvl="1"/>
            <a:endParaRPr lang="en-US" dirty="0"/>
          </a:p>
          <a:p>
            <a:pPr lvl="1"/>
            <a:r>
              <a:rPr lang="en-US" dirty="0"/>
              <a:t>Improved coordination –DRR/CCA working group </a:t>
            </a:r>
          </a:p>
          <a:p>
            <a:pPr marL="457200" lvl="1" indent="0">
              <a:buNone/>
            </a:pPr>
            <a:endParaRPr lang="en-US" dirty="0"/>
          </a:p>
          <a:p>
            <a:pPr lvl="1"/>
            <a:r>
              <a:rPr lang="en-US" dirty="0"/>
              <a:t>Standardized content/requirements for DRR or CCA planning </a:t>
            </a:r>
          </a:p>
          <a:p>
            <a:pPr marL="457200" lvl="1" indent="0">
              <a:buNone/>
            </a:pPr>
            <a:endParaRPr lang="en-US" dirty="0"/>
          </a:p>
        </p:txBody>
      </p:sp>
      <p:pic>
        <p:nvPicPr>
          <p:cNvPr id="5" name="Picture 4">
            <a:extLst>
              <a:ext uri="{FF2B5EF4-FFF2-40B4-BE49-F238E27FC236}">
                <a16:creationId xmlns:a16="http://schemas.microsoft.com/office/drawing/2014/main" id="{214044A7-6E6E-9705-A39A-1FF5181A7F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78" y="6607727"/>
            <a:ext cx="526178" cy="267587"/>
          </a:xfrm>
          <a:prstGeom prst="rect">
            <a:avLst/>
          </a:prstGeom>
          <a:noFill/>
          <a:ln>
            <a:noFill/>
          </a:ln>
        </p:spPr>
      </p:pic>
      <p:pic>
        <p:nvPicPr>
          <p:cNvPr id="6" name="Picture 5">
            <a:extLst>
              <a:ext uri="{FF2B5EF4-FFF2-40B4-BE49-F238E27FC236}">
                <a16:creationId xmlns:a16="http://schemas.microsoft.com/office/drawing/2014/main" id="{E534F419-0DC2-84B0-30FB-EE24F1DE94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8456" y="6607728"/>
            <a:ext cx="486140" cy="267587"/>
          </a:xfrm>
          <a:prstGeom prst="rect">
            <a:avLst/>
          </a:prstGeom>
          <a:noFill/>
          <a:ln>
            <a:noFill/>
          </a:ln>
        </p:spPr>
      </p:pic>
      <p:pic>
        <p:nvPicPr>
          <p:cNvPr id="7" name="Picture 6">
            <a:extLst>
              <a:ext uri="{FF2B5EF4-FFF2-40B4-BE49-F238E27FC236}">
                <a16:creationId xmlns:a16="http://schemas.microsoft.com/office/drawing/2014/main" id="{9A89EC23-04AF-F6C2-B067-7F375F59D68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3595" y="6607726"/>
            <a:ext cx="530160" cy="267587"/>
          </a:xfrm>
          <a:prstGeom prst="rect">
            <a:avLst/>
          </a:prstGeom>
          <a:noFill/>
          <a:ln>
            <a:noFill/>
          </a:ln>
        </p:spPr>
      </p:pic>
      <p:pic>
        <p:nvPicPr>
          <p:cNvPr id="8" name="Picture 7">
            <a:extLst>
              <a:ext uri="{FF2B5EF4-FFF2-40B4-BE49-F238E27FC236}">
                <a16:creationId xmlns:a16="http://schemas.microsoft.com/office/drawing/2014/main" id="{8C407284-233B-7EAB-7AC3-F4DB870FE9C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372437" y="6609227"/>
            <a:ext cx="467066" cy="267587"/>
          </a:xfrm>
          <a:prstGeom prst="rect">
            <a:avLst/>
          </a:prstGeom>
          <a:noFill/>
          <a:ln>
            <a:noFill/>
          </a:ln>
        </p:spPr>
      </p:pic>
      <p:pic>
        <p:nvPicPr>
          <p:cNvPr id="9" name="Picture 8">
            <a:extLst>
              <a:ext uri="{FF2B5EF4-FFF2-40B4-BE49-F238E27FC236}">
                <a16:creationId xmlns:a16="http://schemas.microsoft.com/office/drawing/2014/main" id="{D1A8CD43-DC46-A708-9682-D8E5BD36617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05572" y="6609227"/>
            <a:ext cx="488655" cy="267587"/>
          </a:xfrm>
          <a:prstGeom prst="rect">
            <a:avLst/>
          </a:prstGeom>
          <a:noFill/>
          <a:ln>
            <a:noFill/>
          </a:ln>
        </p:spPr>
      </p:pic>
      <p:pic>
        <p:nvPicPr>
          <p:cNvPr id="10" name="Picture 9">
            <a:extLst>
              <a:ext uri="{FF2B5EF4-FFF2-40B4-BE49-F238E27FC236}">
                <a16:creationId xmlns:a16="http://schemas.microsoft.com/office/drawing/2014/main" id="{57FC7EBD-50CD-EEDA-3255-D922B970A98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55635" y="6609227"/>
            <a:ext cx="517042" cy="267587"/>
          </a:xfrm>
          <a:prstGeom prst="rect">
            <a:avLst/>
          </a:prstGeom>
          <a:noFill/>
          <a:ln>
            <a:noFill/>
          </a:ln>
        </p:spPr>
      </p:pic>
      <p:pic>
        <p:nvPicPr>
          <p:cNvPr id="11" name="Picture 10">
            <a:extLst>
              <a:ext uri="{FF2B5EF4-FFF2-40B4-BE49-F238E27FC236}">
                <a16:creationId xmlns:a16="http://schemas.microsoft.com/office/drawing/2014/main" id="{CC30CB6F-B687-7D97-3F8C-B5CD68AFDDF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720093" y="6609227"/>
            <a:ext cx="443501" cy="267587"/>
          </a:xfrm>
          <a:prstGeom prst="rect">
            <a:avLst/>
          </a:prstGeom>
          <a:noFill/>
          <a:ln>
            <a:noFill/>
          </a:ln>
        </p:spPr>
      </p:pic>
      <p:pic>
        <p:nvPicPr>
          <p:cNvPr id="12" name="Picture 11">
            <a:extLst>
              <a:ext uri="{FF2B5EF4-FFF2-40B4-BE49-F238E27FC236}">
                <a16:creationId xmlns:a16="http://schemas.microsoft.com/office/drawing/2014/main" id="{0700A798-CD46-3806-C17F-8418DA6E17C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144480" y="6609226"/>
            <a:ext cx="452518" cy="267587"/>
          </a:xfrm>
          <a:prstGeom prst="rect">
            <a:avLst/>
          </a:prstGeom>
          <a:noFill/>
          <a:ln>
            <a:noFill/>
          </a:ln>
        </p:spPr>
      </p:pic>
      <p:pic>
        <p:nvPicPr>
          <p:cNvPr id="13" name="Picture 12">
            <a:extLst>
              <a:ext uri="{FF2B5EF4-FFF2-40B4-BE49-F238E27FC236}">
                <a16:creationId xmlns:a16="http://schemas.microsoft.com/office/drawing/2014/main" id="{89D684B6-9D5E-3D11-CC40-30FD5BCBADF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72105" y="6609225"/>
            <a:ext cx="526178" cy="267587"/>
          </a:xfrm>
          <a:prstGeom prst="rect">
            <a:avLst/>
          </a:prstGeom>
          <a:noFill/>
          <a:ln>
            <a:noFill/>
          </a:ln>
        </p:spPr>
      </p:pic>
      <p:pic>
        <p:nvPicPr>
          <p:cNvPr id="14" name="Picture 13">
            <a:extLst>
              <a:ext uri="{FF2B5EF4-FFF2-40B4-BE49-F238E27FC236}">
                <a16:creationId xmlns:a16="http://schemas.microsoft.com/office/drawing/2014/main" id="{5B4407A8-4799-5030-204C-C350FAB1E91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57771" y="6609225"/>
            <a:ext cx="526298" cy="267587"/>
          </a:xfrm>
          <a:prstGeom prst="rect">
            <a:avLst/>
          </a:prstGeom>
          <a:noFill/>
          <a:ln>
            <a:noFill/>
          </a:ln>
        </p:spPr>
      </p:pic>
      <p:pic>
        <p:nvPicPr>
          <p:cNvPr id="15" name="Picture 14">
            <a:extLst>
              <a:ext uri="{FF2B5EF4-FFF2-40B4-BE49-F238E27FC236}">
                <a16:creationId xmlns:a16="http://schemas.microsoft.com/office/drawing/2014/main" id="{94452DC5-CE9F-B86B-1A88-4E97F81325B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41813" y="6609224"/>
            <a:ext cx="530160" cy="267587"/>
          </a:xfrm>
          <a:prstGeom prst="rect">
            <a:avLst/>
          </a:prstGeom>
          <a:noFill/>
          <a:ln>
            <a:noFill/>
          </a:ln>
        </p:spPr>
      </p:pic>
      <p:pic>
        <p:nvPicPr>
          <p:cNvPr id="16" name="Picture 15">
            <a:extLst>
              <a:ext uri="{FF2B5EF4-FFF2-40B4-BE49-F238E27FC236}">
                <a16:creationId xmlns:a16="http://schemas.microsoft.com/office/drawing/2014/main" id="{E2F48AFA-4795-84B4-69E5-69185BEE274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017671" y="6608540"/>
            <a:ext cx="539171" cy="267587"/>
          </a:xfrm>
          <a:prstGeom prst="rect">
            <a:avLst/>
          </a:prstGeom>
          <a:noFill/>
          <a:ln>
            <a:noFill/>
          </a:ln>
        </p:spPr>
      </p:pic>
      <p:pic>
        <p:nvPicPr>
          <p:cNvPr id="17" name="Picture 16">
            <a:extLst>
              <a:ext uri="{FF2B5EF4-FFF2-40B4-BE49-F238E27FC236}">
                <a16:creationId xmlns:a16="http://schemas.microsoft.com/office/drawing/2014/main" id="{B094E2A9-DC33-8B7B-0D3E-74E1B35BFD5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10835" y="6608882"/>
            <a:ext cx="526178" cy="267587"/>
          </a:xfrm>
          <a:prstGeom prst="rect">
            <a:avLst/>
          </a:prstGeom>
          <a:noFill/>
          <a:ln>
            <a:noFill/>
          </a:ln>
        </p:spPr>
      </p:pic>
      <p:pic>
        <p:nvPicPr>
          <p:cNvPr id="18" name="Picture 17">
            <a:extLst>
              <a:ext uri="{FF2B5EF4-FFF2-40B4-BE49-F238E27FC236}">
                <a16:creationId xmlns:a16="http://schemas.microsoft.com/office/drawing/2014/main" id="{9DFF5D5A-0F16-69F8-716B-A51CC8B75B7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13202" y="6608882"/>
            <a:ext cx="526298" cy="267587"/>
          </a:xfrm>
          <a:prstGeom prst="rect">
            <a:avLst/>
          </a:prstGeom>
          <a:noFill/>
          <a:ln>
            <a:noFill/>
          </a:ln>
        </p:spPr>
      </p:pic>
      <p:pic>
        <p:nvPicPr>
          <p:cNvPr id="19" name="Picture 18">
            <a:extLst>
              <a:ext uri="{FF2B5EF4-FFF2-40B4-BE49-F238E27FC236}">
                <a16:creationId xmlns:a16="http://schemas.microsoft.com/office/drawing/2014/main" id="{B17E0936-BFF3-6C9C-7287-FE4E7553B00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98422" y="6608881"/>
            <a:ext cx="530160" cy="267587"/>
          </a:xfrm>
          <a:prstGeom prst="rect">
            <a:avLst/>
          </a:prstGeom>
          <a:noFill/>
          <a:ln>
            <a:noFill/>
          </a:ln>
        </p:spPr>
      </p:pic>
      <p:pic>
        <p:nvPicPr>
          <p:cNvPr id="20" name="Picture 19">
            <a:extLst>
              <a:ext uri="{FF2B5EF4-FFF2-40B4-BE49-F238E27FC236}">
                <a16:creationId xmlns:a16="http://schemas.microsoft.com/office/drawing/2014/main" id="{16188FF0-7574-3277-5166-76C9D0D3D75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988022" y="6607725"/>
            <a:ext cx="490155" cy="267587"/>
          </a:xfrm>
          <a:prstGeom prst="rect">
            <a:avLst/>
          </a:prstGeom>
          <a:noFill/>
          <a:ln>
            <a:noFill/>
          </a:ln>
        </p:spPr>
      </p:pic>
      <p:pic>
        <p:nvPicPr>
          <p:cNvPr id="21" name="Picture 20">
            <a:extLst>
              <a:ext uri="{FF2B5EF4-FFF2-40B4-BE49-F238E27FC236}">
                <a16:creationId xmlns:a16="http://schemas.microsoft.com/office/drawing/2014/main" id="{2D38AD9E-FD66-151B-B512-8A93EA72FD1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42855" y="6607725"/>
            <a:ext cx="526178" cy="267587"/>
          </a:xfrm>
          <a:prstGeom prst="rect">
            <a:avLst/>
          </a:prstGeom>
          <a:noFill/>
          <a:ln>
            <a:noFill/>
          </a:ln>
        </p:spPr>
      </p:pic>
      <p:pic>
        <p:nvPicPr>
          <p:cNvPr id="22" name="Picture 21">
            <a:extLst>
              <a:ext uri="{FF2B5EF4-FFF2-40B4-BE49-F238E27FC236}">
                <a16:creationId xmlns:a16="http://schemas.microsoft.com/office/drawing/2014/main" id="{2BF121DE-E19F-3481-5069-DAECB34A804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51258" y="6607725"/>
            <a:ext cx="526298" cy="267587"/>
          </a:xfrm>
          <a:prstGeom prst="rect">
            <a:avLst/>
          </a:prstGeom>
          <a:noFill/>
          <a:ln>
            <a:noFill/>
          </a:ln>
        </p:spPr>
      </p:pic>
      <p:pic>
        <p:nvPicPr>
          <p:cNvPr id="23" name="Picture 22">
            <a:extLst>
              <a:ext uri="{FF2B5EF4-FFF2-40B4-BE49-F238E27FC236}">
                <a16:creationId xmlns:a16="http://schemas.microsoft.com/office/drawing/2014/main" id="{80150ABD-F8D8-32A2-A1FB-83B734292A7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441653" y="6607724"/>
            <a:ext cx="530160" cy="267587"/>
          </a:xfrm>
          <a:prstGeom prst="rect">
            <a:avLst/>
          </a:prstGeom>
          <a:noFill/>
          <a:ln>
            <a:noFill/>
          </a:ln>
        </p:spPr>
      </p:pic>
      <p:pic>
        <p:nvPicPr>
          <p:cNvPr id="24" name="Picture 23">
            <a:extLst>
              <a:ext uri="{FF2B5EF4-FFF2-40B4-BE49-F238E27FC236}">
                <a16:creationId xmlns:a16="http://schemas.microsoft.com/office/drawing/2014/main" id="{2C1413D6-6F00-3CA8-BA95-303080482E3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921366" y="6607724"/>
            <a:ext cx="490155" cy="267587"/>
          </a:xfrm>
          <a:prstGeom prst="rect">
            <a:avLst/>
          </a:prstGeom>
          <a:noFill/>
          <a:ln>
            <a:noFill/>
          </a:ln>
        </p:spPr>
      </p:pic>
      <p:pic>
        <p:nvPicPr>
          <p:cNvPr id="25" name="Picture 24">
            <a:extLst>
              <a:ext uri="{FF2B5EF4-FFF2-40B4-BE49-F238E27FC236}">
                <a16:creationId xmlns:a16="http://schemas.microsoft.com/office/drawing/2014/main" id="{6B5A16FA-7E5D-1A2C-642B-9C8D8FAE530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77018" y="6607724"/>
            <a:ext cx="526178" cy="267587"/>
          </a:xfrm>
          <a:prstGeom prst="rect">
            <a:avLst/>
          </a:prstGeom>
          <a:noFill/>
          <a:ln>
            <a:noFill/>
          </a:ln>
        </p:spPr>
      </p:pic>
      <p:pic>
        <p:nvPicPr>
          <p:cNvPr id="26" name="Picture 25">
            <a:extLst>
              <a:ext uri="{FF2B5EF4-FFF2-40B4-BE49-F238E27FC236}">
                <a16:creationId xmlns:a16="http://schemas.microsoft.com/office/drawing/2014/main" id="{4AC8DD35-2F0B-20DD-CE22-86E783F8391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62141" y="6607723"/>
            <a:ext cx="526298" cy="267587"/>
          </a:xfrm>
          <a:prstGeom prst="rect">
            <a:avLst/>
          </a:prstGeom>
          <a:noFill/>
          <a:ln>
            <a:noFill/>
          </a:ln>
        </p:spPr>
      </p:pic>
      <p:pic>
        <p:nvPicPr>
          <p:cNvPr id="27" name="Picture 26">
            <a:extLst>
              <a:ext uri="{FF2B5EF4-FFF2-40B4-BE49-F238E27FC236}">
                <a16:creationId xmlns:a16="http://schemas.microsoft.com/office/drawing/2014/main" id="{8FEFCC40-9245-BE3A-2D4D-ADF3B952FAD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59283" y="6607723"/>
            <a:ext cx="481964" cy="267587"/>
          </a:xfrm>
          <a:prstGeom prst="rect">
            <a:avLst/>
          </a:prstGeom>
          <a:noFill/>
          <a:ln>
            <a:noFill/>
          </a:ln>
        </p:spPr>
      </p:pic>
      <p:pic>
        <p:nvPicPr>
          <p:cNvPr id="28" name="Picture 27">
            <a:extLst>
              <a:ext uri="{FF2B5EF4-FFF2-40B4-BE49-F238E27FC236}">
                <a16:creationId xmlns:a16="http://schemas.microsoft.com/office/drawing/2014/main" id="{2A67558B-D0AF-BB8A-8875-AD0551F1EAE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811442" y="6607723"/>
            <a:ext cx="490155" cy="267587"/>
          </a:xfrm>
          <a:prstGeom prst="rect">
            <a:avLst/>
          </a:prstGeom>
          <a:noFill/>
          <a:ln>
            <a:noFill/>
          </a:ln>
        </p:spPr>
      </p:pic>
      <p:pic>
        <p:nvPicPr>
          <p:cNvPr id="29" name="Picture 28">
            <a:extLst>
              <a:ext uri="{FF2B5EF4-FFF2-40B4-BE49-F238E27FC236}">
                <a16:creationId xmlns:a16="http://schemas.microsoft.com/office/drawing/2014/main" id="{81875355-A16C-7918-EDF2-596EC148636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61721" y="6607723"/>
            <a:ext cx="526178" cy="267587"/>
          </a:xfrm>
          <a:prstGeom prst="rect">
            <a:avLst/>
          </a:prstGeom>
          <a:noFill/>
          <a:ln>
            <a:noFill/>
          </a:ln>
        </p:spPr>
      </p:pic>
      <p:pic>
        <p:nvPicPr>
          <p:cNvPr id="30" name="Picture 29">
            <a:extLst>
              <a:ext uri="{FF2B5EF4-FFF2-40B4-BE49-F238E27FC236}">
                <a16:creationId xmlns:a16="http://schemas.microsoft.com/office/drawing/2014/main" id="{1EF7C44E-105E-7F96-183B-7CD551EEDDD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737227" y="6607723"/>
            <a:ext cx="460174" cy="267587"/>
          </a:xfrm>
          <a:prstGeom prst="rect">
            <a:avLst/>
          </a:prstGeom>
          <a:noFill/>
          <a:ln>
            <a:noFill/>
          </a:ln>
        </p:spPr>
      </p:pic>
      <p:pic>
        <p:nvPicPr>
          <p:cNvPr id="31" name="Picture 30">
            <a:extLst>
              <a:ext uri="{FF2B5EF4-FFF2-40B4-BE49-F238E27FC236}">
                <a16:creationId xmlns:a16="http://schemas.microsoft.com/office/drawing/2014/main" id="{5F2F84DC-45AB-2542-8688-E2D51255E75C}"/>
              </a:ext>
            </a:extLst>
          </p:cNvPr>
          <p:cNvPicPr>
            <a:picLocks noChangeAspect="1"/>
          </p:cNvPicPr>
          <p:nvPr/>
        </p:nvPicPr>
        <p:blipFill rotWithShape="1">
          <a:blip r:embed="rId6">
            <a:extLst>
              <a:ext uri="{28A0092B-C50C-407E-A947-70E740481C1C}">
                <a14:useLocalDpi xmlns:a14="http://schemas.microsoft.com/office/drawing/2010/main" val="0"/>
              </a:ext>
            </a:extLst>
          </a:blip>
          <a:srcRect l="-181" t="91267" r="-1" b="1803"/>
          <a:stretch/>
        </p:blipFill>
        <p:spPr>
          <a:xfrm>
            <a:off x="-29729" y="0"/>
            <a:ext cx="12221729" cy="812555"/>
          </a:xfrm>
          <a:prstGeom prst="rect">
            <a:avLst/>
          </a:prstGeom>
          <a:effectLst>
            <a:outerShdw blurRad="50800" dist="50800" dir="5400000" algn="ctr" rotWithShape="0">
              <a:srgbClr val="000000">
                <a:alpha val="0"/>
              </a:srgbClr>
            </a:outerShdw>
          </a:effectLst>
        </p:spPr>
      </p:pic>
      <p:sp>
        <p:nvSpPr>
          <p:cNvPr id="32" name="TextBox 31">
            <a:extLst>
              <a:ext uri="{FF2B5EF4-FFF2-40B4-BE49-F238E27FC236}">
                <a16:creationId xmlns:a16="http://schemas.microsoft.com/office/drawing/2014/main" id="{1C743C2E-ED10-39BF-4DE3-36FD91DD56C8}"/>
              </a:ext>
            </a:extLst>
          </p:cNvPr>
          <p:cNvSpPr txBox="1"/>
          <p:nvPr/>
        </p:nvSpPr>
        <p:spPr>
          <a:xfrm>
            <a:off x="2772677" y="128727"/>
            <a:ext cx="7314391" cy="523220"/>
          </a:xfrm>
          <a:prstGeom prst="rect">
            <a:avLst/>
          </a:prstGeom>
          <a:solidFill>
            <a:schemeClr val="accent1">
              <a:alpha val="0"/>
            </a:schemeClr>
          </a:solidFill>
          <a:effectLst>
            <a:outerShdw blurRad="50800" dist="50800" dir="5400000" algn="ctr" rotWithShape="0">
              <a:schemeClr val="bg1"/>
            </a:outerShdw>
          </a:effectLst>
        </p:spPr>
        <p:txBody>
          <a:bodyPr wrap="square" rtlCol="0">
            <a:spAutoFit/>
          </a:bodyPr>
          <a:lstStyle/>
          <a:p>
            <a:r>
              <a:rPr lang="en-US" sz="2800" b="1" i="1" dirty="0"/>
              <a:t>“Enhancing Synergies for a Resilient Tomorrow”</a:t>
            </a:r>
            <a:endParaRPr lang="en-FM" sz="2800" b="1" i="1" dirty="0"/>
          </a:p>
        </p:txBody>
      </p:sp>
      <p:pic>
        <p:nvPicPr>
          <p:cNvPr id="3" name="Picture 2" descr="A group of people on a boat in the water&#10;&#10;Description automatically generated">
            <a:extLst>
              <a:ext uri="{FF2B5EF4-FFF2-40B4-BE49-F238E27FC236}">
                <a16:creationId xmlns:a16="http://schemas.microsoft.com/office/drawing/2014/main" id="{DE138777-26FF-67DF-9CD3-E1CEFC0DE3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692" y="941282"/>
            <a:ext cx="3621982" cy="5432973"/>
          </a:xfrm>
          <a:prstGeom prst="rect">
            <a:avLst/>
          </a:prstGeom>
        </p:spPr>
      </p:pic>
    </p:spTree>
    <p:extLst>
      <p:ext uri="{BB962C8B-B14F-4D97-AF65-F5344CB8AC3E}">
        <p14:creationId xmlns:p14="http://schemas.microsoft.com/office/powerpoint/2010/main" val="4052519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4044A7-6E6E-9705-A39A-1FF5181A7F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8" y="6607727"/>
            <a:ext cx="526178" cy="267587"/>
          </a:xfrm>
          <a:prstGeom prst="rect">
            <a:avLst/>
          </a:prstGeom>
          <a:noFill/>
          <a:ln>
            <a:noFill/>
          </a:ln>
        </p:spPr>
      </p:pic>
      <p:pic>
        <p:nvPicPr>
          <p:cNvPr id="6" name="Picture 5">
            <a:extLst>
              <a:ext uri="{FF2B5EF4-FFF2-40B4-BE49-F238E27FC236}">
                <a16:creationId xmlns:a16="http://schemas.microsoft.com/office/drawing/2014/main" id="{E534F419-0DC2-84B0-30FB-EE24F1DE940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456" y="6607728"/>
            <a:ext cx="486140" cy="267587"/>
          </a:xfrm>
          <a:prstGeom prst="rect">
            <a:avLst/>
          </a:prstGeom>
          <a:noFill/>
          <a:ln>
            <a:noFill/>
          </a:ln>
        </p:spPr>
      </p:pic>
      <p:pic>
        <p:nvPicPr>
          <p:cNvPr id="7" name="Picture 6">
            <a:extLst>
              <a:ext uri="{FF2B5EF4-FFF2-40B4-BE49-F238E27FC236}">
                <a16:creationId xmlns:a16="http://schemas.microsoft.com/office/drawing/2014/main" id="{9A89EC23-04AF-F6C2-B067-7F375F59D68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3595" y="6607726"/>
            <a:ext cx="530160" cy="267587"/>
          </a:xfrm>
          <a:prstGeom prst="rect">
            <a:avLst/>
          </a:prstGeom>
          <a:noFill/>
          <a:ln>
            <a:noFill/>
          </a:ln>
        </p:spPr>
      </p:pic>
      <p:pic>
        <p:nvPicPr>
          <p:cNvPr id="8" name="Picture 7">
            <a:extLst>
              <a:ext uri="{FF2B5EF4-FFF2-40B4-BE49-F238E27FC236}">
                <a16:creationId xmlns:a16="http://schemas.microsoft.com/office/drawing/2014/main" id="{8C407284-233B-7EAB-7AC3-F4DB870FE9C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2437" y="6609227"/>
            <a:ext cx="467066" cy="267587"/>
          </a:xfrm>
          <a:prstGeom prst="rect">
            <a:avLst/>
          </a:prstGeom>
          <a:noFill/>
          <a:ln>
            <a:noFill/>
          </a:ln>
        </p:spPr>
      </p:pic>
      <p:pic>
        <p:nvPicPr>
          <p:cNvPr id="9" name="Picture 8">
            <a:extLst>
              <a:ext uri="{FF2B5EF4-FFF2-40B4-BE49-F238E27FC236}">
                <a16:creationId xmlns:a16="http://schemas.microsoft.com/office/drawing/2014/main" id="{D1A8CD43-DC46-A708-9682-D8E5BD36617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572" y="6609227"/>
            <a:ext cx="488655" cy="267587"/>
          </a:xfrm>
          <a:prstGeom prst="rect">
            <a:avLst/>
          </a:prstGeom>
          <a:noFill/>
          <a:ln>
            <a:noFill/>
          </a:ln>
        </p:spPr>
      </p:pic>
      <p:pic>
        <p:nvPicPr>
          <p:cNvPr id="10" name="Picture 9">
            <a:extLst>
              <a:ext uri="{FF2B5EF4-FFF2-40B4-BE49-F238E27FC236}">
                <a16:creationId xmlns:a16="http://schemas.microsoft.com/office/drawing/2014/main" id="{57FC7EBD-50CD-EEDA-3255-D922B970A98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5635" y="6609227"/>
            <a:ext cx="517042" cy="267587"/>
          </a:xfrm>
          <a:prstGeom prst="rect">
            <a:avLst/>
          </a:prstGeom>
          <a:noFill/>
          <a:ln>
            <a:noFill/>
          </a:ln>
        </p:spPr>
      </p:pic>
      <p:pic>
        <p:nvPicPr>
          <p:cNvPr id="11" name="Picture 10">
            <a:extLst>
              <a:ext uri="{FF2B5EF4-FFF2-40B4-BE49-F238E27FC236}">
                <a16:creationId xmlns:a16="http://schemas.microsoft.com/office/drawing/2014/main" id="{CC30CB6F-B687-7D97-3F8C-B5CD68AFDDF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0093" y="6609227"/>
            <a:ext cx="443501" cy="267587"/>
          </a:xfrm>
          <a:prstGeom prst="rect">
            <a:avLst/>
          </a:prstGeom>
          <a:noFill/>
          <a:ln>
            <a:noFill/>
          </a:ln>
        </p:spPr>
      </p:pic>
      <p:pic>
        <p:nvPicPr>
          <p:cNvPr id="12" name="Picture 11">
            <a:extLst>
              <a:ext uri="{FF2B5EF4-FFF2-40B4-BE49-F238E27FC236}">
                <a16:creationId xmlns:a16="http://schemas.microsoft.com/office/drawing/2014/main" id="{0700A798-CD46-3806-C17F-8418DA6E17C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4480" y="6609226"/>
            <a:ext cx="452518" cy="267587"/>
          </a:xfrm>
          <a:prstGeom prst="rect">
            <a:avLst/>
          </a:prstGeom>
          <a:noFill/>
          <a:ln>
            <a:noFill/>
          </a:ln>
        </p:spPr>
      </p:pic>
      <p:pic>
        <p:nvPicPr>
          <p:cNvPr id="13" name="Picture 12">
            <a:extLst>
              <a:ext uri="{FF2B5EF4-FFF2-40B4-BE49-F238E27FC236}">
                <a16:creationId xmlns:a16="http://schemas.microsoft.com/office/drawing/2014/main" id="{89D684B6-9D5E-3D11-CC40-30FD5BCBADF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2105" y="6609225"/>
            <a:ext cx="526178" cy="267587"/>
          </a:xfrm>
          <a:prstGeom prst="rect">
            <a:avLst/>
          </a:prstGeom>
          <a:noFill/>
          <a:ln>
            <a:noFill/>
          </a:ln>
        </p:spPr>
      </p:pic>
      <p:pic>
        <p:nvPicPr>
          <p:cNvPr id="14" name="Picture 13">
            <a:extLst>
              <a:ext uri="{FF2B5EF4-FFF2-40B4-BE49-F238E27FC236}">
                <a16:creationId xmlns:a16="http://schemas.microsoft.com/office/drawing/2014/main" id="{5B4407A8-4799-5030-204C-C350FAB1E91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7771" y="6609225"/>
            <a:ext cx="526298" cy="267587"/>
          </a:xfrm>
          <a:prstGeom prst="rect">
            <a:avLst/>
          </a:prstGeom>
          <a:noFill/>
          <a:ln>
            <a:noFill/>
          </a:ln>
        </p:spPr>
      </p:pic>
      <p:pic>
        <p:nvPicPr>
          <p:cNvPr id="15" name="Picture 14">
            <a:extLst>
              <a:ext uri="{FF2B5EF4-FFF2-40B4-BE49-F238E27FC236}">
                <a16:creationId xmlns:a16="http://schemas.microsoft.com/office/drawing/2014/main" id="{94452DC5-CE9F-B86B-1A88-4E97F81325B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1813" y="6609224"/>
            <a:ext cx="530160" cy="267587"/>
          </a:xfrm>
          <a:prstGeom prst="rect">
            <a:avLst/>
          </a:prstGeom>
          <a:noFill/>
          <a:ln>
            <a:noFill/>
          </a:ln>
        </p:spPr>
      </p:pic>
      <p:pic>
        <p:nvPicPr>
          <p:cNvPr id="16" name="Picture 15">
            <a:extLst>
              <a:ext uri="{FF2B5EF4-FFF2-40B4-BE49-F238E27FC236}">
                <a16:creationId xmlns:a16="http://schemas.microsoft.com/office/drawing/2014/main" id="{E2F48AFA-4795-84B4-69E5-69185BEE274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7671" y="6608540"/>
            <a:ext cx="539171" cy="267587"/>
          </a:xfrm>
          <a:prstGeom prst="rect">
            <a:avLst/>
          </a:prstGeom>
          <a:noFill/>
          <a:ln>
            <a:noFill/>
          </a:ln>
        </p:spPr>
      </p:pic>
      <p:pic>
        <p:nvPicPr>
          <p:cNvPr id="17" name="Picture 16">
            <a:extLst>
              <a:ext uri="{FF2B5EF4-FFF2-40B4-BE49-F238E27FC236}">
                <a16:creationId xmlns:a16="http://schemas.microsoft.com/office/drawing/2014/main" id="{B094E2A9-DC33-8B7B-0D3E-74E1B35BFD5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0835" y="6608882"/>
            <a:ext cx="526178" cy="267587"/>
          </a:xfrm>
          <a:prstGeom prst="rect">
            <a:avLst/>
          </a:prstGeom>
          <a:noFill/>
          <a:ln>
            <a:noFill/>
          </a:ln>
        </p:spPr>
      </p:pic>
      <p:pic>
        <p:nvPicPr>
          <p:cNvPr id="18" name="Picture 17">
            <a:extLst>
              <a:ext uri="{FF2B5EF4-FFF2-40B4-BE49-F238E27FC236}">
                <a16:creationId xmlns:a16="http://schemas.microsoft.com/office/drawing/2014/main" id="{9DFF5D5A-0F16-69F8-716B-A51CC8B75B7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3202" y="6608882"/>
            <a:ext cx="526298" cy="267587"/>
          </a:xfrm>
          <a:prstGeom prst="rect">
            <a:avLst/>
          </a:prstGeom>
          <a:noFill/>
          <a:ln>
            <a:noFill/>
          </a:ln>
        </p:spPr>
      </p:pic>
      <p:pic>
        <p:nvPicPr>
          <p:cNvPr id="19" name="Picture 18">
            <a:extLst>
              <a:ext uri="{FF2B5EF4-FFF2-40B4-BE49-F238E27FC236}">
                <a16:creationId xmlns:a16="http://schemas.microsoft.com/office/drawing/2014/main" id="{B17E0936-BFF3-6C9C-7287-FE4E7553B00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8422" y="6608881"/>
            <a:ext cx="530160" cy="267587"/>
          </a:xfrm>
          <a:prstGeom prst="rect">
            <a:avLst/>
          </a:prstGeom>
          <a:noFill/>
          <a:ln>
            <a:noFill/>
          </a:ln>
        </p:spPr>
      </p:pic>
      <p:pic>
        <p:nvPicPr>
          <p:cNvPr id="20" name="Picture 19">
            <a:extLst>
              <a:ext uri="{FF2B5EF4-FFF2-40B4-BE49-F238E27FC236}">
                <a16:creationId xmlns:a16="http://schemas.microsoft.com/office/drawing/2014/main" id="{16188FF0-7574-3277-5166-76C9D0D3D75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8022" y="6607725"/>
            <a:ext cx="490155" cy="267587"/>
          </a:xfrm>
          <a:prstGeom prst="rect">
            <a:avLst/>
          </a:prstGeom>
          <a:noFill/>
          <a:ln>
            <a:noFill/>
          </a:ln>
        </p:spPr>
      </p:pic>
      <p:pic>
        <p:nvPicPr>
          <p:cNvPr id="21" name="Picture 20">
            <a:extLst>
              <a:ext uri="{FF2B5EF4-FFF2-40B4-BE49-F238E27FC236}">
                <a16:creationId xmlns:a16="http://schemas.microsoft.com/office/drawing/2014/main" id="{2D38AD9E-FD66-151B-B512-8A93EA72FD1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2855" y="6607725"/>
            <a:ext cx="526178" cy="267587"/>
          </a:xfrm>
          <a:prstGeom prst="rect">
            <a:avLst/>
          </a:prstGeom>
          <a:noFill/>
          <a:ln>
            <a:noFill/>
          </a:ln>
        </p:spPr>
      </p:pic>
      <p:pic>
        <p:nvPicPr>
          <p:cNvPr id="22" name="Picture 21">
            <a:extLst>
              <a:ext uri="{FF2B5EF4-FFF2-40B4-BE49-F238E27FC236}">
                <a16:creationId xmlns:a16="http://schemas.microsoft.com/office/drawing/2014/main" id="{2BF121DE-E19F-3481-5069-DAECB34A804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1258" y="6607725"/>
            <a:ext cx="526298" cy="267587"/>
          </a:xfrm>
          <a:prstGeom prst="rect">
            <a:avLst/>
          </a:prstGeom>
          <a:noFill/>
          <a:ln>
            <a:noFill/>
          </a:ln>
        </p:spPr>
      </p:pic>
      <p:pic>
        <p:nvPicPr>
          <p:cNvPr id="23" name="Picture 22">
            <a:extLst>
              <a:ext uri="{FF2B5EF4-FFF2-40B4-BE49-F238E27FC236}">
                <a16:creationId xmlns:a16="http://schemas.microsoft.com/office/drawing/2014/main" id="{80150ABD-F8D8-32A2-A1FB-83B734292A7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1653" y="6607724"/>
            <a:ext cx="530160" cy="267587"/>
          </a:xfrm>
          <a:prstGeom prst="rect">
            <a:avLst/>
          </a:prstGeom>
          <a:noFill/>
          <a:ln>
            <a:noFill/>
          </a:ln>
        </p:spPr>
      </p:pic>
      <p:pic>
        <p:nvPicPr>
          <p:cNvPr id="24" name="Picture 23">
            <a:extLst>
              <a:ext uri="{FF2B5EF4-FFF2-40B4-BE49-F238E27FC236}">
                <a16:creationId xmlns:a16="http://schemas.microsoft.com/office/drawing/2014/main" id="{2C1413D6-6F00-3CA8-BA95-303080482E3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21366" y="6607724"/>
            <a:ext cx="490155" cy="267587"/>
          </a:xfrm>
          <a:prstGeom prst="rect">
            <a:avLst/>
          </a:prstGeom>
          <a:noFill/>
          <a:ln>
            <a:noFill/>
          </a:ln>
        </p:spPr>
      </p:pic>
      <p:pic>
        <p:nvPicPr>
          <p:cNvPr id="25" name="Picture 24">
            <a:extLst>
              <a:ext uri="{FF2B5EF4-FFF2-40B4-BE49-F238E27FC236}">
                <a16:creationId xmlns:a16="http://schemas.microsoft.com/office/drawing/2014/main" id="{6B5A16FA-7E5D-1A2C-642B-9C8D8FAE530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7018" y="6607724"/>
            <a:ext cx="526178" cy="267587"/>
          </a:xfrm>
          <a:prstGeom prst="rect">
            <a:avLst/>
          </a:prstGeom>
          <a:noFill/>
          <a:ln>
            <a:noFill/>
          </a:ln>
        </p:spPr>
      </p:pic>
      <p:pic>
        <p:nvPicPr>
          <p:cNvPr id="26" name="Picture 25">
            <a:extLst>
              <a:ext uri="{FF2B5EF4-FFF2-40B4-BE49-F238E27FC236}">
                <a16:creationId xmlns:a16="http://schemas.microsoft.com/office/drawing/2014/main" id="{4AC8DD35-2F0B-20DD-CE22-86E783F8391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62141" y="6607723"/>
            <a:ext cx="526298" cy="267587"/>
          </a:xfrm>
          <a:prstGeom prst="rect">
            <a:avLst/>
          </a:prstGeom>
          <a:noFill/>
          <a:ln>
            <a:noFill/>
          </a:ln>
        </p:spPr>
      </p:pic>
      <p:pic>
        <p:nvPicPr>
          <p:cNvPr id="27" name="Picture 26">
            <a:extLst>
              <a:ext uri="{FF2B5EF4-FFF2-40B4-BE49-F238E27FC236}">
                <a16:creationId xmlns:a16="http://schemas.microsoft.com/office/drawing/2014/main" id="{8FEFCC40-9245-BE3A-2D4D-ADF3B952FAD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9283" y="6607723"/>
            <a:ext cx="481964" cy="267587"/>
          </a:xfrm>
          <a:prstGeom prst="rect">
            <a:avLst/>
          </a:prstGeom>
          <a:noFill/>
          <a:ln>
            <a:noFill/>
          </a:ln>
        </p:spPr>
      </p:pic>
      <p:pic>
        <p:nvPicPr>
          <p:cNvPr id="28" name="Picture 27">
            <a:extLst>
              <a:ext uri="{FF2B5EF4-FFF2-40B4-BE49-F238E27FC236}">
                <a16:creationId xmlns:a16="http://schemas.microsoft.com/office/drawing/2014/main" id="{2A67558B-D0AF-BB8A-8875-AD0551F1EAE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11442" y="6607723"/>
            <a:ext cx="490155" cy="267587"/>
          </a:xfrm>
          <a:prstGeom prst="rect">
            <a:avLst/>
          </a:prstGeom>
          <a:noFill/>
          <a:ln>
            <a:noFill/>
          </a:ln>
        </p:spPr>
      </p:pic>
      <p:pic>
        <p:nvPicPr>
          <p:cNvPr id="29" name="Picture 28">
            <a:extLst>
              <a:ext uri="{FF2B5EF4-FFF2-40B4-BE49-F238E27FC236}">
                <a16:creationId xmlns:a16="http://schemas.microsoft.com/office/drawing/2014/main" id="{81875355-A16C-7918-EDF2-596EC148636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1721" y="6607723"/>
            <a:ext cx="526178" cy="267587"/>
          </a:xfrm>
          <a:prstGeom prst="rect">
            <a:avLst/>
          </a:prstGeom>
          <a:noFill/>
          <a:ln>
            <a:noFill/>
          </a:ln>
        </p:spPr>
      </p:pic>
      <p:pic>
        <p:nvPicPr>
          <p:cNvPr id="30" name="Picture 29">
            <a:extLst>
              <a:ext uri="{FF2B5EF4-FFF2-40B4-BE49-F238E27FC236}">
                <a16:creationId xmlns:a16="http://schemas.microsoft.com/office/drawing/2014/main" id="{1EF7C44E-105E-7F96-183B-7CD551EEDDD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37227" y="6607723"/>
            <a:ext cx="460174" cy="267587"/>
          </a:xfrm>
          <a:prstGeom prst="rect">
            <a:avLst/>
          </a:prstGeom>
          <a:noFill/>
          <a:ln>
            <a:noFill/>
          </a:ln>
        </p:spPr>
      </p:pic>
      <p:pic>
        <p:nvPicPr>
          <p:cNvPr id="31" name="Picture 30">
            <a:extLst>
              <a:ext uri="{FF2B5EF4-FFF2-40B4-BE49-F238E27FC236}">
                <a16:creationId xmlns:a16="http://schemas.microsoft.com/office/drawing/2014/main" id="{5F2F84DC-45AB-2542-8688-E2D51255E75C}"/>
              </a:ext>
            </a:extLst>
          </p:cNvPr>
          <p:cNvPicPr>
            <a:picLocks noChangeAspect="1"/>
          </p:cNvPicPr>
          <p:nvPr/>
        </p:nvPicPr>
        <p:blipFill rotWithShape="1">
          <a:blip r:embed="rId7">
            <a:extLst>
              <a:ext uri="{28A0092B-C50C-407E-A947-70E740481C1C}">
                <a14:useLocalDpi xmlns:a14="http://schemas.microsoft.com/office/drawing/2010/main" val="0"/>
              </a:ext>
            </a:extLst>
          </a:blip>
          <a:srcRect l="-181" t="91267" r="-1" b="1803"/>
          <a:stretch/>
        </p:blipFill>
        <p:spPr>
          <a:xfrm>
            <a:off x="-29729" y="0"/>
            <a:ext cx="12221729" cy="812555"/>
          </a:xfrm>
          <a:prstGeom prst="rect">
            <a:avLst/>
          </a:prstGeom>
          <a:effectLst>
            <a:outerShdw blurRad="50800" dist="50800" dir="5400000" algn="ctr" rotWithShape="0">
              <a:srgbClr val="000000">
                <a:alpha val="0"/>
              </a:srgbClr>
            </a:outerShdw>
          </a:effectLst>
        </p:spPr>
      </p:pic>
      <p:sp>
        <p:nvSpPr>
          <p:cNvPr id="32" name="TextBox 31">
            <a:extLst>
              <a:ext uri="{FF2B5EF4-FFF2-40B4-BE49-F238E27FC236}">
                <a16:creationId xmlns:a16="http://schemas.microsoft.com/office/drawing/2014/main" id="{1C743C2E-ED10-39BF-4DE3-36FD91DD56C8}"/>
              </a:ext>
            </a:extLst>
          </p:cNvPr>
          <p:cNvSpPr txBox="1"/>
          <p:nvPr/>
        </p:nvSpPr>
        <p:spPr>
          <a:xfrm>
            <a:off x="2772677" y="128727"/>
            <a:ext cx="7314391" cy="523220"/>
          </a:xfrm>
          <a:prstGeom prst="rect">
            <a:avLst/>
          </a:prstGeom>
          <a:solidFill>
            <a:schemeClr val="accent1">
              <a:alpha val="0"/>
            </a:schemeClr>
          </a:solidFill>
          <a:effectLst>
            <a:outerShdw blurRad="50800" dist="50800" dir="5400000" algn="ctr" rotWithShape="0">
              <a:schemeClr val="bg1"/>
            </a:outerShdw>
          </a:effectLst>
        </p:spPr>
        <p:txBody>
          <a:bodyPr wrap="square" rtlCol="0">
            <a:spAutoFit/>
          </a:bodyPr>
          <a:lstStyle/>
          <a:p>
            <a:r>
              <a:rPr lang="en-US" sz="2800" b="1" i="1" dirty="0"/>
              <a:t>“Enhancing Synergies for a Resilient Tomorrow”</a:t>
            </a:r>
            <a:endParaRPr lang="x-none" sz="2800" b="1" i="1" dirty="0"/>
          </a:p>
        </p:txBody>
      </p:sp>
      <p:sp>
        <p:nvSpPr>
          <p:cNvPr id="33" name="TextBox 32">
            <a:extLst>
              <a:ext uri="{FF2B5EF4-FFF2-40B4-BE49-F238E27FC236}">
                <a16:creationId xmlns:a16="http://schemas.microsoft.com/office/drawing/2014/main" id="{D0902558-F1E4-C6E5-81B6-734B87708ACB}"/>
              </a:ext>
            </a:extLst>
          </p:cNvPr>
          <p:cNvSpPr txBox="1"/>
          <p:nvPr/>
        </p:nvSpPr>
        <p:spPr>
          <a:xfrm>
            <a:off x="2760596" y="2535674"/>
            <a:ext cx="6160770" cy="1015663"/>
          </a:xfrm>
          <a:prstGeom prst="rect">
            <a:avLst/>
          </a:prstGeom>
          <a:noFill/>
        </p:spPr>
        <p:txBody>
          <a:bodyPr wrap="square">
            <a:spAutoFit/>
          </a:bodyPr>
          <a:lstStyle/>
          <a:p>
            <a:pPr algn="ctr"/>
            <a:r>
              <a:rPr lang="en-US" sz="6000" dirty="0"/>
              <a:t>Thank you!</a:t>
            </a:r>
            <a:r>
              <a:rPr lang="en-US" dirty="0"/>
              <a:t> </a:t>
            </a:r>
          </a:p>
        </p:txBody>
      </p:sp>
    </p:spTree>
    <p:extLst>
      <p:ext uri="{BB962C8B-B14F-4D97-AF65-F5344CB8AC3E}">
        <p14:creationId xmlns:p14="http://schemas.microsoft.com/office/powerpoint/2010/main" val="2354510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1084</TotalTime>
  <Words>272</Words>
  <Application>Microsoft Macintosh PowerPoint</Application>
  <PresentationFormat>Widescreen</PresentationFormat>
  <Paragraphs>47</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Black</vt:lpstr>
      <vt:lpstr>Calibri</vt:lpstr>
      <vt:lpstr>Calibri Light</vt:lpstr>
      <vt:lpstr>Office Theme</vt:lpstr>
      <vt:lpstr>3rd Joint Environment and Risk Management Platform</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R.Nash</dc:creator>
  <cp:lastModifiedBy>Rosalinda Yatilman</cp:lastModifiedBy>
  <cp:revision>14</cp:revision>
  <dcterms:created xsi:type="dcterms:W3CDTF">2023-08-01T02:39:00Z</dcterms:created>
  <dcterms:modified xsi:type="dcterms:W3CDTF">2023-08-27T08:43:26Z</dcterms:modified>
</cp:coreProperties>
</file>