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6.jpg" ContentType="image/png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56" r:id="rId3"/>
    <p:sldId id="263" r:id="rId4"/>
    <p:sldId id="258" r:id="rId5"/>
    <p:sldId id="261" r:id="rId6"/>
    <p:sldId id="262" r:id="rId7"/>
    <p:sldId id="270" r:id="rId8"/>
    <p:sldId id="271" r:id="rId9"/>
    <p:sldId id="272" r:id="rId10"/>
    <p:sldId id="273" r:id="rId11"/>
    <p:sldId id="274" r:id="rId12"/>
    <p:sldId id="275" r:id="rId13"/>
  </p:sldIdLst>
  <p:sldSz cx="12192000" cy="6858000"/>
  <p:notesSz cx="6858000" cy="9144000"/>
  <p:defaultTextStyle>
    <a:defPPr>
      <a:defRPr lang="en-FM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51"/>
  </p:normalViewPr>
  <p:slideViewPr>
    <p:cSldViewPr snapToGrid="0">
      <p:cViewPr varScale="1">
        <p:scale>
          <a:sx n="78" d="100"/>
          <a:sy n="78" d="100"/>
        </p:scale>
        <p:origin x="208" y="7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9FE63B-EAA2-49C2-AFAD-9B7100C8A7D3}" type="doc">
      <dgm:prSet loTypeId="urn:microsoft.com/office/officeart/2005/8/layout/orgChart1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FM"/>
        </a:p>
      </dgm:t>
    </dgm:pt>
    <dgm:pt modelId="{B7584B8A-3CBB-4E06-951C-1F9AAE256AD7}">
      <dgm:prSet phldrT="[Text]"/>
      <dgm:spPr/>
      <dgm:t>
        <a:bodyPr/>
        <a:lstStyle/>
        <a:p>
          <a:r>
            <a:rPr lang="en-US" dirty="0"/>
            <a:t>DECEM</a:t>
          </a:r>
          <a:endParaRPr lang="en-FM" dirty="0"/>
        </a:p>
      </dgm:t>
    </dgm:pt>
    <dgm:pt modelId="{7F6AFFC4-BE2B-4DD6-8A7A-6AC61BBAC6B0}" type="parTrans" cxnId="{8D6076C2-A861-4681-9D43-551F6A024E48}">
      <dgm:prSet/>
      <dgm:spPr/>
      <dgm:t>
        <a:bodyPr/>
        <a:lstStyle/>
        <a:p>
          <a:endParaRPr lang="en-FM"/>
        </a:p>
      </dgm:t>
    </dgm:pt>
    <dgm:pt modelId="{025129AB-1F71-4A7A-8766-648CFD11B5E4}" type="sibTrans" cxnId="{8D6076C2-A861-4681-9D43-551F6A024E48}">
      <dgm:prSet/>
      <dgm:spPr/>
      <dgm:t>
        <a:bodyPr/>
        <a:lstStyle/>
        <a:p>
          <a:endParaRPr lang="en-FM"/>
        </a:p>
      </dgm:t>
    </dgm:pt>
    <dgm:pt modelId="{3868AC58-C81B-4B77-AC96-BD3F9C8B5EDC}" type="asst">
      <dgm:prSet phldrT="[Text]"/>
      <dgm:spPr/>
      <dgm:t>
        <a:bodyPr/>
        <a:lstStyle/>
        <a:p>
          <a:r>
            <a:rPr lang="en-US" dirty="0"/>
            <a:t>Admin</a:t>
          </a:r>
          <a:endParaRPr lang="en-FM" dirty="0"/>
        </a:p>
      </dgm:t>
    </dgm:pt>
    <dgm:pt modelId="{17F33F80-1A49-4CC7-99DB-E63205D82C96}" type="parTrans" cxnId="{A5331CC4-B570-42B1-8CFA-D31BE13BC0FA}">
      <dgm:prSet/>
      <dgm:spPr/>
      <dgm:t>
        <a:bodyPr/>
        <a:lstStyle/>
        <a:p>
          <a:endParaRPr lang="en-FM"/>
        </a:p>
      </dgm:t>
    </dgm:pt>
    <dgm:pt modelId="{DEC750FC-72DC-4BC6-8CE8-3FF410F18407}" type="sibTrans" cxnId="{A5331CC4-B570-42B1-8CFA-D31BE13BC0FA}">
      <dgm:prSet/>
      <dgm:spPr/>
      <dgm:t>
        <a:bodyPr/>
        <a:lstStyle/>
        <a:p>
          <a:endParaRPr lang="en-FM"/>
        </a:p>
      </dgm:t>
    </dgm:pt>
    <dgm:pt modelId="{256E935E-8024-4F46-BE76-93DD0F927761}">
      <dgm:prSet phldrT="[Text]"/>
      <dgm:spPr/>
      <dgm:t>
        <a:bodyPr/>
        <a:lstStyle/>
        <a:p>
          <a:r>
            <a:rPr lang="en-US" dirty="0"/>
            <a:t>Environment</a:t>
          </a:r>
          <a:endParaRPr lang="en-FM" dirty="0"/>
        </a:p>
      </dgm:t>
    </dgm:pt>
    <dgm:pt modelId="{1293D87F-83D1-48AE-996C-FE1195008756}" type="parTrans" cxnId="{C0373A4B-C8EB-4B28-826D-83B3013B35AC}">
      <dgm:prSet/>
      <dgm:spPr/>
      <dgm:t>
        <a:bodyPr/>
        <a:lstStyle/>
        <a:p>
          <a:endParaRPr lang="en-FM"/>
        </a:p>
      </dgm:t>
    </dgm:pt>
    <dgm:pt modelId="{E9CD88C0-1A89-4F30-8144-79BEA6D8B7F0}" type="sibTrans" cxnId="{C0373A4B-C8EB-4B28-826D-83B3013B35AC}">
      <dgm:prSet/>
      <dgm:spPr/>
      <dgm:t>
        <a:bodyPr/>
        <a:lstStyle/>
        <a:p>
          <a:endParaRPr lang="en-FM"/>
        </a:p>
      </dgm:t>
    </dgm:pt>
    <dgm:pt modelId="{971545FF-47BD-4560-91F0-68A02FE84C76}">
      <dgm:prSet phldrT="[Text]"/>
      <dgm:spPr/>
      <dgm:t>
        <a:bodyPr/>
        <a:lstStyle/>
        <a:p>
          <a:r>
            <a:rPr lang="en-US" dirty="0"/>
            <a:t>Climate Change</a:t>
          </a:r>
          <a:endParaRPr lang="en-FM" dirty="0"/>
        </a:p>
      </dgm:t>
    </dgm:pt>
    <dgm:pt modelId="{5188EE34-63D2-4375-9459-3781AF0DEB74}" type="parTrans" cxnId="{0737582F-0C1D-4AE9-8AE3-75E5798F2C80}">
      <dgm:prSet/>
      <dgm:spPr/>
      <dgm:t>
        <a:bodyPr/>
        <a:lstStyle/>
        <a:p>
          <a:endParaRPr lang="en-FM"/>
        </a:p>
      </dgm:t>
    </dgm:pt>
    <dgm:pt modelId="{E90D2120-65A0-46CC-B4E6-A9DB30AC035D}" type="sibTrans" cxnId="{0737582F-0C1D-4AE9-8AE3-75E5798F2C80}">
      <dgm:prSet/>
      <dgm:spPr/>
      <dgm:t>
        <a:bodyPr/>
        <a:lstStyle/>
        <a:p>
          <a:endParaRPr lang="en-FM"/>
        </a:p>
      </dgm:t>
    </dgm:pt>
    <dgm:pt modelId="{57927DB9-56D1-4242-949E-EF8629FB74AD}">
      <dgm:prSet phldrT="[Text]"/>
      <dgm:spPr/>
      <dgm:t>
        <a:bodyPr/>
        <a:lstStyle/>
        <a:p>
          <a:r>
            <a:rPr lang="en-US" dirty="0"/>
            <a:t>Emergency Management</a:t>
          </a:r>
          <a:endParaRPr lang="en-FM" dirty="0"/>
        </a:p>
      </dgm:t>
    </dgm:pt>
    <dgm:pt modelId="{615EA2AC-E151-445A-B0D0-241AABBA7842}" type="parTrans" cxnId="{03F02AAD-03DE-464B-A614-8480F6414A3F}">
      <dgm:prSet/>
      <dgm:spPr/>
      <dgm:t>
        <a:bodyPr/>
        <a:lstStyle/>
        <a:p>
          <a:endParaRPr lang="en-FM"/>
        </a:p>
      </dgm:t>
    </dgm:pt>
    <dgm:pt modelId="{B5FDAB6F-DD29-448C-94F9-882C6B194765}" type="sibTrans" cxnId="{03F02AAD-03DE-464B-A614-8480F6414A3F}">
      <dgm:prSet/>
      <dgm:spPr/>
      <dgm:t>
        <a:bodyPr/>
        <a:lstStyle/>
        <a:p>
          <a:endParaRPr lang="en-FM"/>
        </a:p>
      </dgm:t>
    </dgm:pt>
    <dgm:pt modelId="{1BAF2D96-5465-48CB-91E4-7CB55AE3AD1B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/>
            <a:t>Chemical &amp; Waste Management</a:t>
          </a:r>
          <a:endParaRPr lang="en-FM" dirty="0"/>
        </a:p>
      </dgm:t>
    </dgm:pt>
    <dgm:pt modelId="{6F1E0311-3377-47F5-9E43-BDB3E1EAE751}" type="parTrans" cxnId="{13A260B2-790F-4133-BD51-A13387D2630D}">
      <dgm:prSet/>
      <dgm:spPr/>
      <dgm:t>
        <a:bodyPr/>
        <a:lstStyle/>
        <a:p>
          <a:endParaRPr lang="en-FM"/>
        </a:p>
      </dgm:t>
    </dgm:pt>
    <dgm:pt modelId="{B0B3B00B-557B-4F3B-8B13-974D623F3DC0}" type="sibTrans" cxnId="{13A260B2-790F-4133-BD51-A13387D2630D}">
      <dgm:prSet/>
      <dgm:spPr/>
      <dgm:t>
        <a:bodyPr/>
        <a:lstStyle/>
        <a:p>
          <a:endParaRPr lang="en-FM"/>
        </a:p>
      </dgm:t>
    </dgm:pt>
    <dgm:pt modelId="{2AE37009-7459-4F3C-94B3-77957BD99D31}">
      <dgm:prSet phldrT="[Text]"/>
      <dgm:spPr>
        <a:solidFill>
          <a:srgbClr val="00B0F0"/>
        </a:solidFill>
      </dgm:spPr>
      <dgm:t>
        <a:bodyPr/>
        <a:lstStyle/>
        <a:p>
          <a:r>
            <a:rPr lang="en-US" dirty="0"/>
            <a:t>OCEA Project Team</a:t>
          </a:r>
          <a:endParaRPr lang="en-FM" dirty="0"/>
        </a:p>
      </dgm:t>
    </dgm:pt>
    <dgm:pt modelId="{FA30170C-37A8-499F-BBD6-F952EB0912B1}" type="parTrans" cxnId="{04F70358-9768-4135-9964-703EE2D3A40D}">
      <dgm:prSet/>
      <dgm:spPr/>
      <dgm:t>
        <a:bodyPr/>
        <a:lstStyle/>
        <a:p>
          <a:endParaRPr lang="en-FM"/>
        </a:p>
      </dgm:t>
    </dgm:pt>
    <dgm:pt modelId="{E8CCA322-230A-49A0-8782-15314E3272F8}" type="sibTrans" cxnId="{04F70358-9768-4135-9964-703EE2D3A40D}">
      <dgm:prSet/>
      <dgm:spPr/>
      <dgm:t>
        <a:bodyPr/>
        <a:lstStyle/>
        <a:p>
          <a:endParaRPr lang="en-FM"/>
        </a:p>
      </dgm:t>
    </dgm:pt>
    <dgm:pt modelId="{DCFE3A0D-FA43-4736-BDD5-699DBDF462F6}" type="pres">
      <dgm:prSet presAssocID="{7F9FE63B-EAA2-49C2-AFAD-9B7100C8A7D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ABD70C8D-19DF-4EA4-8635-158DA95010AF}" type="pres">
      <dgm:prSet presAssocID="{B7584B8A-3CBB-4E06-951C-1F9AAE256AD7}" presName="hierRoot1" presStyleCnt="0">
        <dgm:presLayoutVars>
          <dgm:hierBranch val="init"/>
        </dgm:presLayoutVars>
      </dgm:prSet>
      <dgm:spPr/>
    </dgm:pt>
    <dgm:pt modelId="{F69449BE-39E4-45C9-8291-30EFD61C686E}" type="pres">
      <dgm:prSet presAssocID="{B7584B8A-3CBB-4E06-951C-1F9AAE256AD7}" presName="rootComposite1" presStyleCnt="0"/>
      <dgm:spPr/>
    </dgm:pt>
    <dgm:pt modelId="{E7E0F3FC-221F-4BF7-8223-C66A16666B9A}" type="pres">
      <dgm:prSet presAssocID="{B7584B8A-3CBB-4E06-951C-1F9AAE256AD7}" presName="rootText1" presStyleLbl="node0" presStyleIdx="0" presStyleCnt="1">
        <dgm:presLayoutVars>
          <dgm:chPref val="3"/>
        </dgm:presLayoutVars>
      </dgm:prSet>
      <dgm:spPr/>
    </dgm:pt>
    <dgm:pt modelId="{E99AC37A-1541-40EC-A445-46D7DA80C021}" type="pres">
      <dgm:prSet presAssocID="{B7584B8A-3CBB-4E06-951C-1F9AAE256AD7}" presName="rootConnector1" presStyleLbl="node1" presStyleIdx="0" presStyleCnt="0"/>
      <dgm:spPr/>
    </dgm:pt>
    <dgm:pt modelId="{FBA93DB7-0F31-4A64-9BA9-E178E55904B2}" type="pres">
      <dgm:prSet presAssocID="{B7584B8A-3CBB-4E06-951C-1F9AAE256AD7}" presName="hierChild2" presStyleCnt="0"/>
      <dgm:spPr/>
    </dgm:pt>
    <dgm:pt modelId="{97E3BE94-0A1C-43F8-89B7-7DC18C34F24D}" type="pres">
      <dgm:prSet presAssocID="{1293D87F-83D1-48AE-996C-FE1195008756}" presName="Name37" presStyleLbl="parChTrans1D2" presStyleIdx="0" presStyleCnt="4"/>
      <dgm:spPr/>
    </dgm:pt>
    <dgm:pt modelId="{6A3B33E3-24B0-47F5-8A45-42FF3F36C3C5}" type="pres">
      <dgm:prSet presAssocID="{256E935E-8024-4F46-BE76-93DD0F927761}" presName="hierRoot2" presStyleCnt="0">
        <dgm:presLayoutVars>
          <dgm:hierBranch val="init"/>
        </dgm:presLayoutVars>
      </dgm:prSet>
      <dgm:spPr/>
    </dgm:pt>
    <dgm:pt modelId="{2CE92D1E-B195-4E00-93D3-A772A69736CB}" type="pres">
      <dgm:prSet presAssocID="{256E935E-8024-4F46-BE76-93DD0F927761}" presName="rootComposite" presStyleCnt="0"/>
      <dgm:spPr/>
    </dgm:pt>
    <dgm:pt modelId="{C153E748-F01C-4FE8-8B36-635514B0C198}" type="pres">
      <dgm:prSet presAssocID="{256E935E-8024-4F46-BE76-93DD0F927761}" presName="rootText" presStyleLbl="node2" presStyleIdx="0" presStyleCnt="3">
        <dgm:presLayoutVars>
          <dgm:chPref val="3"/>
        </dgm:presLayoutVars>
      </dgm:prSet>
      <dgm:spPr/>
    </dgm:pt>
    <dgm:pt modelId="{CF96DA85-A6BB-4FFC-A415-521135D0F0B0}" type="pres">
      <dgm:prSet presAssocID="{256E935E-8024-4F46-BE76-93DD0F927761}" presName="rootConnector" presStyleLbl="node2" presStyleIdx="0" presStyleCnt="3"/>
      <dgm:spPr/>
    </dgm:pt>
    <dgm:pt modelId="{17335709-E8F8-4995-A379-86BEF47C4067}" type="pres">
      <dgm:prSet presAssocID="{256E935E-8024-4F46-BE76-93DD0F927761}" presName="hierChild4" presStyleCnt="0"/>
      <dgm:spPr/>
    </dgm:pt>
    <dgm:pt modelId="{C7989399-3C6C-4CD7-804E-DC355495F080}" type="pres">
      <dgm:prSet presAssocID="{6F1E0311-3377-47F5-9E43-BDB3E1EAE751}" presName="Name37" presStyleLbl="parChTrans1D3" presStyleIdx="0" presStyleCnt="1"/>
      <dgm:spPr/>
    </dgm:pt>
    <dgm:pt modelId="{33CB0811-E588-4241-8E80-16790881DC03}" type="pres">
      <dgm:prSet presAssocID="{1BAF2D96-5465-48CB-91E4-7CB55AE3AD1B}" presName="hierRoot2" presStyleCnt="0">
        <dgm:presLayoutVars>
          <dgm:hierBranch val="init"/>
        </dgm:presLayoutVars>
      </dgm:prSet>
      <dgm:spPr/>
    </dgm:pt>
    <dgm:pt modelId="{869CC09F-F51F-4089-B6F2-521941273774}" type="pres">
      <dgm:prSet presAssocID="{1BAF2D96-5465-48CB-91E4-7CB55AE3AD1B}" presName="rootComposite" presStyleCnt="0"/>
      <dgm:spPr/>
    </dgm:pt>
    <dgm:pt modelId="{E228FAD7-8FF8-49F9-9A58-C2333442D944}" type="pres">
      <dgm:prSet presAssocID="{1BAF2D96-5465-48CB-91E4-7CB55AE3AD1B}" presName="rootText" presStyleLbl="node3" presStyleIdx="0" presStyleCnt="1">
        <dgm:presLayoutVars>
          <dgm:chPref val="3"/>
        </dgm:presLayoutVars>
      </dgm:prSet>
      <dgm:spPr/>
    </dgm:pt>
    <dgm:pt modelId="{D9077DB9-B761-4B7B-A528-970B0E6C76C8}" type="pres">
      <dgm:prSet presAssocID="{1BAF2D96-5465-48CB-91E4-7CB55AE3AD1B}" presName="rootConnector" presStyleLbl="node3" presStyleIdx="0" presStyleCnt="1"/>
      <dgm:spPr/>
    </dgm:pt>
    <dgm:pt modelId="{35EB60BA-A6D9-4DC1-97EB-89CB8217F538}" type="pres">
      <dgm:prSet presAssocID="{1BAF2D96-5465-48CB-91E4-7CB55AE3AD1B}" presName="hierChild4" presStyleCnt="0"/>
      <dgm:spPr/>
    </dgm:pt>
    <dgm:pt modelId="{F2F4B7E7-C35C-4E93-B3D9-573B5CD2AA70}" type="pres">
      <dgm:prSet presAssocID="{FA30170C-37A8-499F-BBD6-F952EB0912B1}" presName="Name37" presStyleLbl="parChTrans1D4" presStyleIdx="0" presStyleCnt="1"/>
      <dgm:spPr/>
    </dgm:pt>
    <dgm:pt modelId="{55B8BE34-F646-4262-99B0-1DC2B9B363C2}" type="pres">
      <dgm:prSet presAssocID="{2AE37009-7459-4F3C-94B3-77957BD99D31}" presName="hierRoot2" presStyleCnt="0">
        <dgm:presLayoutVars>
          <dgm:hierBranch val="init"/>
        </dgm:presLayoutVars>
      </dgm:prSet>
      <dgm:spPr/>
    </dgm:pt>
    <dgm:pt modelId="{6C2BE8AB-82B4-4C28-99D4-2CC83667AF92}" type="pres">
      <dgm:prSet presAssocID="{2AE37009-7459-4F3C-94B3-77957BD99D31}" presName="rootComposite" presStyleCnt="0"/>
      <dgm:spPr/>
    </dgm:pt>
    <dgm:pt modelId="{4639679F-764B-412C-876E-B5E8B3026460}" type="pres">
      <dgm:prSet presAssocID="{2AE37009-7459-4F3C-94B3-77957BD99D31}" presName="rootText" presStyleLbl="node4" presStyleIdx="0" presStyleCnt="1">
        <dgm:presLayoutVars>
          <dgm:chPref val="3"/>
        </dgm:presLayoutVars>
      </dgm:prSet>
      <dgm:spPr/>
    </dgm:pt>
    <dgm:pt modelId="{357BF510-689E-467F-B1FB-D664D6261001}" type="pres">
      <dgm:prSet presAssocID="{2AE37009-7459-4F3C-94B3-77957BD99D31}" presName="rootConnector" presStyleLbl="node4" presStyleIdx="0" presStyleCnt="1"/>
      <dgm:spPr/>
    </dgm:pt>
    <dgm:pt modelId="{D36C6988-7836-49FE-96B5-39A4A27C0D45}" type="pres">
      <dgm:prSet presAssocID="{2AE37009-7459-4F3C-94B3-77957BD99D31}" presName="hierChild4" presStyleCnt="0"/>
      <dgm:spPr/>
    </dgm:pt>
    <dgm:pt modelId="{03A7A479-AD81-4906-AAB9-B9F17538EAE2}" type="pres">
      <dgm:prSet presAssocID="{2AE37009-7459-4F3C-94B3-77957BD99D31}" presName="hierChild5" presStyleCnt="0"/>
      <dgm:spPr/>
    </dgm:pt>
    <dgm:pt modelId="{D4A87A07-CC23-40CC-A073-FE2539358253}" type="pres">
      <dgm:prSet presAssocID="{1BAF2D96-5465-48CB-91E4-7CB55AE3AD1B}" presName="hierChild5" presStyleCnt="0"/>
      <dgm:spPr/>
    </dgm:pt>
    <dgm:pt modelId="{47257666-6CA2-428D-9210-F63392F77552}" type="pres">
      <dgm:prSet presAssocID="{256E935E-8024-4F46-BE76-93DD0F927761}" presName="hierChild5" presStyleCnt="0"/>
      <dgm:spPr/>
    </dgm:pt>
    <dgm:pt modelId="{94E3DCD3-8F7C-4098-B7B4-017E9426A7CD}" type="pres">
      <dgm:prSet presAssocID="{5188EE34-63D2-4375-9459-3781AF0DEB74}" presName="Name37" presStyleLbl="parChTrans1D2" presStyleIdx="1" presStyleCnt="4"/>
      <dgm:spPr/>
    </dgm:pt>
    <dgm:pt modelId="{5BC5CD02-B2E4-463B-869A-8C78D6A918A9}" type="pres">
      <dgm:prSet presAssocID="{971545FF-47BD-4560-91F0-68A02FE84C76}" presName="hierRoot2" presStyleCnt="0">
        <dgm:presLayoutVars>
          <dgm:hierBranch val="init"/>
        </dgm:presLayoutVars>
      </dgm:prSet>
      <dgm:spPr/>
    </dgm:pt>
    <dgm:pt modelId="{84A8C41E-6452-4D96-9D34-9524A248F141}" type="pres">
      <dgm:prSet presAssocID="{971545FF-47BD-4560-91F0-68A02FE84C76}" presName="rootComposite" presStyleCnt="0"/>
      <dgm:spPr/>
    </dgm:pt>
    <dgm:pt modelId="{27001A08-AFB0-4C30-9A1E-DB5662F8E455}" type="pres">
      <dgm:prSet presAssocID="{971545FF-47BD-4560-91F0-68A02FE84C76}" presName="rootText" presStyleLbl="node2" presStyleIdx="1" presStyleCnt="3">
        <dgm:presLayoutVars>
          <dgm:chPref val="3"/>
        </dgm:presLayoutVars>
      </dgm:prSet>
      <dgm:spPr/>
    </dgm:pt>
    <dgm:pt modelId="{F6BD120B-DFE6-4E1E-AC24-88B4BD6F5EB3}" type="pres">
      <dgm:prSet presAssocID="{971545FF-47BD-4560-91F0-68A02FE84C76}" presName="rootConnector" presStyleLbl="node2" presStyleIdx="1" presStyleCnt="3"/>
      <dgm:spPr/>
    </dgm:pt>
    <dgm:pt modelId="{1E7514BA-74C9-41B0-A6A0-D102FB911C23}" type="pres">
      <dgm:prSet presAssocID="{971545FF-47BD-4560-91F0-68A02FE84C76}" presName="hierChild4" presStyleCnt="0"/>
      <dgm:spPr/>
    </dgm:pt>
    <dgm:pt modelId="{35B49545-6869-40F9-B5BD-F7C9BDE1B695}" type="pres">
      <dgm:prSet presAssocID="{971545FF-47BD-4560-91F0-68A02FE84C76}" presName="hierChild5" presStyleCnt="0"/>
      <dgm:spPr/>
    </dgm:pt>
    <dgm:pt modelId="{7C1C2854-52CD-40BB-89B7-F302797E14C8}" type="pres">
      <dgm:prSet presAssocID="{615EA2AC-E151-445A-B0D0-241AABBA7842}" presName="Name37" presStyleLbl="parChTrans1D2" presStyleIdx="2" presStyleCnt="4"/>
      <dgm:spPr/>
    </dgm:pt>
    <dgm:pt modelId="{B974C515-417C-49A2-B84D-6CF788C91701}" type="pres">
      <dgm:prSet presAssocID="{57927DB9-56D1-4242-949E-EF8629FB74AD}" presName="hierRoot2" presStyleCnt="0">
        <dgm:presLayoutVars>
          <dgm:hierBranch val="init"/>
        </dgm:presLayoutVars>
      </dgm:prSet>
      <dgm:spPr/>
    </dgm:pt>
    <dgm:pt modelId="{094BC66A-DA8D-471B-8F33-870233D741E7}" type="pres">
      <dgm:prSet presAssocID="{57927DB9-56D1-4242-949E-EF8629FB74AD}" presName="rootComposite" presStyleCnt="0"/>
      <dgm:spPr/>
    </dgm:pt>
    <dgm:pt modelId="{F23A4152-30E7-4F5C-8480-49CFC7646323}" type="pres">
      <dgm:prSet presAssocID="{57927DB9-56D1-4242-949E-EF8629FB74AD}" presName="rootText" presStyleLbl="node2" presStyleIdx="2" presStyleCnt="3">
        <dgm:presLayoutVars>
          <dgm:chPref val="3"/>
        </dgm:presLayoutVars>
      </dgm:prSet>
      <dgm:spPr/>
    </dgm:pt>
    <dgm:pt modelId="{FC340AAF-FF8D-45D8-A84A-C53539D18433}" type="pres">
      <dgm:prSet presAssocID="{57927DB9-56D1-4242-949E-EF8629FB74AD}" presName="rootConnector" presStyleLbl="node2" presStyleIdx="2" presStyleCnt="3"/>
      <dgm:spPr/>
    </dgm:pt>
    <dgm:pt modelId="{B83C9347-0D46-4E11-A554-5AB450731E74}" type="pres">
      <dgm:prSet presAssocID="{57927DB9-56D1-4242-949E-EF8629FB74AD}" presName="hierChild4" presStyleCnt="0"/>
      <dgm:spPr/>
    </dgm:pt>
    <dgm:pt modelId="{DB488C2C-411C-4560-B1BA-7057692A4A4F}" type="pres">
      <dgm:prSet presAssocID="{57927DB9-56D1-4242-949E-EF8629FB74AD}" presName="hierChild5" presStyleCnt="0"/>
      <dgm:spPr/>
    </dgm:pt>
    <dgm:pt modelId="{8CD4F3ED-6FD0-49D2-BD5F-09C241D0A4A3}" type="pres">
      <dgm:prSet presAssocID="{B7584B8A-3CBB-4E06-951C-1F9AAE256AD7}" presName="hierChild3" presStyleCnt="0"/>
      <dgm:spPr/>
    </dgm:pt>
    <dgm:pt modelId="{5EFF00A9-7E6F-4A82-A1D0-59EF0EEA6CE6}" type="pres">
      <dgm:prSet presAssocID="{17F33F80-1A49-4CC7-99DB-E63205D82C96}" presName="Name111" presStyleLbl="parChTrans1D2" presStyleIdx="3" presStyleCnt="4"/>
      <dgm:spPr/>
    </dgm:pt>
    <dgm:pt modelId="{2E36022D-346E-473B-8D55-7FB97CD1A123}" type="pres">
      <dgm:prSet presAssocID="{3868AC58-C81B-4B77-AC96-BD3F9C8B5EDC}" presName="hierRoot3" presStyleCnt="0">
        <dgm:presLayoutVars>
          <dgm:hierBranch val="init"/>
        </dgm:presLayoutVars>
      </dgm:prSet>
      <dgm:spPr/>
    </dgm:pt>
    <dgm:pt modelId="{2289F648-E6C3-4424-B755-CEB774FD42C3}" type="pres">
      <dgm:prSet presAssocID="{3868AC58-C81B-4B77-AC96-BD3F9C8B5EDC}" presName="rootComposite3" presStyleCnt="0"/>
      <dgm:spPr/>
    </dgm:pt>
    <dgm:pt modelId="{CFA79BD0-891A-4E01-823D-68DBD8011CD0}" type="pres">
      <dgm:prSet presAssocID="{3868AC58-C81B-4B77-AC96-BD3F9C8B5EDC}" presName="rootText3" presStyleLbl="asst1" presStyleIdx="0" presStyleCnt="1">
        <dgm:presLayoutVars>
          <dgm:chPref val="3"/>
        </dgm:presLayoutVars>
      </dgm:prSet>
      <dgm:spPr/>
    </dgm:pt>
    <dgm:pt modelId="{AFB922DE-6376-4B04-976A-E25D5C139F0D}" type="pres">
      <dgm:prSet presAssocID="{3868AC58-C81B-4B77-AC96-BD3F9C8B5EDC}" presName="rootConnector3" presStyleLbl="asst1" presStyleIdx="0" presStyleCnt="1"/>
      <dgm:spPr/>
    </dgm:pt>
    <dgm:pt modelId="{4596AF12-6966-4F09-9EE3-F7C535230D6D}" type="pres">
      <dgm:prSet presAssocID="{3868AC58-C81B-4B77-AC96-BD3F9C8B5EDC}" presName="hierChild6" presStyleCnt="0"/>
      <dgm:spPr/>
    </dgm:pt>
    <dgm:pt modelId="{30148BA1-0246-4FCF-A92F-8B7FFD70A06B}" type="pres">
      <dgm:prSet presAssocID="{3868AC58-C81B-4B77-AC96-BD3F9C8B5EDC}" presName="hierChild7" presStyleCnt="0"/>
      <dgm:spPr/>
    </dgm:pt>
  </dgm:ptLst>
  <dgm:cxnLst>
    <dgm:cxn modelId="{714B9206-59ED-44BD-8B7C-F915A87D1E3B}" type="presOf" srcId="{2AE37009-7459-4F3C-94B3-77957BD99D31}" destId="{4639679F-764B-412C-876E-B5E8B3026460}" srcOrd="0" destOrd="0" presId="urn:microsoft.com/office/officeart/2005/8/layout/orgChart1"/>
    <dgm:cxn modelId="{DB79570D-9D35-4805-B436-02D0F5FF5341}" type="presOf" srcId="{971545FF-47BD-4560-91F0-68A02FE84C76}" destId="{27001A08-AFB0-4C30-9A1E-DB5662F8E455}" srcOrd="0" destOrd="0" presId="urn:microsoft.com/office/officeart/2005/8/layout/orgChart1"/>
    <dgm:cxn modelId="{B080470F-26AE-457E-8346-09C3636A3F22}" type="presOf" srcId="{3868AC58-C81B-4B77-AC96-BD3F9C8B5EDC}" destId="{CFA79BD0-891A-4E01-823D-68DBD8011CD0}" srcOrd="0" destOrd="0" presId="urn:microsoft.com/office/officeart/2005/8/layout/orgChart1"/>
    <dgm:cxn modelId="{01CF2713-7A3F-4B79-90B6-7031193E1D2E}" type="presOf" srcId="{5188EE34-63D2-4375-9459-3781AF0DEB74}" destId="{94E3DCD3-8F7C-4098-B7B4-017E9426A7CD}" srcOrd="0" destOrd="0" presId="urn:microsoft.com/office/officeart/2005/8/layout/orgChart1"/>
    <dgm:cxn modelId="{2E7F2920-EE0E-4F35-97C3-DE60122208C8}" type="presOf" srcId="{615EA2AC-E151-445A-B0D0-241AABBA7842}" destId="{7C1C2854-52CD-40BB-89B7-F302797E14C8}" srcOrd="0" destOrd="0" presId="urn:microsoft.com/office/officeart/2005/8/layout/orgChart1"/>
    <dgm:cxn modelId="{0737582F-0C1D-4AE9-8AE3-75E5798F2C80}" srcId="{B7584B8A-3CBB-4E06-951C-1F9AAE256AD7}" destId="{971545FF-47BD-4560-91F0-68A02FE84C76}" srcOrd="2" destOrd="0" parTransId="{5188EE34-63D2-4375-9459-3781AF0DEB74}" sibTransId="{E90D2120-65A0-46CC-B4E6-A9DB30AC035D}"/>
    <dgm:cxn modelId="{95073545-F336-43F0-BF1D-1F95E834E7B5}" type="presOf" srcId="{971545FF-47BD-4560-91F0-68A02FE84C76}" destId="{F6BD120B-DFE6-4E1E-AC24-88B4BD6F5EB3}" srcOrd="1" destOrd="0" presId="urn:microsoft.com/office/officeart/2005/8/layout/orgChart1"/>
    <dgm:cxn modelId="{C0373A4B-C8EB-4B28-826D-83B3013B35AC}" srcId="{B7584B8A-3CBB-4E06-951C-1F9AAE256AD7}" destId="{256E935E-8024-4F46-BE76-93DD0F927761}" srcOrd="1" destOrd="0" parTransId="{1293D87F-83D1-48AE-996C-FE1195008756}" sibTransId="{E9CD88C0-1A89-4F30-8144-79BEA6D8B7F0}"/>
    <dgm:cxn modelId="{04F70358-9768-4135-9964-703EE2D3A40D}" srcId="{1BAF2D96-5465-48CB-91E4-7CB55AE3AD1B}" destId="{2AE37009-7459-4F3C-94B3-77957BD99D31}" srcOrd="0" destOrd="0" parTransId="{FA30170C-37A8-499F-BBD6-F952EB0912B1}" sibTransId="{E8CCA322-230A-49A0-8782-15314E3272F8}"/>
    <dgm:cxn modelId="{57F1575A-7AC4-44CC-849F-CAECBEDD0B0A}" type="presOf" srcId="{6F1E0311-3377-47F5-9E43-BDB3E1EAE751}" destId="{C7989399-3C6C-4CD7-804E-DC355495F080}" srcOrd="0" destOrd="0" presId="urn:microsoft.com/office/officeart/2005/8/layout/orgChart1"/>
    <dgm:cxn modelId="{57B56270-3FED-4B76-9B63-4490686A8D02}" type="presOf" srcId="{7F9FE63B-EAA2-49C2-AFAD-9B7100C8A7D3}" destId="{DCFE3A0D-FA43-4736-BDD5-699DBDF462F6}" srcOrd="0" destOrd="0" presId="urn:microsoft.com/office/officeart/2005/8/layout/orgChart1"/>
    <dgm:cxn modelId="{D96A7883-EBC9-4F94-A452-DE052511C702}" type="presOf" srcId="{2AE37009-7459-4F3C-94B3-77957BD99D31}" destId="{357BF510-689E-467F-B1FB-D664D6261001}" srcOrd="1" destOrd="0" presId="urn:microsoft.com/office/officeart/2005/8/layout/orgChart1"/>
    <dgm:cxn modelId="{E44B299C-8C59-46FB-A481-F71F2C68534A}" type="presOf" srcId="{3868AC58-C81B-4B77-AC96-BD3F9C8B5EDC}" destId="{AFB922DE-6376-4B04-976A-E25D5C139F0D}" srcOrd="1" destOrd="0" presId="urn:microsoft.com/office/officeart/2005/8/layout/orgChart1"/>
    <dgm:cxn modelId="{B3FA429C-C1E5-4541-9CE0-EFD41E47D846}" type="presOf" srcId="{57927DB9-56D1-4242-949E-EF8629FB74AD}" destId="{F23A4152-30E7-4F5C-8480-49CFC7646323}" srcOrd="0" destOrd="0" presId="urn:microsoft.com/office/officeart/2005/8/layout/orgChart1"/>
    <dgm:cxn modelId="{E27ECCA0-B2D1-4077-A749-60D59FFEB76A}" type="presOf" srcId="{B7584B8A-3CBB-4E06-951C-1F9AAE256AD7}" destId="{E7E0F3FC-221F-4BF7-8223-C66A16666B9A}" srcOrd="0" destOrd="0" presId="urn:microsoft.com/office/officeart/2005/8/layout/orgChart1"/>
    <dgm:cxn modelId="{2C3B98A4-3FCA-4DF9-B02C-694FDAA9FEE1}" type="presOf" srcId="{FA30170C-37A8-499F-BBD6-F952EB0912B1}" destId="{F2F4B7E7-C35C-4E93-B3D9-573B5CD2AA70}" srcOrd="0" destOrd="0" presId="urn:microsoft.com/office/officeart/2005/8/layout/orgChart1"/>
    <dgm:cxn modelId="{414B08A7-1559-40C9-A4EE-E76AC2B1FEE1}" type="presOf" srcId="{B7584B8A-3CBB-4E06-951C-1F9AAE256AD7}" destId="{E99AC37A-1541-40EC-A445-46D7DA80C021}" srcOrd="1" destOrd="0" presId="urn:microsoft.com/office/officeart/2005/8/layout/orgChart1"/>
    <dgm:cxn modelId="{03F02AAD-03DE-464B-A614-8480F6414A3F}" srcId="{B7584B8A-3CBB-4E06-951C-1F9AAE256AD7}" destId="{57927DB9-56D1-4242-949E-EF8629FB74AD}" srcOrd="3" destOrd="0" parTransId="{615EA2AC-E151-445A-B0D0-241AABBA7842}" sibTransId="{B5FDAB6F-DD29-448C-94F9-882C6B194765}"/>
    <dgm:cxn modelId="{181ADCAE-79F9-47B3-9D51-7599E500ADA5}" type="presOf" srcId="{256E935E-8024-4F46-BE76-93DD0F927761}" destId="{C153E748-F01C-4FE8-8B36-635514B0C198}" srcOrd="0" destOrd="0" presId="urn:microsoft.com/office/officeart/2005/8/layout/orgChart1"/>
    <dgm:cxn modelId="{13A260B2-790F-4133-BD51-A13387D2630D}" srcId="{256E935E-8024-4F46-BE76-93DD0F927761}" destId="{1BAF2D96-5465-48CB-91E4-7CB55AE3AD1B}" srcOrd="0" destOrd="0" parTransId="{6F1E0311-3377-47F5-9E43-BDB3E1EAE751}" sibTransId="{B0B3B00B-557B-4F3B-8B13-974D623F3DC0}"/>
    <dgm:cxn modelId="{1FF25AB3-7817-4EFB-AD1E-D8F980E1FA7E}" type="presOf" srcId="{1BAF2D96-5465-48CB-91E4-7CB55AE3AD1B}" destId="{D9077DB9-B761-4B7B-A528-970B0E6C76C8}" srcOrd="1" destOrd="0" presId="urn:microsoft.com/office/officeart/2005/8/layout/orgChart1"/>
    <dgm:cxn modelId="{217953C0-98DE-4748-829F-B1E111C3543D}" type="presOf" srcId="{17F33F80-1A49-4CC7-99DB-E63205D82C96}" destId="{5EFF00A9-7E6F-4A82-A1D0-59EF0EEA6CE6}" srcOrd="0" destOrd="0" presId="urn:microsoft.com/office/officeart/2005/8/layout/orgChart1"/>
    <dgm:cxn modelId="{8D6076C2-A861-4681-9D43-551F6A024E48}" srcId="{7F9FE63B-EAA2-49C2-AFAD-9B7100C8A7D3}" destId="{B7584B8A-3CBB-4E06-951C-1F9AAE256AD7}" srcOrd="0" destOrd="0" parTransId="{7F6AFFC4-BE2B-4DD6-8A7A-6AC61BBAC6B0}" sibTransId="{025129AB-1F71-4A7A-8766-648CFD11B5E4}"/>
    <dgm:cxn modelId="{A5331CC4-B570-42B1-8CFA-D31BE13BC0FA}" srcId="{B7584B8A-3CBB-4E06-951C-1F9AAE256AD7}" destId="{3868AC58-C81B-4B77-AC96-BD3F9C8B5EDC}" srcOrd="0" destOrd="0" parTransId="{17F33F80-1A49-4CC7-99DB-E63205D82C96}" sibTransId="{DEC750FC-72DC-4BC6-8CE8-3FF410F18407}"/>
    <dgm:cxn modelId="{3CE9FAD4-7A95-44BB-B7D1-47FDB984A77C}" type="presOf" srcId="{1293D87F-83D1-48AE-996C-FE1195008756}" destId="{97E3BE94-0A1C-43F8-89B7-7DC18C34F24D}" srcOrd="0" destOrd="0" presId="urn:microsoft.com/office/officeart/2005/8/layout/orgChart1"/>
    <dgm:cxn modelId="{DC40AFE9-DAB8-4373-B231-13E7E5CE6979}" type="presOf" srcId="{1BAF2D96-5465-48CB-91E4-7CB55AE3AD1B}" destId="{E228FAD7-8FF8-49F9-9A58-C2333442D944}" srcOrd="0" destOrd="0" presId="urn:microsoft.com/office/officeart/2005/8/layout/orgChart1"/>
    <dgm:cxn modelId="{4105A4EE-DF28-4893-8D5E-10AB136C9AFB}" type="presOf" srcId="{57927DB9-56D1-4242-949E-EF8629FB74AD}" destId="{FC340AAF-FF8D-45D8-A84A-C53539D18433}" srcOrd="1" destOrd="0" presId="urn:microsoft.com/office/officeart/2005/8/layout/orgChart1"/>
    <dgm:cxn modelId="{4F4D0BF4-A000-4D6B-A976-B0E07FE5EA53}" type="presOf" srcId="{256E935E-8024-4F46-BE76-93DD0F927761}" destId="{CF96DA85-A6BB-4FFC-A415-521135D0F0B0}" srcOrd="1" destOrd="0" presId="urn:microsoft.com/office/officeart/2005/8/layout/orgChart1"/>
    <dgm:cxn modelId="{B99FD200-2B50-4D9B-B56E-E13CACAB35F2}" type="presParOf" srcId="{DCFE3A0D-FA43-4736-BDD5-699DBDF462F6}" destId="{ABD70C8D-19DF-4EA4-8635-158DA95010AF}" srcOrd="0" destOrd="0" presId="urn:microsoft.com/office/officeart/2005/8/layout/orgChart1"/>
    <dgm:cxn modelId="{06E49291-38D4-45BF-A3D4-27D2321DF89F}" type="presParOf" srcId="{ABD70C8D-19DF-4EA4-8635-158DA95010AF}" destId="{F69449BE-39E4-45C9-8291-30EFD61C686E}" srcOrd="0" destOrd="0" presId="urn:microsoft.com/office/officeart/2005/8/layout/orgChart1"/>
    <dgm:cxn modelId="{21A5FDAB-AF01-4274-AA5E-2378E05FAB37}" type="presParOf" srcId="{F69449BE-39E4-45C9-8291-30EFD61C686E}" destId="{E7E0F3FC-221F-4BF7-8223-C66A16666B9A}" srcOrd="0" destOrd="0" presId="urn:microsoft.com/office/officeart/2005/8/layout/orgChart1"/>
    <dgm:cxn modelId="{90792C9B-C2DB-4755-87A8-609212EC59E5}" type="presParOf" srcId="{F69449BE-39E4-45C9-8291-30EFD61C686E}" destId="{E99AC37A-1541-40EC-A445-46D7DA80C021}" srcOrd="1" destOrd="0" presId="urn:microsoft.com/office/officeart/2005/8/layout/orgChart1"/>
    <dgm:cxn modelId="{CF452088-9E6B-4EDD-8C27-9A440182058F}" type="presParOf" srcId="{ABD70C8D-19DF-4EA4-8635-158DA95010AF}" destId="{FBA93DB7-0F31-4A64-9BA9-E178E55904B2}" srcOrd="1" destOrd="0" presId="urn:microsoft.com/office/officeart/2005/8/layout/orgChart1"/>
    <dgm:cxn modelId="{F77F5A7A-B9B0-4305-86F2-03C9FA06741B}" type="presParOf" srcId="{FBA93DB7-0F31-4A64-9BA9-E178E55904B2}" destId="{97E3BE94-0A1C-43F8-89B7-7DC18C34F24D}" srcOrd="0" destOrd="0" presId="urn:microsoft.com/office/officeart/2005/8/layout/orgChart1"/>
    <dgm:cxn modelId="{A687F81A-EE17-4599-9885-DEB4B2AA891D}" type="presParOf" srcId="{FBA93DB7-0F31-4A64-9BA9-E178E55904B2}" destId="{6A3B33E3-24B0-47F5-8A45-42FF3F36C3C5}" srcOrd="1" destOrd="0" presId="urn:microsoft.com/office/officeart/2005/8/layout/orgChart1"/>
    <dgm:cxn modelId="{E52CC2C7-1805-4980-8B71-EDAE2BED6970}" type="presParOf" srcId="{6A3B33E3-24B0-47F5-8A45-42FF3F36C3C5}" destId="{2CE92D1E-B195-4E00-93D3-A772A69736CB}" srcOrd="0" destOrd="0" presId="urn:microsoft.com/office/officeart/2005/8/layout/orgChart1"/>
    <dgm:cxn modelId="{DF109A74-6280-424D-8B84-873178267085}" type="presParOf" srcId="{2CE92D1E-B195-4E00-93D3-A772A69736CB}" destId="{C153E748-F01C-4FE8-8B36-635514B0C198}" srcOrd="0" destOrd="0" presId="urn:microsoft.com/office/officeart/2005/8/layout/orgChart1"/>
    <dgm:cxn modelId="{C94D932C-6883-46CB-8E5E-8B44E8BE5F6E}" type="presParOf" srcId="{2CE92D1E-B195-4E00-93D3-A772A69736CB}" destId="{CF96DA85-A6BB-4FFC-A415-521135D0F0B0}" srcOrd="1" destOrd="0" presId="urn:microsoft.com/office/officeart/2005/8/layout/orgChart1"/>
    <dgm:cxn modelId="{0ED91F7A-5AB0-4D28-B858-5D85320C867C}" type="presParOf" srcId="{6A3B33E3-24B0-47F5-8A45-42FF3F36C3C5}" destId="{17335709-E8F8-4995-A379-86BEF47C4067}" srcOrd="1" destOrd="0" presId="urn:microsoft.com/office/officeart/2005/8/layout/orgChart1"/>
    <dgm:cxn modelId="{592423AD-8A87-4F2B-9366-ACF31D23BD65}" type="presParOf" srcId="{17335709-E8F8-4995-A379-86BEF47C4067}" destId="{C7989399-3C6C-4CD7-804E-DC355495F080}" srcOrd="0" destOrd="0" presId="urn:microsoft.com/office/officeart/2005/8/layout/orgChart1"/>
    <dgm:cxn modelId="{932FE240-52C8-4747-AC0D-9C9C28939875}" type="presParOf" srcId="{17335709-E8F8-4995-A379-86BEF47C4067}" destId="{33CB0811-E588-4241-8E80-16790881DC03}" srcOrd="1" destOrd="0" presId="urn:microsoft.com/office/officeart/2005/8/layout/orgChart1"/>
    <dgm:cxn modelId="{5D515E4A-CC44-4B3B-AEBF-A5976729B109}" type="presParOf" srcId="{33CB0811-E588-4241-8E80-16790881DC03}" destId="{869CC09F-F51F-4089-B6F2-521941273774}" srcOrd="0" destOrd="0" presId="urn:microsoft.com/office/officeart/2005/8/layout/orgChart1"/>
    <dgm:cxn modelId="{DA23A1DE-3D0D-441D-8DAE-A98C6D929DA3}" type="presParOf" srcId="{869CC09F-F51F-4089-B6F2-521941273774}" destId="{E228FAD7-8FF8-49F9-9A58-C2333442D944}" srcOrd="0" destOrd="0" presId="urn:microsoft.com/office/officeart/2005/8/layout/orgChart1"/>
    <dgm:cxn modelId="{F023FD49-E34E-4558-B9B4-08FCFA925F0E}" type="presParOf" srcId="{869CC09F-F51F-4089-B6F2-521941273774}" destId="{D9077DB9-B761-4B7B-A528-970B0E6C76C8}" srcOrd="1" destOrd="0" presId="urn:microsoft.com/office/officeart/2005/8/layout/orgChart1"/>
    <dgm:cxn modelId="{19978F20-FFD3-429D-907B-D328CA62B65B}" type="presParOf" srcId="{33CB0811-E588-4241-8E80-16790881DC03}" destId="{35EB60BA-A6D9-4DC1-97EB-89CB8217F538}" srcOrd="1" destOrd="0" presId="urn:microsoft.com/office/officeart/2005/8/layout/orgChart1"/>
    <dgm:cxn modelId="{FA674C82-0E22-4560-A377-8D06A61BE537}" type="presParOf" srcId="{35EB60BA-A6D9-4DC1-97EB-89CB8217F538}" destId="{F2F4B7E7-C35C-4E93-B3D9-573B5CD2AA70}" srcOrd="0" destOrd="0" presId="urn:microsoft.com/office/officeart/2005/8/layout/orgChart1"/>
    <dgm:cxn modelId="{7EA39D1F-D2AC-419E-B7D4-AEB080CEE3EA}" type="presParOf" srcId="{35EB60BA-A6D9-4DC1-97EB-89CB8217F538}" destId="{55B8BE34-F646-4262-99B0-1DC2B9B363C2}" srcOrd="1" destOrd="0" presId="urn:microsoft.com/office/officeart/2005/8/layout/orgChart1"/>
    <dgm:cxn modelId="{E6055CA1-0F58-4830-9B8F-72CCB7120A3E}" type="presParOf" srcId="{55B8BE34-F646-4262-99B0-1DC2B9B363C2}" destId="{6C2BE8AB-82B4-4C28-99D4-2CC83667AF92}" srcOrd="0" destOrd="0" presId="urn:microsoft.com/office/officeart/2005/8/layout/orgChart1"/>
    <dgm:cxn modelId="{0F5D07C8-CAFA-4A63-BD92-1C82D658BD9A}" type="presParOf" srcId="{6C2BE8AB-82B4-4C28-99D4-2CC83667AF92}" destId="{4639679F-764B-412C-876E-B5E8B3026460}" srcOrd="0" destOrd="0" presId="urn:microsoft.com/office/officeart/2005/8/layout/orgChart1"/>
    <dgm:cxn modelId="{1CA92B50-D491-41D5-A375-2667CFE71AFE}" type="presParOf" srcId="{6C2BE8AB-82B4-4C28-99D4-2CC83667AF92}" destId="{357BF510-689E-467F-B1FB-D664D6261001}" srcOrd="1" destOrd="0" presId="urn:microsoft.com/office/officeart/2005/8/layout/orgChart1"/>
    <dgm:cxn modelId="{56B7670B-1D41-4292-A628-74ECCED232F0}" type="presParOf" srcId="{55B8BE34-F646-4262-99B0-1DC2B9B363C2}" destId="{D36C6988-7836-49FE-96B5-39A4A27C0D45}" srcOrd="1" destOrd="0" presId="urn:microsoft.com/office/officeart/2005/8/layout/orgChart1"/>
    <dgm:cxn modelId="{01427AAB-3808-49BA-A45C-E98A01A819B8}" type="presParOf" srcId="{55B8BE34-F646-4262-99B0-1DC2B9B363C2}" destId="{03A7A479-AD81-4906-AAB9-B9F17538EAE2}" srcOrd="2" destOrd="0" presId="urn:microsoft.com/office/officeart/2005/8/layout/orgChart1"/>
    <dgm:cxn modelId="{3ADDAA23-D134-4A88-9BA9-DEC7167566E3}" type="presParOf" srcId="{33CB0811-E588-4241-8E80-16790881DC03}" destId="{D4A87A07-CC23-40CC-A073-FE2539358253}" srcOrd="2" destOrd="0" presId="urn:microsoft.com/office/officeart/2005/8/layout/orgChart1"/>
    <dgm:cxn modelId="{218BF6FE-4BB4-4900-809E-6191F7CC8573}" type="presParOf" srcId="{6A3B33E3-24B0-47F5-8A45-42FF3F36C3C5}" destId="{47257666-6CA2-428D-9210-F63392F77552}" srcOrd="2" destOrd="0" presId="urn:microsoft.com/office/officeart/2005/8/layout/orgChart1"/>
    <dgm:cxn modelId="{5479B9AE-4C2C-4722-BEED-DB69EF5C8D7F}" type="presParOf" srcId="{FBA93DB7-0F31-4A64-9BA9-E178E55904B2}" destId="{94E3DCD3-8F7C-4098-B7B4-017E9426A7CD}" srcOrd="2" destOrd="0" presId="urn:microsoft.com/office/officeart/2005/8/layout/orgChart1"/>
    <dgm:cxn modelId="{58885FD7-D10B-48C5-841F-424AB97D2BE9}" type="presParOf" srcId="{FBA93DB7-0F31-4A64-9BA9-E178E55904B2}" destId="{5BC5CD02-B2E4-463B-869A-8C78D6A918A9}" srcOrd="3" destOrd="0" presId="urn:microsoft.com/office/officeart/2005/8/layout/orgChart1"/>
    <dgm:cxn modelId="{0E8C9245-17B9-4AAC-9687-A19A0ED7131C}" type="presParOf" srcId="{5BC5CD02-B2E4-463B-869A-8C78D6A918A9}" destId="{84A8C41E-6452-4D96-9D34-9524A248F141}" srcOrd="0" destOrd="0" presId="urn:microsoft.com/office/officeart/2005/8/layout/orgChart1"/>
    <dgm:cxn modelId="{039EC818-45FC-4537-82DF-31B8A34906C6}" type="presParOf" srcId="{84A8C41E-6452-4D96-9D34-9524A248F141}" destId="{27001A08-AFB0-4C30-9A1E-DB5662F8E455}" srcOrd="0" destOrd="0" presId="urn:microsoft.com/office/officeart/2005/8/layout/orgChart1"/>
    <dgm:cxn modelId="{768F3AB9-234F-48D6-81D9-1D7F4DEA315F}" type="presParOf" srcId="{84A8C41E-6452-4D96-9D34-9524A248F141}" destId="{F6BD120B-DFE6-4E1E-AC24-88B4BD6F5EB3}" srcOrd="1" destOrd="0" presId="urn:microsoft.com/office/officeart/2005/8/layout/orgChart1"/>
    <dgm:cxn modelId="{CB747BD3-639B-4475-9C70-5A9C76D87369}" type="presParOf" srcId="{5BC5CD02-B2E4-463B-869A-8C78D6A918A9}" destId="{1E7514BA-74C9-41B0-A6A0-D102FB911C23}" srcOrd="1" destOrd="0" presId="urn:microsoft.com/office/officeart/2005/8/layout/orgChart1"/>
    <dgm:cxn modelId="{3AF1D126-1AFF-4A4F-BAA4-BC178F637199}" type="presParOf" srcId="{5BC5CD02-B2E4-463B-869A-8C78D6A918A9}" destId="{35B49545-6869-40F9-B5BD-F7C9BDE1B695}" srcOrd="2" destOrd="0" presId="urn:microsoft.com/office/officeart/2005/8/layout/orgChart1"/>
    <dgm:cxn modelId="{14F02E98-1D7C-4B9B-B30F-C15E62B666D8}" type="presParOf" srcId="{FBA93DB7-0F31-4A64-9BA9-E178E55904B2}" destId="{7C1C2854-52CD-40BB-89B7-F302797E14C8}" srcOrd="4" destOrd="0" presId="urn:microsoft.com/office/officeart/2005/8/layout/orgChart1"/>
    <dgm:cxn modelId="{A0441E69-4F98-4669-986E-BA146EB089C5}" type="presParOf" srcId="{FBA93DB7-0F31-4A64-9BA9-E178E55904B2}" destId="{B974C515-417C-49A2-B84D-6CF788C91701}" srcOrd="5" destOrd="0" presId="urn:microsoft.com/office/officeart/2005/8/layout/orgChart1"/>
    <dgm:cxn modelId="{05CB63E8-0C58-47B8-8D04-986C9FDA1EC5}" type="presParOf" srcId="{B974C515-417C-49A2-B84D-6CF788C91701}" destId="{094BC66A-DA8D-471B-8F33-870233D741E7}" srcOrd="0" destOrd="0" presId="urn:microsoft.com/office/officeart/2005/8/layout/orgChart1"/>
    <dgm:cxn modelId="{DE996655-3666-4121-A639-C1000CC0788B}" type="presParOf" srcId="{094BC66A-DA8D-471B-8F33-870233D741E7}" destId="{F23A4152-30E7-4F5C-8480-49CFC7646323}" srcOrd="0" destOrd="0" presId="urn:microsoft.com/office/officeart/2005/8/layout/orgChart1"/>
    <dgm:cxn modelId="{E0DBB161-069E-48A9-BB30-5D7B6852898C}" type="presParOf" srcId="{094BC66A-DA8D-471B-8F33-870233D741E7}" destId="{FC340AAF-FF8D-45D8-A84A-C53539D18433}" srcOrd="1" destOrd="0" presId="urn:microsoft.com/office/officeart/2005/8/layout/orgChart1"/>
    <dgm:cxn modelId="{2DC171CB-8E7A-4D21-BA58-6F77B33AC54D}" type="presParOf" srcId="{B974C515-417C-49A2-B84D-6CF788C91701}" destId="{B83C9347-0D46-4E11-A554-5AB450731E74}" srcOrd="1" destOrd="0" presId="urn:microsoft.com/office/officeart/2005/8/layout/orgChart1"/>
    <dgm:cxn modelId="{9DB476BC-551B-4190-A49F-07E25E5380BB}" type="presParOf" srcId="{B974C515-417C-49A2-B84D-6CF788C91701}" destId="{DB488C2C-411C-4560-B1BA-7057692A4A4F}" srcOrd="2" destOrd="0" presId="urn:microsoft.com/office/officeart/2005/8/layout/orgChart1"/>
    <dgm:cxn modelId="{FFEDB91E-2CFF-4B25-BEBD-46F1743B5E9E}" type="presParOf" srcId="{ABD70C8D-19DF-4EA4-8635-158DA95010AF}" destId="{8CD4F3ED-6FD0-49D2-BD5F-09C241D0A4A3}" srcOrd="2" destOrd="0" presId="urn:microsoft.com/office/officeart/2005/8/layout/orgChart1"/>
    <dgm:cxn modelId="{739DDC51-B4BB-481F-B945-94200FA486C0}" type="presParOf" srcId="{8CD4F3ED-6FD0-49D2-BD5F-09C241D0A4A3}" destId="{5EFF00A9-7E6F-4A82-A1D0-59EF0EEA6CE6}" srcOrd="0" destOrd="0" presId="urn:microsoft.com/office/officeart/2005/8/layout/orgChart1"/>
    <dgm:cxn modelId="{B73EDFE7-E031-4A90-9F3E-B0A01256982A}" type="presParOf" srcId="{8CD4F3ED-6FD0-49D2-BD5F-09C241D0A4A3}" destId="{2E36022D-346E-473B-8D55-7FB97CD1A123}" srcOrd="1" destOrd="0" presId="urn:microsoft.com/office/officeart/2005/8/layout/orgChart1"/>
    <dgm:cxn modelId="{9B6EBFF1-66DE-4578-846C-9BCAFA47E1BF}" type="presParOf" srcId="{2E36022D-346E-473B-8D55-7FB97CD1A123}" destId="{2289F648-E6C3-4424-B755-CEB774FD42C3}" srcOrd="0" destOrd="0" presId="urn:microsoft.com/office/officeart/2005/8/layout/orgChart1"/>
    <dgm:cxn modelId="{EA366272-F9EF-4D98-B687-D04FDBAFA003}" type="presParOf" srcId="{2289F648-E6C3-4424-B755-CEB774FD42C3}" destId="{CFA79BD0-891A-4E01-823D-68DBD8011CD0}" srcOrd="0" destOrd="0" presId="urn:microsoft.com/office/officeart/2005/8/layout/orgChart1"/>
    <dgm:cxn modelId="{7C9DA973-110D-4918-AC70-4266EA7C42B6}" type="presParOf" srcId="{2289F648-E6C3-4424-B755-CEB774FD42C3}" destId="{AFB922DE-6376-4B04-976A-E25D5C139F0D}" srcOrd="1" destOrd="0" presId="urn:microsoft.com/office/officeart/2005/8/layout/orgChart1"/>
    <dgm:cxn modelId="{648FFC86-9400-4C31-BAFC-7FC98959508D}" type="presParOf" srcId="{2E36022D-346E-473B-8D55-7FB97CD1A123}" destId="{4596AF12-6966-4F09-9EE3-F7C535230D6D}" srcOrd="1" destOrd="0" presId="urn:microsoft.com/office/officeart/2005/8/layout/orgChart1"/>
    <dgm:cxn modelId="{054CB445-247B-4A72-B8D0-B61E60CF62C7}" type="presParOf" srcId="{2E36022D-346E-473B-8D55-7FB97CD1A123}" destId="{30148BA1-0246-4FCF-A92F-8B7FFD70A06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2E0E10-100E-478C-BBA6-1860DC6CB7FE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FM"/>
        </a:p>
      </dgm:t>
    </dgm:pt>
    <dgm:pt modelId="{7BDA4FFF-EA24-4895-AB5E-F26E55A322C5}">
      <dgm:prSet phldrT="[Text]" custT="1"/>
      <dgm:spPr>
        <a:solidFill>
          <a:schemeClr val="tx1"/>
        </a:solidFill>
      </dgm:spPr>
      <dgm:t>
        <a:bodyPr/>
        <a:lstStyle/>
        <a:p>
          <a:r>
            <a:rPr lang="en-US" sz="1000" dirty="0"/>
            <a:t>Project Manager</a:t>
          </a:r>
          <a:endParaRPr lang="en-FM" sz="1000" dirty="0"/>
        </a:p>
      </dgm:t>
    </dgm:pt>
    <dgm:pt modelId="{BAE24137-B505-468E-9F19-E97C9AB605E0}" type="parTrans" cxnId="{54E887A9-75F9-4AD4-A917-8609AD9B4B4F}">
      <dgm:prSet/>
      <dgm:spPr/>
      <dgm:t>
        <a:bodyPr/>
        <a:lstStyle/>
        <a:p>
          <a:endParaRPr lang="en-FM"/>
        </a:p>
      </dgm:t>
    </dgm:pt>
    <dgm:pt modelId="{B8B20DCE-2493-4D81-AA51-07A3252CC2BC}" type="sibTrans" cxnId="{54E887A9-75F9-4AD4-A917-8609AD9B4B4F}">
      <dgm:prSet/>
      <dgm:spPr/>
      <dgm:t>
        <a:bodyPr/>
        <a:lstStyle/>
        <a:p>
          <a:endParaRPr lang="en-FM"/>
        </a:p>
      </dgm:t>
    </dgm:pt>
    <dgm:pt modelId="{855F5545-FFAA-4C74-9017-5756F895718E}">
      <dgm:prSet phldrT="[Text]" custT="1"/>
      <dgm:spPr/>
      <dgm:t>
        <a:bodyPr/>
        <a:lstStyle/>
        <a:p>
          <a:r>
            <a:rPr lang="en-US" sz="1000" dirty="0"/>
            <a:t>Climate &amp; Environment Advisor</a:t>
          </a:r>
          <a:endParaRPr lang="en-FM" sz="1000" dirty="0"/>
        </a:p>
      </dgm:t>
    </dgm:pt>
    <dgm:pt modelId="{7BC36679-E4BC-4621-89A3-6C38C70A5B12}" type="parTrans" cxnId="{7BC1E1F4-5DFC-4FE7-8F0E-A44207F6B3C7}">
      <dgm:prSet/>
      <dgm:spPr/>
      <dgm:t>
        <a:bodyPr/>
        <a:lstStyle/>
        <a:p>
          <a:endParaRPr lang="en-FM"/>
        </a:p>
      </dgm:t>
    </dgm:pt>
    <dgm:pt modelId="{436661D8-BC6A-4575-85A7-97135365BD71}" type="sibTrans" cxnId="{7BC1E1F4-5DFC-4FE7-8F0E-A44207F6B3C7}">
      <dgm:prSet/>
      <dgm:spPr/>
      <dgm:t>
        <a:bodyPr/>
        <a:lstStyle/>
        <a:p>
          <a:endParaRPr lang="en-FM"/>
        </a:p>
      </dgm:t>
    </dgm:pt>
    <dgm:pt modelId="{891E40F8-1CCD-4A69-9004-E06F3E4C2D47}">
      <dgm:prSet phldrT="[Text]" custT="1"/>
      <dgm:spPr/>
      <dgm:t>
        <a:bodyPr/>
        <a:lstStyle/>
        <a:p>
          <a:r>
            <a:rPr lang="en-US" sz="1000" dirty="0"/>
            <a:t>Policy &amp; Strategic Planning Advisor</a:t>
          </a:r>
          <a:endParaRPr lang="en-FM" sz="1000" dirty="0"/>
        </a:p>
      </dgm:t>
    </dgm:pt>
    <dgm:pt modelId="{247D1F08-C5F2-4D04-97CC-84C58ABC5EA5}" type="parTrans" cxnId="{C90EBC02-0325-46E7-B056-3AA0F9A2319E}">
      <dgm:prSet/>
      <dgm:spPr/>
      <dgm:t>
        <a:bodyPr/>
        <a:lstStyle/>
        <a:p>
          <a:endParaRPr lang="en-FM"/>
        </a:p>
      </dgm:t>
    </dgm:pt>
    <dgm:pt modelId="{CB6EA08D-BA5D-456C-8D47-320B3344E69D}" type="sibTrans" cxnId="{C90EBC02-0325-46E7-B056-3AA0F9A2319E}">
      <dgm:prSet/>
      <dgm:spPr/>
      <dgm:t>
        <a:bodyPr/>
        <a:lstStyle/>
        <a:p>
          <a:endParaRPr lang="en-FM"/>
        </a:p>
      </dgm:t>
    </dgm:pt>
    <dgm:pt modelId="{C43311F7-55AC-448A-BBD3-0BF539D47490}">
      <dgm:prSet phldrT="[Text]" custT="1"/>
      <dgm:spPr/>
      <dgm:t>
        <a:bodyPr/>
        <a:lstStyle/>
        <a:p>
          <a:r>
            <a:rPr lang="en-US" sz="1000" dirty="0"/>
            <a:t>Finance Officer</a:t>
          </a:r>
          <a:endParaRPr lang="en-FM" sz="1000" dirty="0"/>
        </a:p>
      </dgm:t>
    </dgm:pt>
    <dgm:pt modelId="{8F2A30ED-16C4-46F3-B999-B2E86C5426C5}" type="parTrans" cxnId="{6A444B76-8117-4102-B03D-1F830F082907}">
      <dgm:prSet/>
      <dgm:spPr/>
      <dgm:t>
        <a:bodyPr/>
        <a:lstStyle/>
        <a:p>
          <a:endParaRPr lang="en-FM"/>
        </a:p>
      </dgm:t>
    </dgm:pt>
    <dgm:pt modelId="{7043BB23-EAC4-4B45-B6EF-5AB57BF35701}" type="sibTrans" cxnId="{6A444B76-8117-4102-B03D-1F830F082907}">
      <dgm:prSet/>
      <dgm:spPr/>
      <dgm:t>
        <a:bodyPr/>
        <a:lstStyle/>
        <a:p>
          <a:endParaRPr lang="en-FM"/>
        </a:p>
      </dgm:t>
    </dgm:pt>
    <dgm:pt modelId="{D89E73E6-CC40-4D7D-812C-9B80DE14E188}">
      <dgm:prSet phldrT="[Text]" custT="1"/>
      <dgm:spPr/>
      <dgm:t>
        <a:bodyPr/>
        <a:lstStyle/>
        <a:p>
          <a:r>
            <a:rPr lang="en-US" sz="1000" dirty="0"/>
            <a:t>Yap Officer</a:t>
          </a:r>
          <a:endParaRPr lang="en-FM" sz="1000" dirty="0"/>
        </a:p>
      </dgm:t>
    </dgm:pt>
    <dgm:pt modelId="{7C9FB3B3-276A-4652-BAE5-34F27B94C094}" type="parTrans" cxnId="{B2D29D5D-2C64-4755-B7A0-AF65D5967030}">
      <dgm:prSet/>
      <dgm:spPr/>
      <dgm:t>
        <a:bodyPr/>
        <a:lstStyle/>
        <a:p>
          <a:endParaRPr lang="en-FM"/>
        </a:p>
      </dgm:t>
    </dgm:pt>
    <dgm:pt modelId="{4444D544-2B79-4308-B1CB-12E60E5867B2}" type="sibTrans" cxnId="{B2D29D5D-2C64-4755-B7A0-AF65D5967030}">
      <dgm:prSet/>
      <dgm:spPr/>
      <dgm:t>
        <a:bodyPr/>
        <a:lstStyle/>
        <a:p>
          <a:endParaRPr lang="en-FM"/>
        </a:p>
      </dgm:t>
    </dgm:pt>
    <dgm:pt modelId="{94409EFA-A442-4311-A4AF-13BCC9BCBA6C}">
      <dgm:prSet phldrT="[Text]" custT="1"/>
      <dgm:spPr/>
      <dgm:t>
        <a:bodyPr/>
        <a:lstStyle/>
        <a:p>
          <a:r>
            <a:rPr lang="en-US" sz="1000" dirty="0"/>
            <a:t>Chuuk Officer</a:t>
          </a:r>
          <a:endParaRPr lang="en-FM" sz="1000" dirty="0"/>
        </a:p>
      </dgm:t>
    </dgm:pt>
    <dgm:pt modelId="{6F0DF73B-8034-4408-BA9E-1D6208C6AA51}" type="parTrans" cxnId="{BEA0B7CA-D224-4929-8CB3-A1AC0417CEC4}">
      <dgm:prSet/>
      <dgm:spPr/>
      <dgm:t>
        <a:bodyPr/>
        <a:lstStyle/>
        <a:p>
          <a:endParaRPr lang="en-FM"/>
        </a:p>
      </dgm:t>
    </dgm:pt>
    <dgm:pt modelId="{E83146C2-C52C-4F7B-9150-7B84F826BD56}" type="sibTrans" cxnId="{BEA0B7CA-D224-4929-8CB3-A1AC0417CEC4}">
      <dgm:prSet/>
      <dgm:spPr/>
      <dgm:t>
        <a:bodyPr/>
        <a:lstStyle/>
        <a:p>
          <a:endParaRPr lang="en-FM"/>
        </a:p>
      </dgm:t>
    </dgm:pt>
    <dgm:pt modelId="{B8433EC7-124D-4472-8ACE-4529B18A2684}">
      <dgm:prSet phldrT="[Text]" custT="1"/>
      <dgm:spPr/>
      <dgm:t>
        <a:bodyPr/>
        <a:lstStyle/>
        <a:p>
          <a:r>
            <a:rPr lang="en-US" sz="1000" dirty="0"/>
            <a:t>Kosrae Officer</a:t>
          </a:r>
          <a:endParaRPr lang="en-FM" sz="1000" dirty="0"/>
        </a:p>
      </dgm:t>
    </dgm:pt>
    <dgm:pt modelId="{B201A62C-7279-472B-8786-DC83C1854B26}" type="parTrans" cxnId="{38ABDA73-25CF-4E44-B424-9252ECDE3F86}">
      <dgm:prSet/>
      <dgm:spPr/>
      <dgm:t>
        <a:bodyPr/>
        <a:lstStyle/>
        <a:p>
          <a:endParaRPr lang="en-FM"/>
        </a:p>
      </dgm:t>
    </dgm:pt>
    <dgm:pt modelId="{D4815015-8D38-496A-89CB-CDE1BB7FEB2B}" type="sibTrans" cxnId="{38ABDA73-25CF-4E44-B424-9252ECDE3F86}">
      <dgm:prSet/>
      <dgm:spPr/>
      <dgm:t>
        <a:bodyPr/>
        <a:lstStyle/>
        <a:p>
          <a:endParaRPr lang="en-FM"/>
        </a:p>
      </dgm:t>
    </dgm:pt>
    <dgm:pt modelId="{1ACE6250-1944-4A76-9C1C-086FB83126E7}">
      <dgm:prSet phldrT="[Text]" custT="1"/>
      <dgm:spPr/>
      <dgm:t>
        <a:bodyPr/>
        <a:lstStyle/>
        <a:p>
          <a:r>
            <a:rPr lang="en-US" sz="1000" dirty="0"/>
            <a:t>Database Engineer</a:t>
          </a:r>
          <a:endParaRPr lang="en-FM" sz="1000" dirty="0"/>
        </a:p>
      </dgm:t>
    </dgm:pt>
    <dgm:pt modelId="{635D2287-51A1-4C54-A5D3-BA419C24D8B7}" type="parTrans" cxnId="{53BB3F87-E76F-4C5D-9456-DEE10EE858DA}">
      <dgm:prSet/>
      <dgm:spPr/>
      <dgm:t>
        <a:bodyPr/>
        <a:lstStyle/>
        <a:p>
          <a:endParaRPr lang="en-FM"/>
        </a:p>
      </dgm:t>
    </dgm:pt>
    <dgm:pt modelId="{EA3B5F52-B905-436C-B625-7CC2709CE099}" type="sibTrans" cxnId="{53BB3F87-E76F-4C5D-9456-DEE10EE858DA}">
      <dgm:prSet/>
      <dgm:spPr/>
      <dgm:t>
        <a:bodyPr/>
        <a:lstStyle/>
        <a:p>
          <a:endParaRPr lang="en-FM"/>
        </a:p>
      </dgm:t>
    </dgm:pt>
    <dgm:pt modelId="{A7658080-5970-4D14-ABBD-19CA6C41A063}" type="pres">
      <dgm:prSet presAssocID="{092E0E10-100E-478C-BBA6-1860DC6CB7FE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ABE2A1EE-9ACF-472F-B3D6-B8A8600B471D}" type="pres">
      <dgm:prSet presAssocID="{7BDA4FFF-EA24-4895-AB5E-F26E55A322C5}" presName="root1" presStyleCnt="0"/>
      <dgm:spPr/>
    </dgm:pt>
    <dgm:pt modelId="{2845930D-31F7-4C77-A20B-0EA885A416FA}" type="pres">
      <dgm:prSet presAssocID="{7BDA4FFF-EA24-4895-AB5E-F26E55A322C5}" presName="LevelOneTextNode" presStyleLbl="node0" presStyleIdx="0" presStyleCnt="1">
        <dgm:presLayoutVars>
          <dgm:chPref val="3"/>
        </dgm:presLayoutVars>
      </dgm:prSet>
      <dgm:spPr/>
    </dgm:pt>
    <dgm:pt modelId="{970AF0AA-287B-4116-A177-229E8D4C2FBE}" type="pres">
      <dgm:prSet presAssocID="{7BDA4FFF-EA24-4895-AB5E-F26E55A322C5}" presName="level2hierChild" presStyleCnt="0"/>
      <dgm:spPr/>
    </dgm:pt>
    <dgm:pt modelId="{E864AC29-D5DC-4C62-8331-8E1EE2F7E376}" type="pres">
      <dgm:prSet presAssocID="{7BC36679-E4BC-4621-89A3-6C38C70A5B12}" presName="conn2-1" presStyleLbl="parChTrans1D2" presStyleIdx="0" presStyleCnt="7"/>
      <dgm:spPr/>
    </dgm:pt>
    <dgm:pt modelId="{556765F3-97C8-43D9-8337-2982C7C2AA03}" type="pres">
      <dgm:prSet presAssocID="{7BC36679-E4BC-4621-89A3-6C38C70A5B12}" presName="connTx" presStyleLbl="parChTrans1D2" presStyleIdx="0" presStyleCnt="7"/>
      <dgm:spPr/>
    </dgm:pt>
    <dgm:pt modelId="{EC219DA7-E3A4-4A9C-BD8C-4B4DCDA8E639}" type="pres">
      <dgm:prSet presAssocID="{855F5545-FFAA-4C74-9017-5756F895718E}" presName="root2" presStyleCnt="0"/>
      <dgm:spPr/>
    </dgm:pt>
    <dgm:pt modelId="{A98D7ABE-1505-4C5F-BF0E-1587515CF506}" type="pres">
      <dgm:prSet presAssocID="{855F5545-FFAA-4C74-9017-5756F895718E}" presName="LevelTwoTextNode" presStyleLbl="node2" presStyleIdx="0" presStyleCnt="7">
        <dgm:presLayoutVars>
          <dgm:chPref val="3"/>
        </dgm:presLayoutVars>
      </dgm:prSet>
      <dgm:spPr/>
    </dgm:pt>
    <dgm:pt modelId="{6BDF0013-0B35-46CE-A5AB-F35798AD9DC9}" type="pres">
      <dgm:prSet presAssocID="{855F5545-FFAA-4C74-9017-5756F895718E}" presName="level3hierChild" presStyleCnt="0"/>
      <dgm:spPr/>
    </dgm:pt>
    <dgm:pt modelId="{0254C24D-F42F-44C8-8068-5C9427175D9F}" type="pres">
      <dgm:prSet presAssocID="{247D1F08-C5F2-4D04-97CC-84C58ABC5EA5}" presName="conn2-1" presStyleLbl="parChTrans1D2" presStyleIdx="1" presStyleCnt="7"/>
      <dgm:spPr/>
    </dgm:pt>
    <dgm:pt modelId="{E807DF38-D148-4E2D-8CC4-6EEDA54C49D6}" type="pres">
      <dgm:prSet presAssocID="{247D1F08-C5F2-4D04-97CC-84C58ABC5EA5}" presName="connTx" presStyleLbl="parChTrans1D2" presStyleIdx="1" presStyleCnt="7"/>
      <dgm:spPr/>
    </dgm:pt>
    <dgm:pt modelId="{0EBE2508-AC10-45DE-A270-8940BC39D103}" type="pres">
      <dgm:prSet presAssocID="{891E40F8-1CCD-4A69-9004-E06F3E4C2D47}" presName="root2" presStyleCnt="0"/>
      <dgm:spPr/>
    </dgm:pt>
    <dgm:pt modelId="{F784C16B-FA7F-4BDC-8DFE-06CEB33C96CE}" type="pres">
      <dgm:prSet presAssocID="{891E40F8-1CCD-4A69-9004-E06F3E4C2D47}" presName="LevelTwoTextNode" presStyleLbl="node2" presStyleIdx="1" presStyleCnt="7">
        <dgm:presLayoutVars>
          <dgm:chPref val="3"/>
        </dgm:presLayoutVars>
      </dgm:prSet>
      <dgm:spPr/>
    </dgm:pt>
    <dgm:pt modelId="{B0765503-158A-458D-AB23-7AE7CD3CEC5F}" type="pres">
      <dgm:prSet presAssocID="{891E40F8-1CCD-4A69-9004-E06F3E4C2D47}" presName="level3hierChild" presStyleCnt="0"/>
      <dgm:spPr/>
    </dgm:pt>
    <dgm:pt modelId="{9067B0A9-BE99-4C90-B7A4-EF24CCA4E1AD}" type="pres">
      <dgm:prSet presAssocID="{8F2A30ED-16C4-46F3-B999-B2E86C5426C5}" presName="conn2-1" presStyleLbl="parChTrans1D2" presStyleIdx="2" presStyleCnt="7"/>
      <dgm:spPr/>
    </dgm:pt>
    <dgm:pt modelId="{4D1C967A-6ED5-41B5-B104-1C8EDCF4F639}" type="pres">
      <dgm:prSet presAssocID="{8F2A30ED-16C4-46F3-B999-B2E86C5426C5}" presName="connTx" presStyleLbl="parChTrans1D2" presStyleIdx="2" presStyleCnt="7"/>
      <dgm:spPr/>
    </dgm:pt>
    <dgm:pt modelId="{E3C2EE7C-ECB8-41E5-9742-6E142FBBBB6D}" type="pres">
      <dgm:prSet presAssocID="{C43311F7-55AC-448A-BBD3-0BF539D47490}" presName="root2" presStyleCnt="0"/>
      <dgm:spPr/>
    </dgm:pt>
    <dgm:pt modelId="{76B91FF4-B833-4726-8BF2-438616F9205C}" type="pres">
      <dgm:prSet presAssocID="{C43311F7-55AC-448A-BBD3-0BF539D47490}" presName="LevelTwoTextNode" presStyleLbl="node2" presStyleIdx="2" presStyleCnt="7">
        <dgm:presLayoutVars>
          <dgm:chPref val="3"/>
        </dgm:presLayoutVars>
      </dgm:prSet>
      <dgm:spPr/>
    </dgm:pt>
    <dgm:pt modelId="{94D29571-A982-4076-938C-83E769C2FC45}" type="pres">
      <dgm:prSet presAssocID="{C43311F7-55AC-448A-BBD3-0BF539D47490}" presName="level3hierChild" presStyleCnt="0"/>
      <dgm:spPr/>
    </dgm:pt>
    <dgm:pt modelId="{0A2788D5-9F44-46EC-9016-B30787EA33D8}" type="pres">
      <dgm:prSet presAssocID="{7C9FB3B3-276A-4652-BAE5-34F27B94C094}" presName="conn2-1" presStyleLbl="parChTrans1D2" presStyleIdx="3" presStyleCnt="7"/>
      <dgm:spPr/>
    </dgm:pt>
    <dgm:pt modelId="{F3D79542-FB76-43F2-A262-E9E6269A2729}" type="pres">
      <dgm:prSet presAssocID="{7C9FB3B3-276A-4652-BAE5-34F27B94C094}" presName="connTx" presStyleLbl="parChTrans1D2" presStyleIdx="3" presStyleCnt="7"/>
      <dgm:spPr/>
    </dgm:pt>
    <dgm:pt modelId="{D1F28A55-096E-44DA-A23D-BF09C379D13E}" type="pres">
      <dgm:prSet presAssocID="{D89E73E6-CC40-4D7D-812C-9B80DE14E188}" presName="root2" presStyleCnt="0"/>
      <dgm:spPr/>
    </dgm:pt>
    <dgm:pt modelId="{9FDDDD97-F5CF-4073-9E66-9A68F9778D4A}" type="pres">
      <dgm:prSet presAssocID="{D89E73E6-CC40-4D7D-812C-9B80DE14E188}" presName="LevelTwoTextNode" presStyleLbl="node2" presStyleIdx="3" presStyleCnt="7">
        <dgm:presLayoutVars>
          <dgm:chPref val="3"/>
        </dgm:presLayoutVars>
      </dgm:prSet>
      <dgm:spPr/>
    </dgm:pt>
    <dgm:pt modelId="{DCD002C0-5B52-49F5-937B-42CB4A7B4998}" type="pres">
      <dgm:prSet presAssocID="{D89E73E6-CC40-4D7D-812C-9B80DE14E188}" presName="level3hierChild" presStyleCnt="0"/>
      <dgm:spPr/>
    </dgm:pt>
    <dgm:pt modelId="{BDF8B3B6-0039-4814-AC8C-7EF18926EAEF}" type="pres">
      <dgm:prSet presAssocID="{6F0DF73B-8034-4408-BA9E-1D6208C6AA51}" presName="conn2-1" presStyleLbl="parChTrans1D2" presStyleIdx="4" presStyleCnt="7"/>
      <dgm:spPr/>
    </dgm:pt>
    <dgm:pt modelId="{3556017B-3207-4380-9B71-10A03AE27F63}" type="pres">
      <dgm:prSet presAssocID="{6F0DF73B-8034-4408-BA9E-1D6208C6AA51}" presName="connTx" presStyleLbl="parChTrans1D2" presStyleIdx="4" presStyleCnt="7"/>
      <dgm:spPr/>
    </dgm:pt>
    <dgm:pt modelId="{3185C1ED-3C75-46E7-BD09-26C62939F9FF}" type="pres">
      <dgm:prSet presAssocID="{94409EFA-A442-4311-A4AF-13BCC9BCBA6C}" presName="root2" presStyleCnt="0"/>
      <dgm:spPr/>
    </dgm:pt>
    <dgm:pt modelId="{23E6B1F3-18C5-498F-BA8E-960B57226BD9}" type="pres">
      <dgm:prSet presAssocID="{94409EFA-A442-4311-A4AF-13BCC9BCBA6C}" presName="LevelTwoTextNode" presStyleLbl="node2" presStyleIdx="4" presStyleCnt="7">
        <dgm:presLayoutVars>
          <dgm:chPref val="3"/>
        </dgm:presLayoutVars>
      </dgm:prSet>
      <dgm:spPr/>
    </dgm:pt>
    <dgm:pt modelId="{B6A89AF4-9E9A-4ECC-BD2B-45429D3C5EBB}" type="pres">
      <dgm:prSet presAssocID="{94409EFA-A442-4311-A4AF-13BCC9BCBA6C}" presName="level3hierChild" presStyleCnt="0"/>
      <dgm:spPr/>
    </dgm:pt>
    <dgm:pt modelId="{97D6E66F-6853-485F-9140-AE05058F471D}" type="pres">
      <dgm:prSet presAssocID="{B201A62C-7279-472B-8786-DC83C1854B26}" presName="conn2-1" presStyleLbl="parChTrans1D2" presStyleIdx="5" presStyleCnt="7"/>
      <dgm:spPr/>
    </dgm:pt>
    <dgm:pt modelId="{EC3BB7B3-606A-4F53-8434-8F44120C70B1}" type="pres">
      <dgm:prSet presAssocID="{B201A62C-7279-472B-8786-DC83C1854B26}" presName="connTx" presStyleLbl="parChTrans1D2" presStyleIdx="5" presStyleCnt="7"/>
      <dgm:spPr/>
    </dgm:pt>
    <dgm:pt modelId="{144452BD-DC0F-4CDA-AFD9-A794E21BF427}" type="pres">
      <dgm:prSet presAssocID="{B8433EC7-124D-4472-8ACE-4529B18A2684}" presName="root2" presStyleCnt="0"/>
      <dgm:spPr/>
    </dgm:pt>
    <dgm:pt modelId="{98372BAE-93AD-4513-95AD-BF5AA35287D2}" type="pres">
      <dgm:prSet presAssocID="{B8433EC7-124D-4472-8ACE-4529B18A2684}" presName="LevelTwoTextNode" presStyleLbl="node2" presStyleIdx="5" presStyleCnt="7">
        <dgm:presLayoutVars>
          <dgm:chPref val="3"/>
        </dgm:presLayoutVars>
      </dgm:prSet>
      <dgm:spPr/>
    </dgm:pt>
    <dgm:pt modelId="{4E9B92DF-7D37-4D1E-8039-027F362EF3E3}" type="pres">
      <dgm:prSet presAssocID="{B8433EC7-124D-4472-8ACE-4529B18A2684}" presName="level3hierChild" presStyleCnt="0"/>
      <dgm:spPr/>
    </dgm:pt>
    <dgm:pt modelId="{B67245C3-F877-4704-84F1-3D37921B5D10}" type="pres">
      <dgm:prSet presAssocID="{635D2287-51A1-4C54-A5D3-BA419C24D8B7}" presName="conn2-1" presStyleLbl="parChTrans1D2" presStyleIdx="6" presStyleCnt="7"/>
      <dgm:spPr/>
    </dgm:pt>
    <dgm:pt modelId="{254B2348-A32F-448D-81AA-919C2FFA7C9F}" type="pres">
      <dgm:prSet presAssocID="{635D2287-51A1-4C54-A5D3-BA419C24D8B7}" presName="connTx" presStyleLbl="parChTrans1D2" presStyleIdx="6" presStyleCnt="7"/>
      <dgm:spPr/>
    </dgm:pt>
    <dgm:pt modelId="{8D765185-F154-4B50-A9E5-E06BD17B132D}" type="pres">
      <dgm:prSet presAssocID="{1ACE6250-1944-4A76-9C1C-086FB83126E7}" presName="root2" presStyleCnt="0"/>
      <dgm:spPr/>
    </dgm:pt>
    <dgm:pt modelId="{E9054F87-9683-41B2-8E64-B311A718D607}" type="pres">
      <dgm:prSet presAssocID="{1ACE6250-1944-4A76-9C1C-086FB83126E7}" presName="LevelTwoTextNode" presStyleLbl="node2" presStyleIdx="6" presStyleCnt="7">
        <dgm:presLayoutVars>
          <dgm:chPref val="3"/>
        </dgm:presLayoutVars>
      </dgm:prSet>
      <dgm:spPr/>
    </dgm:pt>
    <dgm:pt modelId="{70A02930-052D-4259-8DEE-8D7CDA40F113}" type="pres">
      <dgm:prSet presAssocID="{1ACE6250-1944-4A76-9C1C-086FB83126E7}" presName="level3hierChild" presStyleCnt="0"/>
      <dgm:spPr/>
    </dgm:pt>
  </dgm:ptLst>
  <dgm:cxnLst>
    <dgm:cxn modelId="{C90EBC02-0325-46E7-B056-3AA0F9A2319E}" srcId="{7BDA4FFF-EA24-4895-AB5E-F26E55A322C5}" destId="{891E40F8-1CCD-4A69-9004-E06F3E4C2D47}" srcOrd="1" destOrd="0" parTransId="{247D1F08-C5F2-4D04-97CC-84C58ABC5EA5}" sibTransId="{CB6EA08D-BA5D-456C-8D47-320B3344E69D}"/>
    <dgm:cxn modelId="{2C1CB70E-5858-4AA1-BA06-8994C9B84C2E}" type="presOf" srcId="{1ACE6250-1944-4A76-9C1C-086FB83126E7}" destId="{E9054F87-9683-41B2-8E64-B311A718D607}" srcOrd="0" destOrd="0" presId="urn:microsoft.com/office/officeart/2008/layout/HorizontalMultiLevelHierarchy"/>
    <dgm:cxn modelId="{3033CF21-874B-4FF0-9F65-BED5C607F49D}" type="presOf" srcId="{7BC36679-E4BC-4621-89A3-6C38C70A5B12}" destId="{E864AC29-D5DC-4C62-8331-8E1EE2F7E376}" srcOrd="0" destOrd="0" presId="urn:microsoft.com/office/officeart/2008/layout/HorizontalMultiLevelHierarchy"/>
    <dgm:cxn modelId="{C7680526-ADE3-4655-B1AF-E9BC981FDAED}" type="presOf" srcId="{7BDA4FFF-EA24-4895-AB5E-F26E55A322C5}" destId="{2845930D-31F7-4C77-A20B-0EA885A416FA}" srcOrd="0" destOrd="0" presId="urn:microsoft.com/office/officeart/2008/layout/HorizontalMultiLevelHierarchy"/>
    <dgm:cxn modelId="{89547B29-804F-439E-8F9E-03FF71EE97E0}" type="presOf" srcId="{7C9FB3B3-276A-4652-BAE5-34F27B94C094}" destId="{0A2788D5-9F44-46EC-9016-B30787EA33D8}" srcOrd="0" destOrd="0" presId="urn:microsoft.com/office/officeart/2008/layout/HorizontalMultiLevelHierarchy"/>
    <dgm:cxn modelId="{356F6C33-F721-4580-BF05-A5BD540F3771}" type="presOf" srcId="{7BC36679-E4BC-4621-89A3-6C38C70A5B12}" destId="{556765F3-97C8-43D9-8337-2982C7C2AA03}" srcOrd="1" destOrd="0" presId="urn:microsoft.com/office/officeart/2008/layout/HorizontalMultiLevelHierarchy"/>
    <dgm:cxn modelId="{59EDD134-A971-4E22-B489-6E0641971284}" type="presOf" srcId="{B201A62C-7279-472B-8786-DC83C1854B26}" destId="{EC3BB7B3-606A-4F53-8434-8F44120C70B1}" srcOrd="1" destOrd="0" presId="urn:microsoft.com/office/officeart/2008/layout/HorizontalMultiLevelHierarchy"/>
    <dgm:cxn modelId="{495C0745-5D86-472E-A26E-07AB84FB6ACD}" type="presOf" srcId="{6F0DF73B-8034-4408-BA9E-1D6208C6AA51}" destId="{3556017B-3207-4380-9B71-10A03AE27F63}" srcOrd="1" destOrd="0" presId="urn:microsoft.com/office/officeart/2008/layout/HorizontalMultiLevelHierarchy"/>
    <dgm:cxn modelId="{1DB4C14A-A4EC-454C-9D2B-D5AC7F78371F}" type="presOf" srcId="{B8433EC7-124D-4472-8ACE-4529B18A2684}" destId="{98372BAE-93AD-4513-95AD-BF5AA35287D2}" srcOrd="0" destOrd="0" presId="urn:microsoft.com/office/officeart/2008/layout/HorizontalMultiLevelHierarchy"/>
    <dgm:cxn modelId="{42CF4354-5810-49FA-BC7A-457D594DC6A3}" type="presOf" srcId="{635D2287-51A1-4C54-A5D3-BA419C24D8B7}" destId="{B67245C3-F877-4704-84F1-3D37921B5D10}" srcOrd="0" destOrd="0" presId="urn:microsoft.com/office/officeart/2008/layout/HorizontalMultiLevelHierarchy"/>
    <dgm:cxn modelId="{A1D5205C-0AF6-4F9B-BE5E-B742423B90C0}" type="presOf" srcId="{855F5545-FFAA-4C74-9017-5756F895718E}" destId="{A98D7ABE-1505-4C5F-BF0E-1587515CF506}" srcOrd="0" destOrd="0" presId="urn:microsoft.com/office/officeart/2008/layout/HorizontalMultiLevelHierarchy"/>
    <dgm:cxn modelId="{B2D29D5D-2C64-4755-B7A0-AF65D5967030}" srcId="{7BDA4FFF-EA24-4895-AB5E-F26E55A322C5}" destId="{D89E73E6-CC40-4D7D-812C-9B80DE14E188}" srcOrd="3" destOrd="0" parTransId="{7C9FB3B3-276A-4652-BAE5-34F27B94C094}" sibTransId="{4444D544-2B79-4308-B1CB-12E60E5867B2}"/>
    <dgm:cxn modelId="{7E78715E-9C3D-479A-AB0E-FA490A29123A}" type="presOf" srcId="{891E40F8-1CCD-4A69-9004-E06F3E4C2D47}" destId="{F784C16B-FA7F-4BDC-8DFE-06CEB33C96CE}" srcOrd="0" destOrd="0" presId="urn:microsoft.com/office/officeart/2008/layout/HorizontalMultiLevelHierarchy"/>
    <dgm:cxn modelId="{770BA160-9D11-43A8-B2C9-E04C8A84E8DD}" type="presOf" srcId="{247D1F08-C5F2-4D04-97CC-84C58ABC5EA5}" destId="{E807DF38-D148-4E2D-8CC4-6EEDA54C49D6}" srcOrd="1" destOrd="0" presId="urn:microsoft.com/office/officeart/2008/layout/HorizontalMultiLevelHierarchy"/>
    <dgm:cxn modelId="{0B1E3F67-FA94-402F-804E-6767BFD1AF62}" type="presOf" srcId="{B201A62C-7279-472B-8786-DC83C1854B26}" destId="{97D6E66F-6853-485F-9140-AE05058F471D}" srcOrd="0" destOrd="0" presId="urn:microsoft.com/office/officeart/2008/layout/HorizontalMultiLevelHierarchy"/>
    <dgm:cxn modelId="{E460016F-7F74-401A-9480-752461EFC1BE}" type="presOf" srcId="{C43311F7-55AC-448A-BBD3-0BF539D47490}" destId="{76B91FF4-B833-4726-8BF2-438616F9205C}" srcOrd="0" destOrd="0" presId="urn:microsoft.com/office/officeart/2008/layout/HorizontalMultiLevelHierarchy"/>
    <dgm:cxn modelId="{38ABDA73-25CF-4E44-B424-9252ECDE3F86}" srcId="{7BDA4FFF-EA24-4895-AB5E-F26E55A322C5}" destId="{B8433EC7-124D-4472-8ACE-4529B18A2684}" srcOrd="5" destOrd="0" parTransId="{B201A62C-7279-472B-8786-DC83C1854B26}" sibTransId="{D4815015-8D38-496A-89CB-CDE1BB7FEB2B}"/>
    <dgm:cxn modelId="{6A444B76-8117-4102-B03D-1F830F082907}" srcId="{7BDA4FFF-EA24-4895-AB5E-F26E55A322C5}" destId="{C43311F7-55AC-448A-BBD3-0BF539D47490}" srcOrd="2" destOrd="0" parTransId="{8F2A30ED-16C4-46F3-B999-B2E86C5426C5}" sibTransId="{7043BB23-EAC4-4B45-B6EF-5AB57BF35701}"/>
    <dgm:cxn modelId="{A0F52E7B-EA71-48EB-8B17-0083F43338EE}" type="presOf" srcId="{635D2287-51A1-4C54-A5D3-BA419C24D8B7}" destId="{254B2348-A32F-448D-81AA-919C2FFA7C9F}" srcOrd="1" destOrd="0" presId="urn:microsoft.com/office/officeart/2008/layout/HorizontalMultiLevelHierarchy"/>
    <dgm:cxn modelId="{53BB3F87-E76F-4C5D-9456-DEE10EE858DA}" srcId="{7BDA4FFF-EA24-4895-AB5E-F26E55A322C5}" destId="{1ACE6250-1944-4A76-9C1C-086FB83126E7}" srcOrd="6" destOrd="0" parTransId="{635D2287-51A1-4C54-A5D3-BA419C24D8B7}" sibTransId="{EA3B5F52-B905-436C-B625-7CC2709CE099}"/>
    <dgm:cxn modelId="{65F3868E-7394-49F9-A20A-E6AB6C847618}" type="presOf" srcId="{7C9FB3B3-276A-4652-BAE5-34F27B94C094}" destId="{F3D79542-FB76-43F2-A262-E9E6269A2729}" srcOrd="1" destOrd="0" presId="urn:microsoft.com/office/officeart/2008/layout/HorizontalMultiLevelHierarchy"/>
    <dgm:cxn modelId="{5CEE0A9C-7418-4519-B0F9-30D6A435AB06}" type="presOf" srcId="{247D1F08-C5F2-4D04-97CC-84C58ABC5EA5}" destId="{0254C24D-F42F-44C8-8068-5C9427175D9F}" srcOrd="0" destOrd="0" presId="urn:microsoft.com/office/officeart/2008/layout/HorizontalMultiLevelHierarchy"/>
    <dgm:cxn modelId="{31C20F9D-B64E-48AE-9A2B-81C64B62CF26}" type="presOf" srcId="{8F2A30ED-16C4-46F3-B999-B2E86C5426C5}" destId="{4D1C967A-6ED5-41B5-B104-1C8EDCF4F639}" srcOrd="1" destOrd="0" presId="urn:microsoft.com/office/officeart/2008/layout/HorizontalMultiLevelHierarchy"/>
    <dgm:cxn modelId="{EEB90BA6-2B05-4E9B-B586-D2A2AF025320}" type="presOf" srcId="{8F2A30ED-16C4-46F3-B999-B2E86C5426C5}" destId="{9067B0A9-BE99-4C90-B7A4-EF24CCA4E1AD}" srcOrd="0" destOrd="0" presId="urn:microsoft.com/office/officeart/2008/layout/HorizontalMultiLevelHierarchy"/>
    <dgm:cxn modelId="{54E887A9-75F9-4AD4-A917-8609AD9B4B4F}" srcId="{092E0E10-100E-478C-BBA6-1860DC6CB7FE}" destId="{7BDA4FFF-EA24-4895-AB5E-F26E55A322C5}" srcOrd="0" destOrd="0" parTransId="{BAE24137-B505-468E-9F19-E97C9AB605E0}" sibTransId="{B8B20DCE-2493-4D81-AA51-07A3252CC2BC}"/>
    <dgm:cxn modelId="{BEA0B7CA-D224-4929-8CB3-A1AC0417CEC4}" srcId="{7BDA4FFF-EA24-4895-AB5E-F26E55A322C5}" destId="{94409EFA-A442-4311-A4AF-13BCC9BCBA6C}" srcOrd="4" destOrd="0" parTransId="{6F0DF73B-8034-4408-BA9E-1D6208C6AA51}" sibTransId="{E83146C2-C52C-4F7B-9150-7B84F826BD56}"/>
    <dgm:cxn modelId="{F0094DCD-89E8-4FA6-96FB-6B324440CCA8}" type="presOf" srcId="{092E0E10-100E-478C-BBA6-1860DC6CB7FE}" destId="{A7658080-5970-4D14-ABBD-19CA6C41A063}" srcOrd="0" destOrd="0" presId="urn:microsoft.com/office/officeart/2008/layout/HorizontalMultiLevelHierarchy"/>
    <dgm:cxn modelId="{167FB9DC-6FF2-4055-8B3D-C6B128F70EEE}" type="presOf" srcId="{94409EFA-A442-4311-A4AF-13BCC9BCBA6C}" destId="{23E6B1F3-18C5-498F-BA8E-960B57226BD9}" srcOrd="0" destOrd="0" presId="urn:microsoft.com/office/officeart/2008/layout/HorizontalMultiLevelHierarchy"/>
    <dgm:cxn modelId="{9B15AEF1-A109-4BD6-949F-BC1FB27257EF}" type="presOf" srcId="{6F0DF73B-8034-4408-BA9E-1D6208C6AA51}" destId="{BDF8B3B6-0039-4814-AC8C-7EF18926EAEF}" srcOrd="0" destOrd="0" presId="urn:microsoft.com/office/officeart/2008/layout/HorizontalMultiLevelHierarchy"/>
    <dgm:cxn modelId="{7BC1E1F4-5DFC-4FE7-8F0E-A44207F6B3C7}" srcId="{7BDA4FFF-EA24-4895-AB5E-F26E55A322C5}" destId="{855F5545-FFAA-4C74-9017-5756F895718E}" srcOrd="0" destOrd="0" parTransId="{7BC36679-E4BC-4621-89A3-6C38C70A5B12}" sibTransId="{436661D8-BC6A-4575-85A7-97135365BD71}"/>
    <dgm:cxn modelId="{4A0DF9F5-DB0F-47AD-94BB-609F16C6442B}" type="presOf" srcId="{D89E73E6-CC40-4D7D-812C-9B80DE14E188}" destId="{9FDDDD97-F5CF-4073-9E66-9A68F9778D4A}" srcOrd="0" destOrd="0" presId="urn:microsoft.com/office/officeart/2008/layout/HorizontalMultiLevelHierarchy"/>
    <dgm:cxn modelId="{EB70B767-49C3-46CF-9F46-D68305F780FB}" type="presParOf" srcId="{A7658080-5970-4D14-ABBD-19CA6C41A063}" destId="{ABE2A1EE-9ACF-472F-B3D6-B8A8600B471D}" srcOrd="0" destOrd="0" presId="urn:microsoft.com/office/officeart/2008/layout/HorizontalMultiLevelHierarchy"/>
    <dgm:cxn modelId="{F9CEB0E3-3932-43B5-BC98-9BF4A6C29645}" type="presParOf" srcId="{ABE2A1EE-9ACF-472F-B3D6-B8A8600B471D}" destId="{2845930D-31F7-4C77-A20B-0EA885A416FA}" srcOrd="0" destOrd="0" presId="urn:microsoft.com/office/officeart/2008/layout/HorizontalMultiLevelHierarchy"/>
    <dgm:cxn modelId="{B45AC80A-238A-4702-874D-58E7B60AF1E7}" type="presParOf" srcId="{ABE2A1EE-9ACF-472F-B3D6-B8A8600B471D}" destId="{970AF0AA-287B-4116-A177-229E8D4C2FBE}" srcOrd="1" destOrd="0" presId="urn:microsoft.com/office/officeart/2008/layout/HorizontalMultiLevelHierarchy"/>
    <dgm:cxn modelId="{24504297-4E12-4FBF-8A75-B8941F2D0C6A}" type="presParOf" srcId="{970AF0AA-287B-4116-A177-229E8D4C2FBE}" destId="{E864AC29-D5DC-4C62-8331-8E1EE2F7E376}" srcOrd="0" destOrd="0" presId="urn:microsoft.com/office/officeart/2008/layout/HorizontalMultiLevelHierarchy"/>
    <dgm:cxn modelId="{20D1DD94-4AEE-409A-8C53-E82E6517EE48}" type="presParOf" srcId="{E864AC29-D5DC-4C62-8331-8E1EE2F7E376}" destId="{556765F3-97C8-43D9-8337-2982C7C2AA03}" srcOrd="0" destOrd="0" presId="urn:microsoft.com/office/officeart/2008/layout/HorizontalMultiLevelHierarchy"/>
    <dgm:cxn modelId="{8A51D5E2-2C2D-44BA-8138-9B4D62A67D2C}" type="presParOf" srcId="{970AF0AA-287B-4116-A177-229E8D4C2FBE}" destId="{EC219DA7-E3A4-4A9C-BD8C-4B4DCDA8E639}" srcOrd="1" destOrd="0" presId="urn:microsoft.com/office/officeart/2008/layout/HorizontalMultiLevelHierarchy"/>
    <dgm:cxn modelId="{E8BA71C2-2760-4547-90C5-FF676B4DD426}" type="presParOf" srcId="{EC219DA7-E3A4-4A9C-BD8C-4B4DCDA8E639}" destId="{A98D7ABE-1505-4C5F-BF0E-1587515CF506}" srcOrd="0" destOrd="0" presId="urn:microsoft.com/office/officeart/2008/layout/HorizontalMultiLevelHierarchy"/>
    <dgm:cxn modelId="{80FE5AB6-CF24-48A1-95E5-6FB166E5007F}" type="presParOf" srcId="{EC219DA7-E3A4-4A9C-BD8C-4B4DCDA8E639}" destId="{6BDF0013-0B35-46CE-A5AB-F35798AD9DC9}" srcOrd="1" destOrd="0" presId="urn:microsoft.com/office/officeart/2008/layout/HorizontalMultiLevelHierarchy"/>
    <dgm:cxn modelId="{56BE3389-29CC-48F7-B2BF-775B63023E9D}" type="presParOf" srcId="{970AF0AA-287B-4116-A177-229E8D4C2FBE}" destId="{0254C24D-F42F-44C8-8068-5C9427175D9F}" srcOrd="2" destOrd="0" presId="urn:microsoft.com/office/officeart/2008/layout/HorizontalMultiLevelHierarchy"/>
    <dgm:cxn modelId="{AAFF6DC8-1A44-41CF-AE4C-667BC8D718D9}" type="presParOf" srcId="{0254C24D-F42F-44C8-8068-5C9427175D9F}" destId="{E807DF38-D148-4E2D-8CC4-6EEDA54C49D6}" srcOrd="0" destOrd="0" presId="urn:microsoft.com/office/officeart/2008/layout/HorizontalMultiLevelHierarchy"/>
    <dgm:cxn modelId="{0346C57C-E779-4E0A-8CFF-3F570375A9BD}" type="presParOf" srcId="{970AF0AA-287B-4116-A177-229E8D4C2FBE}" destId="{0EBE2508-AC10-45DE-A270-8940BC39D103}" srcOrd="3" destOrd="0" presId="urn:microsoft.com/office/officeart/2008/layout/HorizontalMultiLevelHierarchy"/>
    <dgm:cxn modelId="{DFAE8197-5223-46ED-B239-F035D3705682}" type="presParOf" srcId="{0EBE2508-AC10-45DE-A270-8940BC39D103}" destId="{F784C16B-FA7F-4BDC-8DFE-06CEB33C96CE}" srcOrd="0" destOrd="0" presId="urn:microsoft.com/office/officeart/2008/layout/HorizontalMultiLevelHierarchy"/>
    <dgm:cxn modelId="{6F04880C-CD37-42BF-A318-CB33DC16AAA1}" type="presParOf" srcId="{0EBE2508-AC10-45DE-A270-8940BC39D103}" destId="{B0765503-158A-458D-AB23-7AE7CD3CEC5F}" srcOrd="1" destOrd="0" presId="urn:microsoft.com/office/officeart/2008/layout/HorizontalMultiLevelHierarchy"/>
    <dgm:cxn modelId="{E16EBC78-1C3C-4D7D-AE5A-5AE3ACEAD4B4}" type="presParOf" srcId="{970AF0AA-287B-4116-A177-229E8D4C2FBE}" destId="{9067B0A9-BE99-4C90-B7A4-EF24CCA4E1AD}" srcOrd="4" destOrd="0" presId="urn:microsoft.com/office/officeart/2008/layout/HorizontalMultiLevelHierarchy"/>
    <dgm:cxn modelId="{62A38F1B-4841-4B6E-B34A-BB551C4A0400}" type="presParOf" srcId="{9067B0A9-BE99-4C90-B7A4-EF24CCA4E1AD}" destId="{4D1C967A-6ED5-41B5-B104-1C8EDCF4F639}" srcOrd="0" destOrd="0" presId="urn:microsoft.com/office/officeart/2008/layout/HorizontalMultiLevelHierarchy"/>
    <dgm:cxn modelId="{0094F3A9-2CBA-4A77-8CF2-E3DD96EEDEED}" type="presParOf" srcId="{970AF0AA-287B-4116-A177-229E8D4C2FBE}" destId="{E3C2EE7C-ECB8-41E5-9742-6E142FBBBB6D}" srcOrd="5" destOrd="0" presId="urn:microsoft.com/office/officeart/2008/layout/HorizontalMultiLevelHierarchy"/>
    <dgm:cxn modelId="{703325BF-9CF1-4205-9E5D-AFB7589B97D1}" type="presParOf" srcId="{E3C2EE7C-ECB8-41E5-9742-6E142FBBBB6D}" destId="{76B91FF4-B833-4726-8BF2-438616F9205C}" srcOrd="0" destOrd="0" presId="urn:microsoft.com/office/officeart/2008/layout/HorizontalMultiLevelHierarchy"/>
    <dgm:cxn modelId="{9B8E2AEF-07E5-423B-A208-5C08BB6942F4}" type="presParOf" srcId="{E3C2EE7C-ECB8-41E5-9742-6E142FBBBB6D}" destId="{94D29571-A982-4076-938C-83E769C2FC45}" srcOrd="1" destOrd="0" presId="urn:microsoft.com/office/officeart/2008/layout/HorizontalMultiLevelHierarchy"/>
    <dgm:cxn modelId="{B3D178AA-2E87-4469-822B-CD0CD1E04797}" type="presParOf" srcId="{970AF0AA-287B-4116-A177-229E8D4C2FBE}" destId="{0A2788D5-9F44-46EC-9016-B30787EA33D8}" srcOrd="6" destOrd="0" presId="urn:microsoft.com/office/officeart/2008/layout/HorizontalMultiLevelHierarchy"/>
    <dgm:cxn modelId="{28915867-B44B-4A28-AA29-D852097E70A7}" type="presParOf" srcId="{0A2788D5-9F44-46EC-9016-B30787EA33D8}" destId="{F3D79542-FB76-43F2-A262-E9E6269A2729}" srcOrd="0" destOrd="0" presId="urn:microsoft.com/office/officeart/2008/layout/HorizontalMultiLevelHierarchy"/>
    <dgm:cxn modelId="{A2801718-DBC3-4477-B760-2E496A7103DF}" type="presParOf" srcId="{970AF0AA-287B-4116-A177-229E8D4C2FBE}" destId="{D1F28A55-096E-44DA-A23D-BF09C379D13E}" srcOrd="7" destOrd="0" presId="urn:microsoft.com/office/officeart/2008/layout/HorizontalMultiLevelHierarchy"/>
    <dgm:cxn modelId="{1D08F513-C94A-4D22-A420-634FD74268EF}" type="presParOf" srcId="{D1F28A55-096E-44DA-A23D-BF09C379D13E}" destId="{9FDDDD97-F5CF-4073-9E66-9A68F9778D4A}" srcOrd="0" destOrd="0" presId="urn:microsoft.com/office/officeart/2008/layout/HorizontalMultiLevelHierarchy"/>
    <dgm:cxn modelId="{D2FB70F3-1532-4B99-9D51-742ED9237E32}" type="presParOf" srcId="{D1F28A55-096E-44DA-A23D-BF09C379D13E}" destId="{DCD002C0-5B52-49F5-937B-42CB4A7B4998}" srcOrd="1" destOrd="0" presId="urn:microsoft.com/office/officeart/2008/layout/HorizontalMultiLevelHierarchy"/>
    <dgm:cxn modelId="{77DC210E-90BE-4328-B8D5-4A1F69781CDF}" type="presParOf" srcId="{970AF0AA-287B-4116-A177-229E8D4C2FBE}" destId="{BDF8B3B6-0039-4814-AC8C-7EF18926EAEF}" srcOrd="8" destOrd="0" presId="urn:microsoft.com/office/officeart/2008/layout/HorizontalMultiLevelHierarchy"/>
    <dgm:cxn modelId="{F3DF7BA2-2982-444C-AE73-0A907CF86354}" type="presParOf" srcId="{BDF8B3B6-0039-4814-AC8C-7EF18926EAEF}" destId="{3556017B-3207-4380-9B71-10A03AE27F63}" srcOrd="0" destOrd="0" presId="urn:microsoft.com/office/officeart/2008/layout/HorizontalMultiLevelHierarchy"/>
    <dgm:cxn modelId="{CF7A0B1B-53A1-4981-97C7-FE037AD7139C}" type="presParOf" srcId="{970AF0AA-287B-4116-A177-229E8D4C2FBE}" destId="{3185C1ED-3C75-46E7-BD09-26C62939F9FF}" srcOrd="9" destOrd="0" presId="urn:microsoft.com/office/officeart/2008/layout/HorizontalMultiLevelHierarchy"/>
    <dgm:cxn modelId="{03F393F0-9FEA-44A0-BAB4-49F72987617E}" type="presParOf" srcId="{3185C1ED-3C75-46E7-BD09-26C62939F9FF}" destId="{23E6B1F3-18C5-498F-BA8E-960B57226BD9}" srcOrd="0" destOrd="0" presId="urn:microsoft.com/office/officeart/2008/layout/HorizontalMultiLevelHierarchy"/>
    <dgm:cxn modelId="{A7BFEE55-855B-44F3-8F23-7EDF4994C952}" type="presParOf" srcId="{3185C1ED-3C75-46E7-BD09-26C62939F9FF}" destId="{B6A89AF4-9E9A-4ECC-BD2B-45429D3C5EBB}" srcOrd="1" destOrd="0" presId="urn:microsoft.com/office/officeart/2008/layout/HorizontalMultiLevelHierarchy"/>
    <dgm:cxn modelId="{064BD184-06E3-4AA0-BC93-05F7062FF4E6}" type="presParOf" srcId="{970AF0AA-287B-4116-A177-229E8D4C2FBE}" destId="{97D6E66F-6853-485F-9140-AE05058F471D}" srcOrd="10" destOrd="0" presId="urn:microsoft.com/office/officeart/2008/layout/HorizontalMultiLevelHierarchy"/>
    <dgm:cxn modelId="{C3D851F7-CC8C-4034-A951-083852B74C59}" type="presParOf" srcId="{97D6E66F-6853-485F-9140-AE05058F471D}" destId="{EC3BB7B3-606A-4F53-8434-8F44120C70B1}" srcOrd="0" destOrd="0" presId="urn:microsoft.com/office/officeart/2008/layout/HorizontalMultiLevelHierarchy"/>
    <dgm:cxn modelId="{5DDD91BC-990A-473C-A460-C93DAED89631}" type="presParOf" srcId="{970AF0AA-287B-4116-A177-229E8D4C2FBE}" destId="{144452BD-DC0F-4CDA-AFD9-A794E21BF427}" srcOrd="11" destOrd="0" presId="urn:microsoft.com/office/officeart/2008/layout/HorizontalMultiLevelHierarchy"/>
    <dgm:cxn modelId="{FA876FC8-A41E-4D71-B4A5-F81E172141CC}" type="presParOf" srcId="{144452BD-DC0F-4CDA-AFD9-A794E21BF427}" destId="{98372BAE-93AD-4513-95AD-BF5AA35287D2}" srcOrd="0" destOrd="0" presId="urn:microsoft.com/office/officeart/2008/layout/HorizontalMultiLevelHierarchy"/>
    <dgm:cxn modelId="{3558A3E9-98E4-40F7-AF43-DBE566B9373F}" type="presParOf" srcId="{144452BD-DC0F-4CDA-AFD9-A794E21BF427}" destId="{4E9B92DF-7D37-4D1E-8039-027F362EF3E3}" srcOrd="1" destOrd="0" presId="urn:microsoft.com/office/officeart/2008/layout/HorizontalMultiLevelHierarchy"/>
    <dgm:cxn modelId="{2502082F-586B-42F0-A4D3-6870B409AF8B}" type="presParOf" srcId="{970AF0AA-287B-4116-A177-229E8D4C2FBE}" destId="{B67245C3-F877-4704-84F1-3D37921B5D10}" srcOrd="12" destOrd="0" presId="urn:microsoft.com/office/officeart/2008/layout/HorizontalMultiLevelHierarchy"/>
    <dgm:cxn modelId="{61993CC6-EF6E-4269-B60F-673407294761}" type="presParOf" srcId="{B67245C3-F877-4704-84F1-3D37921B5D10}" destId="{254B2348-A32F-448D-81AA-919C2FFA7C9F}" srcOrd="0" destOrd="0" presId="urn:microsoft.com/office/officeart/2008/layout/HorizontalMultiLevelHierarchy"/>
    <dgm:cxn modelId="{CF1C4C9A-6ADA-4ECB-B167-9E5D850768CB}" type="presParOf" srcId="{970AF0AA-287B-4116-A177-229E8D4C2FBE}" destId="{8D765185-F154-4B50-A9E5-E06BD17B132D}" srcOrd="13" destOrd="0" presId="urn:microsoft.com/office/officeart/2008/layout/HorizontalMultiLevelHierarchy"/>
    <dgm:cxn modelId="{3F878374-4793-48E7-B634-5E758CF760FB}" type="presParOf" srcId="{8D765185-F154-4B50-A9E5-E06BD17B132D}" destId="{E9054F87-9683-41B2-8E64-B311A718D607}" srcOrd="0" destOrd="0" presId="urn:microsoft.com/office/officeart/2008/layout/HorizontalMultiLevelHierarchy"/>
    <dgm:cxn modelId="{51FEC272-F482-48D2-9231-7F578B92DA52}" type="presParOf" srcId="{8D765185-F154-4B50-A9E5-E06BD17B132D}" destId="{70A02930-052D-4259-8DEE-8D7CDA40F113}" srcOrd="1" destOrd="0" presId="urn:microsoft.com/office/officeart/2008/layout/HorizontalMultiLevelHierarchy"/>
  </dgm:cxnLst>
  <dgm:bg>
    <a:noFill/>
  </dgm:bg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FF00A9-7E6F-4A82-A1D0-59EF0EEA6CE6}">
      <dsp:nvSpPr>
        <dsp:cNvPr id="0" name=""/>
        <dsp:cNvSpPr/>
      </dsp:nvSpPr>
      <dsp:spPr>
        <a:xfrm>
          <a:off x="2996765" y="687517"/>
          <a:ext cx="143912" cy="630474"/>
        </a:xfrm>
        <a:custGeom>
          <a:avLst/>
          <a:gdLst/>
          <a:ahLst/>
          <a:cxnLst/>
          <a:rect l="0" t="0" r="0" b="0"/>
          <a:pathLst>
            <a:path>
              <a:moveTo>
                <a:pt x="143912" y="0"/>
              </a:moveTo>
              <a:lnTo>
                <a:pt x="143912" y="630474"/>
              </a:lnTo>
              <a:lnTo>
                <a:pt x="0" y="63047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1C2854-52CD-40BB-89B7-F302797E14C8}">
      <dsp:nvSpPr>
        <dsp:cNvPr id="0" name=""/>
        <dsp:cNvSpPr/>
      </dsp:nvSpPr>
      <dsp:spPr>
        <a:xfrm>
          <a:off x="3140678" y="687517"/>
          <a:ext cx="1658421" cy="12609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7036"/>
              </a:lnTo>
              <a:lnTo>
                <a:pt x="1658421" y="1117036"/>
              </a:lnTo>
              <a:lnTo>
                <a:pt x="1658421" y="126094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E3DCD3-8F7C-4098-B7B4-017E9426A7CD}">
      <dsp:nvSpPr>
        <dsp:cNvPr id="0" name=""/>
        <dsp:cNvSpPr/>
      </dsp:nvSpPr>
      <dsp:spPr>
        <a:xfrm>
          <a:off x="3094958" y="687517"/>
          <a:ext cx="91440" cy="126094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6094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F4B7E7-C35C-4E93-B3D9-573B5CD2AA70}">
      <dsp:nvSpPr>
        <dsp:cNvPr id="0" name=""/>
        <dsp:cNvSpPr/>
      </dsp:nvSpPr>
      <dsp:spPr>
        <a:xfrm>
          <a:off x="934018" y="3606888"/>
          <a:ext cx="205589" cy="6304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0474"/>
              </a:lnTo>
              <a:lnTo>
                <a:pt x="205589" y="63047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989399-3C6C-4CD7-804E-DC355495F080}">
      <dsp:nvSpPr>
        <dsp:cNvPr id="0" name=""/>
        <dsp:cNvSpPr/>
      </dsp:nvSpPr>
      <dsp:spPr>
        <a:xfrm>
          <a:off x="1436536" y="2633764"/>
          <a:ext cx="91440" cy="28782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782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E3BE94-0A1C-43F8-89B7-7DC18C34F24D}">
      <dsp:nvSpPr>
        <dsp:cNvPr id="0" name=""/>
        <dsp:cNvSpPr/>
      </dsp:nvSpPr>
      <dsp:spPr>
        <a:xfrm>
          <a:off x="1482256" y="687517"/>
          <a:ext cx="1658421" cy="1260948"/>
        </a:xfrm>
        <a:custGeom>
          <a:avLst/>
          <a:gdLst/>
          <a:ahLst/>
          <a:cxnLst/>
          <a:rect l="0" t="0" r="0" b="0"/>
          <a:pathLst>
            <a:path>
              <a:moveTo>
                <a:pt x="1658421" y="0"/>
              </a:moveTo>
              <a:lnTo>
                <a:pt x="1658421" y="1117036"/>
              </a:lnTo>
              <a:lnTo>
                <a:pt x="0" y="1117036"/>
              </a:lnTo>
              <a:lnTo>
                <a:pt x="0" y="126094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E0F3FC-221F-4BF7-8223-C66A16666B9A}">
      <dsp:nvSpPr>
        <dsp:cNvPr id="0" name=""/>
        <dsp:cNvSpPr/>
      </dsp:nvSpPr>
      <dsp:spPr>
        <a:xfrm>
          <a:off x="2455380" y="2219"/>
          <a:ext cx="1370596" cy="6852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DECEM</a:t>
          </a:r>
          <a:endParaRPr lang="en-FM" sz="1500" kern="1200" dirty="0"/>
        </a:p>
      </dsp:txBody>
      <dsp:txXfrm>
        <a:off x="2455380" y="2219"/>
        <a:ext cx="1370596" cy="685298"/>
      </dsp:txXfrm>
    </dsp:sp>
    <dsp:sp modelId="{C153E748-F01C-4FE8-8B36-635514B0C198}">
      <dsp:nvSpPr>
        <dsp:cNvPr id="0" name=""/>
        <dsp:cNvSpPr/>
      </dsp:nvSpPr>
      <dsp:spPr>
        <a:xfrm>
          <a:off x="796958" y="1948466"/>
          <a:ext cx="1370596" cy="6852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Environment</a:t>
          </a:r>
          <a:endParaRPr lang="en-FM" sz="1500" kern="1200" dirty="0"/>
        </a:p>
      </dsp:txBody>
      <dsp:txXfrm>
        <a:off x="796958" y="1948466"/>
        <a:ext cx="1370596" cy="685298"/>
      </dsp:txXfrm>
    </dsp:sp>
    <dsp:sp modelId="{E228FAD7-8FF8-49F9-9A58-C2333442D944}">
      <dsp:nvSpPr>
        <dsp:cNvPr id="0" name=""/>
        <dsp:cNvSpPr/>
      </dsp:nvSpPr>
      <dsp:spPr>
        <a:xfrm>
          <a:off x="796958" y="2921589"/>
          <a:ext cx="1370596" cy="685298"/>
        </a:xfrm>
        <a:prstGeom prst="rect">
          <a:avLst/>
        </a:prstGeom>
        <a:solidFill>
          <a:schemeClr val="accent6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Chemical &amp; Waste Management</a:t>
          </a:r>
          <a:endParaRPr lang="en-FM" sz="1500" kern="1200" dirty="0"/>
        </a:p>
      </dsp:txBody>
      <dsp:txXfrm>
        <a:off x="796958" y="2921589"/>
        <a:ext cx="1370596" cy="685298"/>
      </dsp:txXfrm>
    </dsp:sp>
    <dsp:sp modelId="{4639679F-764B-412C-876E-B5E8B3026460}">
      <dsp:nvSpPr>
        <dsp:cNvPr id="0" name=""/>
        <dsp:cNvSpPr/>
      </dsp:nvSpPr>
      <dsp:spPr>
        <a:xfrm>
          <a:off x="1139607" y="3894713"/>
          <a:ext cx="1370596" cy="685298"/>
        </a:xfrm>
        <a:prstGeom prst="rect">
          <a:avLst/>
        </a:prstGeom>
        <a:solidFill>
          <a:srgbClr val="00B0F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OCEA Project Team</a:t>
          </a:r>
          <a:endParaRPr lang="en-FM" sz="1500" kern="1200" dirty="0"/>
        </a:p>
      </dsp:txBody>
      <dsp:txXfrm>
        <a:off x="1139607" y="3894713"/>
        <a:ext cx="1370596" cy="685298"/>
      </dsp:txXfrm>
    </dsp:sp>
    <dsp:sp modelId="{27001A08-AFB0-4C30-9A1E-DB5662F8E455}">
      <dsp:nvSpPr>
        <dsp:cNvPr id="0" name=""/>
        <dsp:cNvSpPr/>
      </dsp:nvSpPr>
      <dsp:spPr>
        <a:xfrm>
          <a:off x="2455380" y="1948466"/>
          <a:ext cx="1370596" cy="6852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Climate Change</a:t>
          </a:r>
          <a:endParaRPr lang="en-FM" sz="1500" kern="1200" dirty="0"/>
        </a:p>
      </dsp:txBody>
      <dsp:txXfrm>
        <a:off x="2455380" y="1948466"/>
        <a:ext cx="1370596" cy="685298"/>
      </dsp:txXfrm>
    </dsp:sp>
    <dsp:sp modelId="{F23A4152-30E7-4F5C-8480-49CFC7646323}">
      <dsp:nvSpPr>
        <dsp:cNvPr id="0" name=""/>
        <dsp:cNvSpPr/>
      </dsp:nvSpPr>
      <dsp:spPr>
        <a:xfrm>
          <a:off x="4113801" y="1948466"/>
          <a:ext cx="1370596" cy="6852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Emergency Management</a:t>
          </a:r>
          <a:endParaRPr lang="en-FM" sz="1500" kern="1200" dirty="0"/>
        </a:p>
      </dsp:txBody>
      <dsp:txXfrm>
        <a:off x="4113801" y="1948466"/>
        <a:ext cx="1370596" cy="685298"/>
      </dsp:txXfrm>
    </dsp:sp>
    <dsp:sp modelId="{CFA79BD0-891A-4E01-823D-68DBD8011CD0}">
      <dsp:nvSpPr>
        <dsp:cNvPr id="0" name=""/>
        <dsp:cNvSpPr/>
      </dsp:nvSpPr>
      <dsp:spPr>
        <a:xfrm>
          <a:off x="1626169" y="975342"/>
          <a:ext cx="1370596" cy="6852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Admin</a:t>
          </a:r>
          <a:endParaRPr lang="en-FM" sz="1500" kern="1200" dirty="0"/>
        </a:p>
      </dsp:txBody>
      <dsp:txXfrm>
        <a:off x="1626169" y="975342"/>
        <a:ext cx="1370596" cy="6852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7245C3-F877-4704-84F1-3D37921B5D10}">
      <dsp:nvSpPr>
        <dsp:cNvPr id="0" name=""/>
        <dsp:cNvSpPr/>
      </dsp:nvSpPr>
      <dsp:spPr>
        <a:xfrm>
          <a:off x="2139000" y="2513125"/>
          <a:ext cx="387874" cy="22172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3937" y="0"/>
              </a:lnTo>
              <a:lnTo>
                <a:pt x="193937" y="2217268"/>
              </a:lnTo>
              <a:lnTo>
                <a:pt x="387874" y="2217268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FM" sz="800" kern="1200"/>
        </a:p>
      </dsp:txBody>
      <dsp:txXfrm>
        <a:off x="2276664" y="3565486"/>
        <a:ext cx="112546" cy="112546"/>
      </dsp:txXfrm>
    </dsp:sp>
    <dsp:sp modelId="{97D6E66F-6853-485F-9140-AE05058F471D}">
      <dsp:nvSpPr>
        <dsp:cNvPr id="0" name=""/>
        <dsp:cNvSpPr/>
      </dsp:nvSpPr>
      <dsp:spPr>
        <a:xfrm>
          <a:off x="2139000" y="2513125"/>
          <a:ext cx="387874" cy="14781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3937" y="0"/>
              </a:lnTo>
              <a:lnTo>
                <a:pt x="193937" y="1478179"/>
              </a:lnTo>
              <a:lnTo>
                <a:pt x="387874" y="1478179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FM" sz="500" kern="1200"/>
        </a:p>
      </dsp:txBody>
      <dsp:txXfrm>
        <a:off x="2294732" y="3214009"/>
        <a:ext cx="76411" cy="76411"/>
      </dsp:txXfrm>
    </dsp:sp>
    <dsp:sp modelId="{BDF8B3B6-0039-4814-AC8C-7EF18926EAEF}">
      <dsp:nvSpPr>
        <dsp:cNvPr id="0" name=""/>
        <dsp:cNvSpPr/>
      </dsp:nvSpPr>
      <dsp:spPr>
        <a:xfrm>
          <a:off x="2139000" y="2513125"/>
          <a:ext cx="387874" cy="7390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3937" y="0"/>
              </a:lnTo>
              <a:lnTo>
                <a:pt x="193937" y="739089"/>
              </a:lnTo>
              <a:lnTo>
                <a:pt x="387874" y="739089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FM" sz="500" kern="1200"/>
        </a:p>
      </dsp:txBody>
      <dsp:txXfrm>
        <a:off x="2312070" y="2861803"/>
        <a:ext cx="41734" cy="41734"/>
      </dsp:txXfrm>
    </dsp:sp>
    <dsp:sp modelId="{0A2788D5-9F44-46EC-9016-B30787EA33D8}">
      <dsp:nvSpPr>
        <dsp:cNvPr id="0" name=""/>
        <dsp:cNvSpPr/>
      </dsp:nvSpPr>
      <dsp:spPr>
        <a:xfrm>
          <a:off x="2139000" y="2467405"/>
          <a:ext cx="38787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87874" y="4572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FM" sz="500" kern="1200"/>
        </a:p>
      </dsp:txBody>
      <dsp:txXfrm>
        <a:off x="2323240" y="2503428"/>
        <a:ext cx="19393" cy="19393"/>
      </dsp:txXfrm>
    </dsp:sp>
    <dsp:sp modelId="{9067B0A9-BE99-4C90-B7A4-EF24CCA4E1AD}">
      <dsp:nvSpPr>
        <dsp:cNvPr id="0" name=""/>
        <dsp:cNvSpPr/>
      </dsp:nvSpPr>
      <dsp:spPr>
        <a:xfrm>
          <a:off x="2139000" y="1774035"/>
          <a:ext cx="387874" cy="739089"/>
        </a:xfrm>
        <a:custGeom>
          <a:avLst/>
          <a:gdLst/>
          <a:ahLst/>
          <a:cxnLst/>
          <a:rect l="0" t="0" r="0" b="0"/>
          <a:pathLst>
            <a:path>
              <a:moveTo>
                <a:pt x="0" y="739089"/>
              </a:moveTo>
              <a:lnTo>
                <a:pt x="193937" y="739089"/>
              </a:lnTo>
              <a:lnTo>
                <a:pt x="193937" y="0"/>
              </a:lnTo>
              <a:lnTo>
                <a:pt x="387874" y="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FM" sz="500" kern="1200"/>
        </a:p>
      </dsp:txBody>
      <dsp:txXfrm>
        <a:off x="2312070" y="2122713"/>
        <a:ext cx="41734" cy="41734"/>
      </dsp:txXfrm>
    </dsp:sp>
    <dsp:sp modelId="{0254C24D-F42F-44C8-8068-5C9427175D9F}">
      <dsp:nvSpPr>
        <dsp:cNvPr id="0" name=""/>
        <dsp:cNvSpPr/>
      </dsp:nvSpPr>
      <dsp:spPr>
        <a:xfrm>
          <a:off x="2139000" y="1034946"/>
          <a:ext cx="387874" cy="1478179"/>
        </a:xfrm>
        <a:custGeom>
          <a:avLst/>
          <a:gdLst/>
          <a:ahLst/>
          <a:cxnLst/>
          <a:rect l="0" t="0" r="0" b="0"/>
          <a:pathLst>
            <a:path>
              <a:moveTo>
                <a:pt x="0" y="1478179"/>
              </a:moveTo>
              <a:lnTo>
                <a:pt x="193937" y="1478179"/>
              </a:lnTo>
              <a:lnTo>
                <a:pt x="193937" y="0"/>
              </a:lnTo>
              <a:lnTo>
                <a:pt x="387874" y="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FM" sz="500" kern="1200"/>
        </a:p>
      </dsp:txBody>
      <dsp:txXfrm>
        <a:off x="2294732" y="1735830"/>
        <a:ext cx="76411" cy="76411"/>
      </dsp:txXfrm>
    </dsp:sp>
    <dsp:sp modelId="{E864AC29-D5DC-4C62-8331-8E1EE2F7E376}">
      <dsp:nvSpPr>
        <dsp:cNvPr id="0" name=""/>
        <dsp:cNvSpPr/>
      </dsp:nvSpPr>
      <dsp:spPr>
        <a:xfrm>
          <a:off x="2139000" y="295856"/>
          <a:ext cx="387874" cy="2217268"/>
        </a:xfrm>
        <a:custGeom>
          <a:avLst/>
          <a:gdLst/>
          <a:ahLst/>
          <a:cxnLst/>
          <a:rect l="0" t="0" r="0" b="0"/>
          <a:pathLst>
            <a:path>
              <a:moveTo>
                <a:pt x="0" y="2217268"/>
              </a:moveTo>
              <a:lnTo>
                <a:pt x="193937" y="2217268"/>
              </a:lnTo>
              <a:lnTo>
                <a:pt x="193937" y="0"/>
              </a:lnTo>
              <a:lnTo>
                <a:pt x="387874" y="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FM" sz="800" kern="1200"/>
        </a:p>
      </dsp:txBody>
      <dsp:txXfrm>
        <a:off x="2276664" y="1348217"/>
        <a:ext cx="112546" cy="112546"/>
      </dsp:txXfrm>
    </dsp:sp>
    <dsp:sp modelId="{2845930D-31F7-4C77-A20B-0EA885A416FA}">
      <dsp:nvSpPr>
        <dsp:cNvPr id="0" name=""/>
        <dsp:cNvSpPr/>
      </dsp:nvSpPr>
      <dsp:spPr>
        <a:xfrm rot="16200000">
          <a:off x="287386" y="2217489"/>
          <a:ext cx="3111956" cy="591271"/>
        </a:xfrm>
        <a:prstGeom prst="rect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Project Manager</a:t>
          </a:r>
          <a:endParaRPr lang="en-FM" sz="1000" kern="1200" dirty="0"/>
        </a:p>
      </dsp:txBody>
      <dsp:txXfrm>
        <a:off x="287386" y="2217489"/>
        <a:ext cx="3111956" cy="591271"/>
      </dsp:txXfrm>
    </dsp:sp>
    <dsp:sp modelId="{A98D7ABE-1505-4C5F-BF0E-1587515CF506}">
      <dsp:nvSpPr>
        <dsp:cNvPr id="0" name=""/>
        <dsp:cNvSpPr/>
      </dsp:nvSpPr>
      <dsp:spPr>
        <a:xfrm>
          <a:off x="2526874" y="220"/>
          <a:ext cx="1939371" cy="59127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Climate &amp; Environment Advisor</a:t>
          </a:r>
          <a:endParaRPr lang="en-FM" sz="1000" kern="1200" dirty="0"/>
        </a:p>
      </dsp:txBody>
      <dsp:txXfrm>
        <a:off x="2526874" y="220"/>
        <a:ext cx="1939371" cy="591271"/>
      </dsp:txXfrm>
    </dsp:sp>
    <dsp:sp modelId="{F784C16B-FA7F-4BDC-8DFE-06CEB33C96CE}">
      <dsp:nvSpPr>
        <dsp:cNvPr id="0" name=""/>
        <dsp:cNvSpPr/>
      </dsp:nvSpPr>
      <dsp:spPr>
        <a:xfrm>
          <a:off x="2526874" y="739310"/>
          <a:ext cx="1939371" cy="59127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Policy &amp; Strategic Planning Advisor</a:t>
          </a:r>
          <a:endParaRPr lang="en-FM" sz="1000" kern="1200" dirty="0"/>
        </a:p>
      </dsp:txBody>
      <dsp:txXfrm>
        <a:off x="2526874" y="739310"/>
        <a:ext cx="1939371" cy="591271"/>
      </dsp:txXfrm>
    </dsp:sp>
    <dsp:sp modelId="{76B91FF4-B833-4726-8BF2-438616F9205C}">
      <dsp:nvSpPr>
        <dsp:cNvPr id="0" name=""/>
        <dsp:cNvSpPr/>
      </dsp:nvSpPr>
      <dsp:spPr>
        <a:xfrm>
          <a:off x="2526874" y="1478400"/>
          <a:ext cx="1939371" cy="59127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Finance Officer</a:t>
          </a:r>
          <a:endParaRPr lang="en-FM" sz="1000" kern="1200" dirty="0"/>
        </a:p>
      </dsp:txBody>
      <dsp:txXfrm>
        <a:off x="2526874" y="1478400"/>
        <a:ext cx="1939371" cy="591271"/>
      </dsp:txXfrm>
    </dsp:sp>
    <dsp:sp modelId="{9FDDDD97-F5CF-4073-9E66-9A68F9778D4A}">
      <dsp:nvSpPr>
        <dsp:cNvPr id="0" name=""/>
        <dsp:cNvSpPr/>
      </dsp:nvSpPr>
      <dsp:spPr>
        <a:xfrm>
          <a:off x="2526874" y="2217489"/>
          <a:ext cx="1939371" cy="59127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Yap Officer</a:t>
          </a:r>
          <a:endParaRPr lang="en-FM" sz="1000" kern="1200" dirty="0"/>
        </a:p>
      </dsp:txBody>
      <dsp:txXfrm>
        <a:off x="2526874" y="2217489"/>
        <a:ext cx="1939371" cy="591271"/>
      </dsp:txXfrm>
    </dsp:sp>
    <dsp:sp modelId="{23E6B1F3-18C5-498F-BA8E-960B57226BD9}">
      <dsp:nvSpPr>
        <dsp:cNvPr id="0" name=""/>
        <dsp:cNvSpPr/>
      </dsp:nvSpPr>
      <dsp:spPr>
        <a:xfrm>
          <a:off x="2526874" y="2956579"/>
          <a:ext cx="1939371" cy="59127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Chuuk Officer</a:t>
          </a:r>
          <a:endParaRPr lang="en-FM" sz="1000" kern="1200" dirty="0"/>
        </a:p>
      </dsp:txBody>
      <dsp:txXfrm>
        <a:off x="2526874" y="2956579"/>
        <a:ext cx="1939371" cy="591271"/>
      </dsp:txXfrm>
    </dsp:sp>
    <dsp:sp modelId="{98372BAE-93AD-4513-95AD-BF5AA35287D2}">
      <dsp:nvSpPr>
        <dsp:cNvPr id="0" name=""/>
        <dsp:cNvSpPr/>
      </dsp:nvSpPr>
      <dsp:spPr>
        <a:xfrm>
          <a:off x="2526874" y="3695668"/>
          <a:ext cx="1939371" cy="59127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Kosrae Officer</a:t>
          </a:r>
          <a:endParaRPr lang="en-FM" sz="1000" kern="1200" dirty="0"/>
        </a:p>
      </dsp:txBody>
      <dsp:txXfrm>
        <a:off x="2526874" y="3695668"/>
        <a:ext cx="1939371" cy="591271"/>
      </dsp:txXfrm>
    </dsp:sp>
    <dsp:sp modelId="{E9054F87-9683-41B2-8E64-B311A718D607}">
      <dsp:nvSpPr>
        <dsp:cNvPr id="0" name=""/>
        <dsp:cNvSpPr/>
      </dsp:nvSpPr>
      <dsp:spPr>
        <a:xfrm>
          <a:off x="2526874" y="4434758"/>
          <a:ext cx="1939371" cy="59127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Database Engineer</a:t>
          </a:r>
          <a:endParaRPr lang="en-FM" sz="1000" kern="1200" dirty="0"/>
        </a:p>
      </dsp:txBody>
      <dsp:txXfrm>
        <a:off x="2526874" y="4434758"/>
        <a:ext cx="1939371" cy="5912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FM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480710-7682-4E66-A3C2-243D35150580}" type="datetimeFigureOut">
              <a:rPr lang="en-FM" smtClean="0"/>
              <a:t>8/27/23</a:t>
            </a:fld>
            <a:endParaRPr lang="en-FM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FM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M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FM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B64EC0-AC93-47F0-8B5C-277A528EB23B}" type="slidenum">
              <a:rPr lang="en-FM" smtClean="0"/>
              <a:t>‹#›</a:t>
            </a:fld>
            <a:endParaRPr lang="en-FM" dirty="0"/>
          </a:p>
        </p:txBody>
      </p:sp>
    </p:spTree>
    <p:extLst>
      <p:ext uri="{BB962C8B-B14F-4D97-AF65-F5344CB8AC3E}">
        <p14:creationId xmlns:p14="http://schemas.microsoft.com/office/powerpoint/2010/main" val="24850425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M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B64EC0-AC93-47F0-8B5C-277A528EB23B}" type="slidenum">
              <a:rPr lang="en-FM" smtClean="0"/>
              <a:t>2</a:t>
            </a:fld>
            <a:endParaRPr lang="en-FM" dirty="0"/>
          </a:p>
        </p:txBody>
      </p:sp>
    </p:spTree>
    <p:extLst>
      <p:ext uri="{BB962C8B-B14F-4D97-AF65-F5344CB8AC3E}">
        <p14:creationId xmlns:p14="http://schemas.microsoft.com/office/powerpoint/2010/main" val="1323953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FC312-A56B-3F8F-C8A2-FDDB2FAB39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FM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2E1131-B56A-24A6-5E1D-0BE8175D46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FM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F0D5FE-DB91-BCF8-0A11-1868D8D3E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7BC71-67A2-40CF-A793-E678043B93CF}" type="datetimeFigureOut">
              <a:rPr lang="en-FM" smtClean="0"/>
              <a:t>8/27/23</a:t>
            </a:fld>
            <a:endParaRPr lang="en-FM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C10FED-EB65-1BC1-8CC7-17913337A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M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CDD5F2-45EC-0CD0-CEEB-619FEAB08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D5C0D-D7C4-4F57-8078-055CE04983B7}" type="slidenum">
              <a:rPr lang="en-FM" smtClean="0"/>
              <a:t>‹#›</a:t>
            </a:fld>
            <a:endParaRPr lang="en-FM" dirty="0"/>
          </a:p>
        </p:txBody>
      </p:sp>
    </p:spTree>
    <p:extLst>
      <p:ext uri="{BB962C8B-B14F-4D97-AF65-F5344CB8AC3E}">
        <p14:creationId xmlns:p14="http://schemas.microsoft.com/office/powerpoint/2010/main" val="138430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D4CEB-E8C2-5A83-C25F-28DA61DE9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FM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8D6703-D20B-76BC-01E3-ABCA068DCE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M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74B234-B471-B899-857E-A39801A06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7BC71-67A2-40CF-A793-E678043B93CF}" type="datetimeFigureOut">
              <a:rPr lang="en-FM" smtClean="0"/>
              <a:t>8/27/23</a:t>
            </a:fld>
            <a:endParaRPr lang="en-FM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C6A3FA-6000-0149-576E-AF13E42CE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M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CB55F2-BBA6-D67A-DCFB-606019E7F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D5C0D-D7C4-4F57-8078-055CE04983B7}" type="slidenum">
              <a:rPr lang="en-FM" smtClean="0"/>
              <a:t>‹#›</a:t>
            </a:fld>
            <a:endParaRPr lang="en-FM" dirty="0"/>
          </a:p>
        </p:txBody>
      </p:sp>
    </p:spTree>
    <p:extLst>
      <p:ext uri="{BB962C8B-B14F-4D97-AF65-F5344CB8AC3E}">
        <p14:creationId xmlns:p14="http://schemas.microsoft.com/office/powerpoint/2010/main" val="531172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D6AE709-7157-F677-FAC0-1508D65AF7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FM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81CA95-EBDA-8ACC-9010-A25B0B699B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M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0DCA1A-EE68-CEFB-662C-262A3FCAE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7BC71-67A2-40CF-A793-E678043B93CF}" type="datetimeFigureOut">
              <a:rPr lang="en-FM" smtClean="0"/>
              <a:t>8/27/23</a:t>
            </a:fld>
            <a:endParaRPr lang="en-FM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A4AF61-44F0-B8EC-324C-00FE08A77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M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D04425-807A-6A42-2C82-C4C07D27E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D5C0D-D7C4-4F57-8078-055CE04983B7}" type="slidenum">
              <a:rPr lang="en-FM" smtClean="0"/>
              <a:t>‹#›</a:t>
            </a:fld>
            <a:endParaRPr lang="en-FM" dirty="0"/>
          </a:p>
        </p:txBody>
      </p:sp>
    </p:spTree>
    <p:extLst>
      <p:ext uri="{BB962C8B-B14F-4D97-AF65-F5344CB8AC3E}">
        <p14:creationId xmlns:p14="http://schemas.microsoft.com/office/powerpoint/2010/main" val="335837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5AA7A-0801-B0B2-D711-C3CBBAD06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FM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51C986-8AA2-0CC5-CD98-673309F07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M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D43277-EC17-A028-EBA5-B95A81880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7BC71-67A2-40CF-A793-E678043B93CF}" type="datetimeFigureOut">
              <a:rPr lang="en-FM" smtClean="0"/>
              <a:t>8/27/23</a:t>
            </a:fld>
            <a:endParaRPr lang="en-FM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44295-9969-ACA1-D560-BCDFA48AF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M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A97A9C-0E7D-9332-EA4E-CBBA72F80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D5C0D-D7C4-4F57-8078-055CE04983B7}" type="slidenum">
              <a:rPr lang="en-FM" smtClean="0"/>
              <a:t>‹#›</a:t>
            </a:fld>
            <a:endParaRPr lang="en-FM" dirty="0"/>
          </a:p>
        </p:txBody>
      </p:sp>
    </p:spTree>
    <p:extLst>
      <p:ext uri="{BB962C8B-B14F-4D97-AF65-F5344CB8AC3E}">
        <p14:creationId xmlns:p14="http://schemas.microsoft.com/office/powerpoint/2010/main" val="2673524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1DE9D-0EBF-900C-7A2F-128CBBE4F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FM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FE598B-EE31-8676-533F-8BC362C7CE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6EF884-7C57-9CAA-F8CB-77CC6EE6A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7BC71-67A2-40CF-A793-E678043B93CF}" type="datetimeFigureOut">
              <a:rPr lang="en-FM" smtClean="0"/>
              <a:t>8/27/23</a:t>
            </a:fld>
            <a:endParaRPr lang="en-FM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7AD1C4-8E64-2613-9D7A-AF9400B9F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M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4FEB6D-4B3A-6AE8-2C39-39E0023FB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D5C0D-D7C4-4F57-8078-055CE04983B7}" type="slidenum">
              <a:rPr lang="en-FM" smtClean="0"/>
              <a:t>‹#›</a:t>
            </a:fld>
            <a:endParaRPr lang="en-FM" dirty="0"/>
          </a:p>
        </p:txBody>
      </p:sp>
    </p:spTree>
    <p:extLst>
      <p:ext uri="{BB962C8B-B14F-4D97-AF65-F5344CB8AC3E}">
        <p14:creationId xmlns:p14="http://schemas.microsoft.com/office/powerpoint/2010/main" val="2082711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E73C1-3BAA-2566-5480-29EA5828A1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FM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827054-670E-79A5-2F81-EE4CA787DF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M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E1F6DE-233E-44F2-E058-FFE1173CCE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M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564478-AF11-DB27-D83E-98ABCC8B7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7BC71-67A2-40CF-A793-E678043B93CF}" type="datetimeFigureOut">
              <a:rPr lang="en-FM" smtClean="0"/>
              <a:t>8/27/23</a:t>
            </a:fld>
            <a:endParaRPr lang="en-FM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084F48-2496-D538-9332-CD85DCA81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M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78CE99-DD90-8FA7-D484-97D122663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D5C0D-D7C4-4F57-8078-055CE04983B7}" type="slidenum">
              <a:rPr lang="en-FM" smtClean="0"/>
              <a:t>‹#›</a:t>
            </a:fld>
            <a:endParaRPr lang="en-FM" dirty="0"/>
          </a:p>
        </p:txBody>
      </p:sp>
    </p:spTree>
    <p:extLst>
      <p:ext uri="{BB962C8B-B14F-4D97-AF65-F5344CB8AC3E}">
        <p14:creationId xmlns:p14="http://schemas.microsoft.com/office/powerpoint/2010/main" val="2674588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52F08-79A2-B411-B978-2C2DB0FED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FM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244FD1-E400-E4F3-DEE6-F1EADA5951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8D8485-E1DF-E9DB-40DC-2D7ECE55DB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M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B2D0B5-3E1D-C1AD-729A-A3D24F1D94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4BB7A3-6393-51EC-7A42-BE923DB26C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M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BE9BD7-DAA1-BA0A-88EF-9102817E9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7BC71-67A2-40CF-A793-E678043B93CF}" type="datetimeFigureOut">
              <a:rPr lang="en-FM" smtClean="0"/>
              <a:t>8/27/23</a:t>
            </a:fld>
            <a:endParaRPr lang="en-FM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E2C260-8FAE-D859-D227-36D1DF64A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M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99906F9-3C3D-D803-CECC-2FB230117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D5C0D-D7C4-4F57-8078-055CE04983B7}" type="slidenum">
              <a:rPr lang="en-FM" smtClean="0"/>
              <a:t>‹#›</a:t>
            </a:fld>
            <a:endParaRPr lang="en-FM" dirty="0"/>
          </a:p>
        </p:txBody>
      </p:sp>
    </p:spTree>
    <p:extLst>
      <p:ext uri="{BB962C8B-B14F-4D97-AF65-F5344CB8AC3E}">
        <p14:creationId xmlns:p14="http://schemas.microsoft.com/office/powerpoint/2010/main" val="1194591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97845-30C6-5FB1-53FD-97FE133DE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FM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DFA9D5-059D-3BDE-5996-91422CC15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7BC71-67A2-40CF-A793-E678043B93CF}" type="datetimeFigureOut">
              <a:rPr lang="en-FM" smtClean="0"/>
              <a:t>8/27/23</a:t>
            </a:fld>
            <a:endParaRPr lang="en-FM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51C613-196C-4C46-5B9D-2F2AB9B8F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M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DA213C-5BDA-0671-D25C-4BEF39725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D5C0D-D7C4-4F57-8078-055CE04983B7}" type="slidenum">
              <a:rPr lang="en-FM" smtClean="0"/>
              <a:t>‹#›</a:t>
            </a:fld>
            <a:endParaRPr lang="en-FM" dirty="0"/>
          </a:p>
        </p:txBody>
      </p:sp>
    </p:spTree>
    <p:extLst>
      <p:ext uri="{BB962C8B-B14F-4D97-AF65-F5344CB8AC3E}">
        <p14:creationId xmlns:p14="http://schemas.microsoft.com/office/powerpoint/2010/main" val="1227225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DBFA5AB-A90E-60D1-0590-6B0DC0A6C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7BC71-67A2-40CF-A793-E678043B93CF}" type="datetimeFigureOut">
              <a:rPr lang="en-FM" smtClean="0"/>
              <a:t>8/27/23</a:t>
            </a:fld>
            <a:endParaRPr lang="en-FM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D96D4E-C93B-7447-DB85-BF21AEE56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M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AFBF8B-F061-F0B6-1DCB-61DEA07F5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D5C0D-D7C4-4F57-8078-055CE04983B7}" type="slidenum">
              <a:rPr lang="en-FM" smtClean="0"/>
              <a:t>‹#›</a:t>
            </a:fld>
            <a:endParaRPr lang="en-FM" dirty="0"/>
          </a:p>
        </p:txBody>
      </p:sp>
    </p:spTree>
    <p:extLst>
      <p:ext uri="{BB962C8B-B14F-4D97-AF65-F5344CB8AC3E}">
        <p14:creationId xmlns:p14="http://schemas.microsoft.com/office/powerpoint/2010/main" val="4203529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3BFF9-ED6E-348B-1A43-FE8E39107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FM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D36B92-4F69-CFBA-958E-80B2C8B599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M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7F126D-E3B6-3C65-8810-A4A538DE79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11A5DF-7724-1B64-5AF7-EDD20A6DB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7BC71-67A2-40CF-A793-E678043B93CF}" type="datetimeFigureOut">
              <a:rPr lang="en-FM" smtClean="0"/>
              <a:t>8/27/23</a:t>
            </a:fld>
            <a:endParaRPr lang="en-FM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415CB-79C6-8C16-8440-D13379ED5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M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840B99-FFE2-A866-6F55-CEF588787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D5C0D-D7C4-4F57-8078-055CE04983B7}" type="slidenum">
              <a:rPr lang="en-FM" smtClean="0"/>
              <a:t>‹#›</a:t>
            </a:fld>
            <a:endParaRPr lang="en-FM" dirty="0"/>
          </a:p>
        </p:txBody>
      </p:sp>
    </p:spTree>
    <p:extLst>
      <p:ext uri="{BB962C8B-B14F-4D97-AF65-F5344CB8AC3E}">
        <p14:creationId xmlns:p14="http://schemas.microsoft.com/office/powerpoint/2010/main" val="2243216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D18A5-4CFE-8745-4B88-2F0DEEFBD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FM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36CF08-1CCF-C7B6-C68B-FFB3B25D73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M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4C5C16-4A9E-F1F7-06B3-544A15BD5E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BDA499-674E-A165-F885-D16CC40ED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7BC71-67A2-40CF-A793-E678043B93CF}" type="datetimeFigureOut">
              <a:rPr lang="en-FM" smtClean="0"/>
              <a:t>8/27/23</a:t>
            </a:fld>
            <a:endParaRPr lang="en-FM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092CB0-E441-0884-1EDB-C5692CF6C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M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212AE2-42C2-2E5B-888E-3E97C0621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D5C0D-D7C4-4F57-8078-055CE04983B7}" type="slidenum">
              <a:rPr lang="en-FM" smtClean="0"/>
              <a:t>‹#›</a:t>
            </a:fld>
            <a:endParaRPr lang="en-FM" dirty="0"/>
          </a:p>
        </p:txBody>
      </p:sp>
    </p:spTree>
    <p:extLst>
      <p:ext uri="{BB962C8B-B14F-4D97-AF65-F5344CB8AC3E}">
        <p14:creationId xmlns:p14="http://schemas.microsoft.com/office/powerpoint/2010/main" val="561359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1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081D3E-8A8A-8AB7-AA05-48303DC0C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FM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1DD8E4-515A-65B9-7AAD-F14DD7C12C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M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32AABF-A1D9-A023-144B-94FE0C9B5E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87BC71-67A2-40CF-A793-E678043B93CF}" type="datetimeFigureOut">
              <a:rPr lang="en-FM" smtClean="0"/>
              <a:t>8/27/23</a:t>
            </a:fld>
            <a:endParaRPr lang="en-FM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04F1B0-CC41-D4F9-463E-7E152B7218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FM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85E551-8F71-4C3E-FADA-FBAB903AF8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D5C0D-D7C4-4F57-8078-055CE04983B7}" type="slidenum">
              <a:rPr lang="en-FM" smtClean="0"/>
              <a:t>‹#›</a:t>
            </a:fld>
            <a:endParaRPr lang="en-FM" dirty="0"/>
          </a:p>
        </p:txBody>
      </p:sp>
    </p:spTree>
    <p:extLst>
      <p:ext uri="{BB962C8B-B14F-4D97-AF65-F5344CB8AC3E}">
        <p14:creationId xmlns:p14="http://schemas.microsoft.com/office/powerpoint/2010/main" val="2388201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M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7.png"/><Relationship Id="rId7" Type="http://schemas.openxmlformats.org/officeDocument/2006/relationships/image" Target="../media/image1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.jp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.jp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13" Type="http://schemas.openxmlformats.org/officeDocument/2006/relationships/diagramLayout" Target="../diagrams/layout2.xml"/><Relationship Id="rId3" Type="http://schemas.openxmlformats.org/officeDocument/2006/relationships/image" Target="../media/image8.png"/><Relationship Id="rId7" Type="http://schemas.openxmlformats.org/officeDocument/2006/relationships/diagramData" Target="../diagrams/data1.xml"/><Relationship Id="rId12" Type="http://schemas.openxmlformats.org/officeDocument/2006/relationships/diagramData" Target="../diagrams/data2.xml"/><Relationship Id="rId17" Type="http://schemas.openxmlformats.org/officeDocument/2006/relationships/image" Target="../media/image11.PNG"/><Relationship Id="rId2" Type="http://schemas.openxmlformats.org/officeDocument/2006/relationships/image" Target="../media/image7.png"/><Relationship Id="rId16" Type="http://schemas.microsoft.com/office/2007/relationships/diagramDrawing" Target="../diagrams/drawing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.jpg"/><Relationship Id="rId11" Type="http://schemas.microsoft.com/office/2007/relationships/diagramDrawing" Target="../diagrams/drawing1.xml"/><Relationship Id="rId5" Type="http://schemas.openxmlformats.org/officeDocument/2006/relationships/image" Target="../media/image10.png"/><Relationship Id="rId15" Type="http://schemas.openxmlformats.org/officeDocument/2006/relationships/diagramColors" Target="../diagrams/colors2.xml"/><Relationship Id="rId10" Type="http://schemas.openxmlformats.org/officeDocument/2006/relationships/diagramColors" Target="../diagrams/colors1.xml"/><Relationship Id="rId4" Type="http://schemas.openxmlformats.org/officeDocument/2006/relationships/image" Target="../media/image9.png"/><Relationship Id="rId9" Type="http://schemas.openxmlformats.org/officeDocument/2006/relationships/diagramQuickStyle" Target="../diagrams/quickStyle1.xml"/><Relationship Id="rId1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.jp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.jp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.jp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7.png"/><Relationship Id="rId7" Type="http://schemas.openxmlformats.org/officeDocument/2006/relationships/image" Target="../media/image1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.jp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7.png"/><Relationship Id="rId7" Type="http://schemas.openxmlformats.org/officeDocument/2006/relationships/image" Target="../media/image1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FECA3-3B56-E8E4-1B6C-CC0AB7683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4050" y="365125"/>
            <a:ext cx="10069749" cy="1325563"/>
          </a:xfrm>
          <a:effectLst>
            <a:outerShdw blurRad="50800" dist="38100" dir="16200000" rotWithShape="0">
              <a:schemeClr val="bg1"/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3600" u="sng" dirty="0">
                <a:latin typeface="Arial Black" panose="020B0A04020102020204" pitchFamily="34" charset="0"/>
              </a:rPr>
              <a:t>3</a:t>
            </a:r>
            <a:r>
              <a:rPr lang="en-US" sz="3600" u="sng" baseline="30000" dirty="0">
                <a:latin typeface="Arial Black" panose="020B0A04020102020204" pitchFamily="34" charset="0"/>
              </a:rPr>
              <a:t>rd</a:t>
            </a:r>
            <a:r>
              <a:rPr lang="en-US" sz="3600" u="sng" dirty="0">
                <a:latin typeface="Arial Black" panose="020B0A04020102020204" pitchFamily="34" charset="0"/>
              </a:rPr>
              <a:t> Joint Environment and Risk Management Platform</a:t>
            </a:r>
            <a:endParaRPr lang="en-FM" sz="3600" u="sng" dirty="0">
              <a:latin typeface="Arial Black" panose="020B0A04020102020204" pitchFamily="34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9F6AB6D-13B1-9A33-9E23-DB3CAB6D7A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4929" y="5251884"/>
            <a:ext cx="2259062" cy="1194832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F0DE3C8-C1DE-9B5D-800B-618BCB94B5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137" y="5254533"/>
            <a:ext cx="2260732" cy="11948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EF7EDBC-B625-64E3-F9B8-AC6C54AE8C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567" y="5254067"/>
            <a:ext cx="2385298" cy="119264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E3C3F5E-949A-359A-34A0-36149943DFF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345" y="5257183"/>
            <a:ext cx="2260731" cy="118953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E133D77-E3CF-BB5A-383A-16C9053117C7}"/>
              </a:ext>
            </a:extLst>
          </p:cNvPr>
          <p:cNvSpPr txBox="1"/>
          <p:nvPr/>
        </p:nvSpPr>
        <p:spPr>
          <a:xfrm>
            <a:off x="2331341" y="1732789"/>
            <a:ext cx="7771592" cy="553998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>
                <a:alpha val="68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000" b="1" i="1" dirty="0"/>
              <a:t>“Enhancing Synergies for a Resilient Tomorrow”</a:t>
            </a:r>
            <a:endParaRPr lang="en-FM" sz="3000" b="1" i="1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173391E-B969-BE7D-BA39-9636FFD3BF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79" y="342138"/>
            <a:ext cx="1838144" cy="183032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A27E098-505D-052D-4492-EFC66626CC90}"/>
              </a:ext>
            </a:extLst>
          </p:cNvPr>
          <p:cNvSpPr txBox="1"/>
          <p:nvPr/>
        </p:nvSpPr>
        <p:spPr>
          <a:xfrm>
            <a:off x="2462784" y="2622764"/>
            <a:ext cx="6498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2.6 Chemical Waste Management Project</a:t>
            </a:r>
            <a:endParaRPr lang="en-FM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A2E48BE-FD38-BB1D-936E-E4CC0CA703C6}"/>
              </a:ext>
            </a:extLst>
          </p:cNvPr>
          <p:cNvSpPr txBox="1"/>
          <p:nvPr/>
        </p:nvSpPr>
        <p:spPr>
          <a:xfrm>
            <a:off x="1211025" y="3050521"/>
            <a:ext cx="97618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</a:rPr>
              <a:t>Yota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</a:rPr>
              <a:t>Oue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, Consultant, OCEA</a:t>
            </a:r>
            <a:endParaRPr lang="en-FM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37618D6-5254-0EEE-D199-458E375CD984}"/>
              </a:ext>
            </a:extLst>
          </p:cNvPr>
          <p:cNvSpPr txBox="1"/>
          <p:nvPr/>
        </p:nvSpPr>
        <p:spPr>
          <a:xfrm>
            <a:off x="3754874" y="3859322"/>
            <a:ext cx="4674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August 30-September 1, 2023</a:t>
            </a:r>
            <a:endParaRPr lang="en-FM" sz="2800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50330A3-6C63-F3DB-48E6-CC06A197D70D}"/>
              </a:ext>
            </a:extLst>
          </p:cNvPr>
          <p:cNvSpPr txBox="1"/>
          <p:nvPr/>
        </p:nvSpPr>
        <p:spPr>
          <a:xfrm>
            <a:off x="3754874" y="4307443"/>
            <a:ext cx="4674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Weno, Chuuk</a:t>
            </a:r>
            <a:endParaRPr lang="en-FM" sz="2800" b="1" dirty="0"/>
          </a:p>
        </p:txBody>
      </p:sp>
    </p:spTree>
    <p:extLst>
      <p:ext uri="{BB962C8B-B14F-4D97-AF65-F5344CB8AC3E}">
        <p14:creationId xmlns:p14="http://schemas.microsoft.com/office/powerpoint/2010/main" val="26071284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:a16="http://schemas.microsoft.com/office/drawing/2014/main" id="{2E11CC11-5C68-D2AC-D380-535EEE24D3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26" y="5322724"/>
            <a:ext cx="1384300" cy="469900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EA9D88-61AA-6D3D-9173-C326CB2E1D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39" y="1014141"/>
            <a:ext cx="11998770" cy="543297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457200" lvl="1" indent="0">
              <a:buNone/>
            </a:pPr>
            <a:endParaRPr lang="en-U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1"/>
            <a:endParaRPr lang="en-U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457200" lvl="1" indent="0">
              <a:buNone/>
            </a:pPr>
            <a:endParaRPr lang="en-U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4044A7-6E6E-9705-A39A-1FF5181A7FE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8" y="6607727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534F419-0DC2-84B0-30FB-EE24F1DE940B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56" y="6607728"/>
            <a:ext cx="486140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A89EC23-04AF-F6C2-B067-7F375F59D685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595" y="6607726"/>
            <a:ext cx="530160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C407284-233B-7EAB-7AC3-F4DB870FE9C3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437" y="6609227"/>
            <a:ext cx="467066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1A8CD43-DC46-A708-9682-D8E5BD36617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572" y="6609227"/>
            <a:ext cx="488655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7FC7EBD-50CD-EEDA-3255-D922B970A988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635" y="6609227"/>
            <a:ext cx="517042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C30CB6F-B687-7D97-3F8C-B5CD68AFDDFD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093" y="6609227"/>
            <a:ext cx="443501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700A798-CD46-3806-C17F-8418DA6E17CC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480" y="6609226"/>
            <a:ext cx="45251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9D684B6-9D5E-3D11-CC40-30FD5BCBADF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2105" y="6609225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B4407A8-4799-5030-204C-C350FAB1E91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771" y="6609225"/>
            <a:ext cx="52629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4452DC5-CE9F-B86B-1A88-4E97F81325B3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813" y="6609224"/>
            <a:ext cx="530160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2F48AFA-4795-84B4-69E5-69185BEE2745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671" y="6608540"/>
            <a:ext cx="539171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094E2A9-DC33-8B7B-0D3E-74E1B35BFD5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835" y="6608882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DFF5D5A-0F16-69F8-716B-A51CC8B75B7D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202" y="6608882"/>
            <a:ext cx="52629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17E0936-BFF3-6C9C-7287-FE4E7553B007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8422" y="6608881"/>
            <a:ext cx="530160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6188FF0-7574-3277-5166-76C9D0D3D759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022" y="6607725"/>
            <a:ext cx="490155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D38AD9E-FD66-151B-B512-8A93EA72FD1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855" y="6607725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BF121DE-E19F-3481-5069-DAECB34A8047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258" y="6607725"/>
            <a:ext cx="52629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0150ABD-F8D8-32A2-A1FB-83B734292A76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1653" y="6607724"/>
            <a:ext cx="530160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C1413D6-6F00-3CA8-BA95-303080482E33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1366" y="6607724"/>
            <a:ext cx="490155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B5A16FA-7E5D-1A2C-642B-9C8D8FAE530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7018" y="6607724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AC8DD35-2F0B-20DD-CE22-86E783F8391F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2141" y="6607723"/>
            <a:ext cx="52629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FEFCC40-9245-BE3A-2D4D-ADF3B952FAD5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9283" y="6607723"/>
            <a:ext cx="481964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A67558B-D0AF-BB8A-8875-AD0551F1EAE6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1442" y="6607723"/>
            <a:ext cx="490155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1875355-A16C-7918-EDF2-596EC148636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1721" y="6607723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EF7C44E-105E-7F96-183B-7CD551EEDDD0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7227" y="6607723"/>
            <a:ext cx="460174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5F2F84DC-45AB-2542-8688-E2D51255E75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" t="91267" r="-1" b="1803"/>
          <a:stretch/>
        </p:blipFill>
        <p:spPr>
          <a:xfrm>
            <a:off x="-29729" y="0"/>
            <a:ext cx="12221729" cy="812555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1C743C2E-ED10-39BF-4DE3-36FD91DD56C8}"/>
              </a:ext>
            </a:extLst>
          </p:cNvPr>
          <p:cNvSpPr txBox="1"/>
          <p:nvPr/>
        </p:nvSpPr>
        <p:spPr>
          <a:xfrm>
            <a:off x="2772677" y="128727"/>
            <a:ext cx="7314391" cy="523220"/>
          </a:xfrm>
          <a:prstGeom prst="rect">
            <a:avLst/>
          </a:prstGeom>
          <a:solidFill>
            <a:schemeClr val="accent1">
              <a:alpha val="0"/>
            </a:schemeClr>
          </a:solidFill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b="1" i="1" dirty="0"/>
              <a:t>“Enhancing Synergies for a Resilient Tomorrow”</a:t>
            </a:r>
            <a:endParaRPr lang="en-FM" sz="2800" b="1" i="1" dirty="0"/>
          </a:p>
        </p:txBody>
      </p:sp>
      <p:pic>
        <p:nvPicPr>
          <p:cNvPr id="33" name="Picture 32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8A63A5E1-74BC-E2ED-1C99-3E35422ACA8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07"/>
          <a:stretch/>
        </p:blipFill>
        <p:spPr>
          <a:xfrm>
            <a:off x="261811" y="973164"/>
            <a:ext cx="11561255" cy="4425016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C410A79A-8BD2-799E-FB06-C7CD0D8A1EC1}"/>
              </a:ext>
            </a:extLst>
          </p:cNvPr>
          <p:cNvSpPr txBox="1"/>
          <p:nvPr/>
        </p:nvSpPr>
        <p:spPr>
          <a:xfrm>
            <a:off x="1041400" y="5828073"/>
            <a:ext cx="10109199" cy="598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dirty="0">
                <a:latin typeface="+mj-lt"/>
                <a:ea typeface="+mj-ea"/>
                <a:cs typeface="+mj-cs"/>
              </a:rPr>
              <a:t>Chemical Chapters as % of Annual Imports per State &amp; Year</a:t>
            </a:r>
          </a:p>
        </p:txBody>
      </p:sp>
    </p:spTree>
    <p:extLst>
      <p:ext uri="{BB962C8B-B14F-4D97-AF65-F5344CB8AC3E}">
        <p14:creationId xmlns:p14="http://schemas.microsoft.com/office/powerpoint/2010/main" val="15974690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EA9D88-61AA-6D3D-9173-C326CB2E1D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39" y="1014141"/>
            <a:ext cx="11998770" cy="543297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457200" lvl="1" indent="0">
              <a:buNone/>
            </a:pPr>
            <a:endParaRPr lang="en-U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1"/>
            <a:endParaRPr lang="en-U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457200" lvl="1" indent="0">
              <a:buNone/>
            </a:pPr>
            <a:endParaRPr lang="en-U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4044A7-6E6E-9705-A39A-1FF5181A7FE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8" y="6607727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534F419-0DC2-84B0-30FB-EE24F1DE940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56" y="6607728"/>
            <a:ext cx="486140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A89EC23-04AF-F6C2-B067-7F375F59D685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595" y="6607726"/>
            <a:ext cx="530160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C407284-233B-7EAB-7AC3-F4DB870FE9C3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437" y="6609227"/>
            <a:ext cx="467066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1A8CD43-DC46-A708-9682-D8E5BD36617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572" y="6609227"/>
            <a:ext cx="488655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7FC7EBD-50CD-EEDA-3255-D922B970A98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635" y="6609227"/>
            <a:ext cx="517042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C30CB6F-B687-7D97-3F8C-B5CD68AFDDFD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093" y="6609227"/>
            <a:ext cx="443501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700A798-CD46-3806-C17F-8418DA6E17CC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480" y="6609226"/>
            <a:ext cx="45251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9D684B6-9D5E-3D11-CC40-30FD5BCBADF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2105" y="6609225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B4407A8-4799-5030-204C-C350FAB1E91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771" y="6609225"/>
            <a:ext cx="52629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4452DC5-CE9F-B86B-1A88-4E97F81325B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813" y="6609224"/>
            <a:ext cx="530160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2F48AFA-4795-84B4-69E5-69185BEE2745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671" y="6608540"/>
            <a:ext cx="539171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094E2A9-DC33-8B7B-0D3E-74E1B35BFD5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835" y="6608882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DFF5D5A-0F16-69F8-716B-A51CC8B75B7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202" y="6608882"/>
            <a:ext cx="52629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17E0936-BFF3-6C9C-7287-FE4E7553B007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8422" y="6608881"/>
            <a:ext cx="530160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6188FF0-7574-3277-5166-76C9D0D3D759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022" y="6607725"/>
            <a:ext cx="490155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D38AD9E-FD66-151B-B512-8A93EA72FD1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855" y="6607725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BF121DE-E19F-3481-5069-DAECB34A804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258" y="6607725"/>
            <a:ext cx="52629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0150ABD-F8D8-32A2-A1FB-83B734292A76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1653" y="6607724"/>
            <a:ext cx="530160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C1413D6-6F00-3CA8-BA95-303080482E33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1366" y="6607724"/>
            <a:ext cx="490155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B5A16FA-7E5D-1A2C-642B-9C8D8FAE530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7018" y="6607724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AC8DD35-2F0B-20DD-CE22-86E783F8391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2141" y="6607723"/>
            <a:ext cx="52629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FEFCC40-9245-BE3A-2D4D-ADF3B952FAD5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9283" y="6607723"/>
            <a:ext cx="481964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A67558B-D0AF-BB8A-8875-AD0551F1EAE6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1442" y="6607723"/>
            <a:ext cx="490155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1875355-A16C-7918-EDF2-596EC148636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1721" y="6607723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EF7C44E-105E-7F96-183B-7CD551EEDDD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7227" y="6607723"/>
            <a:ext cx="460174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5F2F84DC-45AB-2542-8688-E2D51255E75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" t="91267" r="-1" b="1803"/>
          <a:stretch/>
        </p:blipFill>
        <p:spPr>
          <a:xfrm>
            <a:off x="-29729" y="0"/>
            <a:ext cx="12221729" cy="812555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1C743C2E-ED10-39BF-4DE3-36FD91DD56C8}"/>
              </a:ext>
            </a:extLst>
          </p:cNvPr>
          <p:cNvSpPr txBox="1"/>
          <p:nvPr/>
        </p:nvSpPr>
        <p:spPr>
          <a:xfrm>
            <a:off x="2772677" y="128727"/>
            <a:ext cx="7314391" cy="523220"/>
          </a:xfrm>
          <a:prstGeom prst="rect">
            <a:avLst/>
          </a:prstGeom>
          <a:solidFill>
            <a:schemeClr val="accent1">
              <a:alpha val="0"/>
            </a:schemeClr>
          </a:solidFill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b="1" i="1" dirty="0"/>
              <a:t>“Enhancing Synergies for a Resilient Tomorrow”</a:t>
            </a:r>
            <a:endParaRPr lang="en-FM" sz="2800" b="1" i="1" dirty="0"/>
          </a:p>
        </p:txBody>
      </p:sp>
      <p:pic>
        <p:nvPicPr>
          <p:cNvPr id="2" name="Picture 1" descr="A screenshot of a blue and green color scheme&#10;&#10;Description automatically generated">
            <a:extLst>
              <a:ext uri="{FF2B5EF4-FFF2-40B4-BE49-F238E27FC236}">
                <a16:creationId xmlns:a16="http://schemas.microsoft.com/office/drawing/2014/main" id="{AAAEBD67-C367-DC18-2E50-5E66B20EB74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24"/>
          <a:stretch/>
        </p:blipFill>
        <p:spPr>
          <a:xfrm>
            <a:off x="658094" y="1398285"/>
            <a:ext cx="10643503" cy="504882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A8623D8-3FB5-358F-EF3F-C9311B8302D5}"/>
              </a:ext>
            </a:extLst>
          </p:cNvPr>
          <p:cNvSpPr txBox="1"/>
          <p:nvPr/>
        </p:nvSpPr>
        <p:spPr>
          <a:xfrm>
            <a:off x="855280" y="936620"/>
            <a:ext cx="104814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2019 – 2021 Imports of Chemicals and Chemical-related Products into FSM</a:t>
            </a:r>
            <a:endParaRPr lang="en-FM" sz="2400" b="1" dirty="0"/>
          </a:p>
        </p:txBody>
      </p:sp>
    </p:spTree>
    <p:extLst>
      <p:ext uri="{BB962C8B-B14F-4D97-AF65-F5344CB8AC3E}">
        <p14:creationId xmlns:p14="http://schemas.microsoft.com/office/powerpoint/2010/main" val="30550066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EA9D88-61AA-6D3D-9173-C326CB2E1D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39" y="1014141"/>
            <a:ext cx="11998770" cy="543297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457200" lvl="1" indent="0">
              <a:buNone/>
            </a:pPr>
            <a:endParaRPr lang="en-U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1"/>
            <a:endParaRPr lang="en-U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457200" lvl="1" indent="0">
              <a:buNone/>
            </a:pPr>
            <a:endParaRPr lang="en-U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4044A7-6E6E-9705-A39A-1FF5181A7FE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8" y="6607727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534F419-0DC2-84B0-30FB-EE24F1DE940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56" y="6607728"/>
            <a:ext cx="486140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A89EC23-04AF-F6C2-B067-7F375F59D685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595" y="6607726"/>
            <a:ext cx="530160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C407284-233B-7EAB-7AC3-F4DB870FE9C3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437" y="6609227"/>
            <a:ext cx="467066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1A8CD43-DC46-A708-9682-D8E5BD36617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572" y="6609227"/>
            <a:ext cx="488655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7FC7EBD-50CD-EEDA-3255-D922B970A98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635" y="6609227"/>
            <a:ext cx="517042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C30CB6F-B687-7D97-3F8C-B5CD68AFDDFD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093" y="6609227"/>
            <a:ext cx="443501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700A798-CD46-3806-C17F-8418DA6E17CC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480" y="6609226"/>
            <a:ext cx="45251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9D684B6-9D5E-3D11-CC40-30FD5BCBADF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2105" y="6609225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B4407A8-4799-5030-204C-C350FAB1E91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771" y="6609225"/>
            <a:ext cx="52629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4452DC5-CE9F-B86B-1A88-4E97F81325B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813" y="6609224"/>
            <a:ext cx="530160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2F48AFA-4795-84B4-69E5-69185BEE2745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671" y="6608540"/>
            <a:ext cx="539171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094E2A9-DC33-8B7B-0D3E-74E1B35BFD5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835" y="6608882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DFF5D5A-0F16-69F8-716B-A51CC8B75B7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202" y="6608882"/>
            <a:ext cx="52629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17E0936-BFF3-6C9C-7287-FE4E7553B007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8422" y="6608881"/>
            <a:ext cx="530160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6188FF0-7574-3277-5166-76C9D0D3D759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022" y="6607725"/>
            <a:ext cx="490155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D38AD9E-FD66-151B-B512-8A93EA72FD1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855" y="6607725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BF121DE-E19F-3481-5069-DAECB34A804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258" y="6607725"/>
            <a:ext cx="52629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0150ABD-F8D8-32A2-A1FB-83B734292A76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1653" y="6607724"/>
            <a:ext cx="530160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C1413D6-6F00-3CA8-BA95-303080482E33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1366" y="6607724"/>
            <a:ext cx="490155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B5A16FA-7E5D-1A2C-642B-9C8D8FAE530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7018" y="6607724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AC8DD35-2F0B-20DD-CE22-86E783F8391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2141" y="6607723"/>
            <a:ext cx="52629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FEFCC40-9245-BE3A-2D4D-ADF3B952FAD5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9283" y="6607723"/>
            <a:ext cx="481964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A67558B-D0AF-BB8A-8875-AD0551F1EAE6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1442" y="6607723"/>
            <a:ext cx="490155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1875355-A16C-7918-EDF2-596EC148636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1721" y="6607723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EF7C44E-105E-7F96-183B-7CD551EEDDD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7227" y="6607723"/>
            <a:ext cx="460174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5F2F84DC-45AB-2542-8688-E2D51255E75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" t="91267" r="-1" b="1803"/>
          <a:stretch/>
        </p:blipFill>
        <p:spPr>
          <a:xfrm>
            <a:off x="-29729" y="0"/>
            <a:ext cx="12221729" cy="812555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1C743C2E-ED10-39BF-4DE3-36FD91DD56C8}"/>
              </a:ext>
            </a:extLst>
          </p:cNvPr>
          <p:cNvSpPr txBox="1"/>
          <p:nvPr/>
        </p:nvSpPr>
        <p:spPr>
          <a:xfrm>
            <a:off x="2772677" y="128727"/>
            <a:ext cx="7314391" cy="523220"/>
          </a:xfrm>
          <a:prstGeom prst="rect">
            <a:avLst/>
          </a:prstGeom>
          <a:solidFill>
            <a:schemeClr val="accent1">
              <a:alpha val="0"/>
            </a:schemeClr>
          </a:solidFill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b="1" i="1" dirty="0"/>
              <a:t>“Enhancing Synergies for a Resilient Tomorrow”</a:t>
            </a:r>
            <a:endParaRPr lang="en-FM" sz="2800" b="1" i="1" dirty="0"/>
          </a:p>
        </p:txBody>
      </p:sp>
      <p:pic>
        <p:nvPicPr>
          <p:cNvPr id="33" name="Picture 32" descr="A blue and white logo&#10;&#10;Description automatically generated">
            <a:extLst>
              <a:ext uri="{FF2B5EF4-FFF2-40B4-BE49-F238E27FC236}">
                <a16:creationId xmlns:a16="http://schemas.microsoft.com/office/drawing/2014/main" id="{78A3CF2F-9ECC-EC63-10DF-D3A7F2D73C1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999" y="1390225"/>
            <a:ext cx="9436704" cy="3656724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89A4C2EF-905D-BF93-6180-6BBB130716CF}"/>
              </a:ext>
            </a:extLst>
          </p:cNvPr>
          <p:cNvSpPr txBox="1"/>
          <p:nvPr/>
        </p:nvSpPr>
        <p:spPr>
          <a:xfrm>
            <a:off x="2928626" y="4745894"/>
            <a:ext cx="727607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/>
              <a:t>Kalahngan</a:t>
            </a:r>
            <a:r>
              <a:rPr lang="en-US" sz="2800" b="1" dirty="0"/>
              <a:t>, </a:t>
            </a:r>
            <a:r>
              <a:rPr lang="en-US" sz="2800" b="1" dirty="0" err="1"/>
              <a:t>Kinisou</a:t>
            </a:r>
            <a:r>
              <a:rPr lang="en-US" sz="2800" b="1" dirty="0"/>
              <a:t> Chapur, </a:t>
            </a:r>
            <a:r>
              <a:rPr lang="en-US" sz="2800" b="1" dirty="0" err="1"/>
              <a:t>Kammagar</a:t>
            </a:r>
            <a:r>
              <a:rPr lang="en-US" sz="2800" b="1" dirty="0"/>
              <a:t>, </a:t>
            </a:r>
            <a:r>
              <a:rPr lang="en-US" sz="2800" b="1" dirty="0" err="1"/>
              <a:t>Kulo</a:t>
            </a:r>
            <a:endParaRPr lang="en-US" sz="2800" b="1" dirty="0"/>
          </a:p>
          <a:p>
            <a:pPr algn="ctr"/>
            <a:endParaRPr lang="en-US" sz="2800" b="1" dirty="0"/>
          </a:p>
          <a:p>
            <a:pPr algn="ctr"/>
            <a:r>
              <a:rPr lang="en-US" sz="2800" b="1" dirty="0"/>
              <a:t>Any Questions?</a:t>
            </a:r>
            <a:endParaRPr lang="en-FM" sz="2800" dirty="0"/>
          </a:p>
        </p:txBody>
      </p:sp>
    </p:spTree>
    <p:extLst>
      <p:ext uri="{BB962C8B-B14F-4D97-AF65-F5344CB8AC3E}">
        <p14:creationId xmlns:p14="http://schemas.microsoft.com/office/powerpoint/2010/main" val="2433268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>
            <a:extLst>
              <a:ext uri="{FF2B5EF4-FFF2-40B4-BE49-F238E27FC236}">
                <a16:creationId xmlns:a16="http://schemas.microsoft.com/office/drawing/2014/main" id="{CE5AFBD6-73CD-E977-9FAB-07920337101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" t="91267" r="-1" b="1803"/>
          <a:stretch/>
        </p:blipFill>
        <p:spPr>
          <a:xfrm>
            <a:off x="-29729" y="0"/>
            <a:ext cx="12221729" cy="812555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45AB913-AE19-45DC-4552-2A64A4ADDE69}"/>
              </a:ext>
            </a:extLst>
          </p:cNvPr>
          <p:cNvSpPr txBox="1"/>
          <p:nvPr/>
        </p:nvSpPr>
        <p:spPr>
          <a:xfrm>
            <a:off x="2772677" y="128727"/>
            <a:ext cx="7314391" cy="523220"/>
          </a:xfrm>
          <a:prstGeom prst="rect">
            <a:avLst/>
          </a:prstGeom>
          <a:solidFill>
            <a:schemeClr val="accent1">
              <a:alpha val="0"/>
            </a:schemeClr>
          </a:solidFill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b="1" i="1" dirty="0"/>
              <a:t>“Enhancing Synergies for a Resilient Tomorrow”</a:t>
            </a:r>
            <a:endParaRPr lang="en-FM" sz="2800" b="1" i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EA9D88-61AA-6D3D-9173-C326CB2E1D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811" y="1150414"/>
            <a:ext cx="11410682" cy="4829716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Background – DECEM Chemical Management Institutional Strengthening Project</a:t>
            </a:r>
          </a:p>
          <a:p>
            <a:pPr marL="0" indent="0">
              <a:buNone/>
            </a:pPr>
            <a:endParaRPr lang="en-US" sz="2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1"/>
            <a:r>
              <a:rPr lang="en-US" sz="2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Purpose of the project -  Bolster FSM’s capacity to monitor and evaluate chemical use by sector; provide policy recommendations to improve state and national legislative and regulatory frameworks on chemical management; establish a central database for chemical imports to meet reporting requirements under the Basel and Stockholm Convention</a:t>
            </a:r>
          </a:p>
          <a:p>
            <a:pPr lvl="1"/>
            <a:endParaRPr lang="en-US" sz="2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1"/>
            <a:r>
              <a:rPr lang="en-US" sz="2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Donor/Budget – UNEP $180,000</a:t>
            </a:r>
          </a:p>
          <a:p>
            <a:pPr lvl="1"/>
            <a:endParaRPr lang="en-US" sz="2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1"/>
            <a:r>
              <a:rPr lang="en-US" sz="2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Timeline – June to December 2023  (Yes very small implementation window!)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FM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CB15E35-A89E-4FF5-2115-306C9A683C95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8" y="6607727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1F59AFB-ACF3-6428-BF37-95DD6FAA7F13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56" y="6607728"/>
            <a:ext cx="486140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BB0D16D-7865-CB03-41C6-B9C4F5FFE28B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595" y="6607726"/>
            <a:ext cx="530160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25E20EE-768D-9578-9D0C-E9696D749AF4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437" y="6609227"/>
            <a:ext cx="467066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087EA27-BE57-9AAC-2F68-607E760D3CDD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572" y="6609227"/>
            <a:ext cx="488655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195B1CD-DBCA-31FB-6E03-70F4E0347B01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635" y="6609227"/>
            <a:ext cx="517042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13A08AF-D8E3-D3E3-0238-C792BED9F933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093" y="6609227"/>
            <a:ext cx="443501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519BEBB-8DFF-737D-255E-19E80EA14A7D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480" y="6609226"/>
            <a:ext cx="45251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10BD4AE-F18C-C122-8355-703776FC2BF7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2105" y="6609225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10B7FCC-06A1-3A77-F438-199AD361C229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771" y="6609225"/>
            <a:ext cx="52629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C6C499D-3EB1-F1A4-90FE-720B5A9FEE5F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813" y="6609224"/>
            <a:ext cx="530160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3D16202-5AAB-3E38-6194-4B02473468D9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671" y="6608540"/>
            <a:ext cx="539171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1C28BF1-BB4B-A9AD-B134-01FB6CB8DCC2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835" y="6608882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99294BB-BDE5-316F-061E-EABBF5C9BE21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202" y="6608882"/>
            <a:ext cx="52629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9AC36B5-9B68-4B51-E703-A4146E0FB290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8422" y="6608881"/>
            <a:ext cx="530160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D7346DA-0CEB-B667-B3BF-FF8712D5F926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022" y="6607725"/>
            <a:ext cx="490155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2F9D5296-A1EC-A0FF-4D84-C3A03DCF5D10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855" y="6607725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3FDE4F4-B8C2-0BF2-7115-27B7D81603F9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258" y="6607725"/>
            <a:ext cx="52629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9A26BC4B-3E4D-7D1B-7148-EB45C6384EFA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1653" y="6607724"/>
            <a:ext cx="530160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CA30A7A-0222-5552-BC66-90AE21DB276D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1366" y="6607724"/>
            <a:ext cx="490155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6359937C-53F2-0459-15B4-E82DA8A0758D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7018" y="6607724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28B25B00-9D3E-8C44-B16E-4DF7968BBA05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2141" y="6607723"/>
            <a:ext cx="52629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AAB500DA-1ABE-C796-2127-A31A2AA6B13E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9283" y="6607723"/>
            <a:ext cx="481964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133BE191-D07C-82EC-464B-B9721559ACC0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1442" y="6607723"/>
            <a:ext cx="490155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6ABE1DCB-3481-E8C3-C42E-91E0B7398251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1721" y="6607723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3E0A3A25-09C1-2E58-6B56-ADBDEB5FD402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7227" y="6607723"/>
            <a:ext cx="460174" cy="2675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7314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EA9D88-61AA-6D3D-9173-C326CB2E1D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832" y="941281"/>
            <a:ext cx="11764075" cy="5505833"/>
          </a:xfrm>
        </p:spPr>
        <p:txBody>
          <a:bodyPr>
            <a:normAutofit/>
          </a:bodyPr>
          <a:lstStyle/>
          <a:p>
            <a:r>
              <a:rPr lang="en-US" dirty="0"/>
              <a:t>Institutional arrangements – Contracted Firm</a:t>
            </a:r>
          </a:p>
          <a:p>
            <a:pPr marL="0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B1F62F-C3FC-52C7-C854-FC0B47CB1CA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8" y="6607727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647152F-AE7A-3609-7D65-D3B0252B62C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56" y="6607728"/>
            <a:ext cx="486140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CD037AA-8B2F-DBB1-FC2E-DB001BDE2696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595" y="6607726"/>
            <a:ext cx="530160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1DDC019-B543-9111-ADD6-0BDF73FA5008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437" y="6609227"/>
            <a:ext cx="467066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B806AA2-9680-ACB2-A27E-79671DA3AAA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572" y="6609227"/>
            <a:ext cx="488655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06D55FE-85B4-F426-6FA9-1165219F294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635" y="6609227"/>
            <a:ext cx="517042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25A24DE-73F1-EC1E-4D24-BBFC3BC06A1A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093" y="6609227"/>
            <a:ext cx="443501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BD31263-F971-D76E-DBED-6F0DA995404E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480" y="6609226"/>
            <a:ext cx="45251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F0F90A6-2977-981A-ACFB-A98A4687ACA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2105" y="6609225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477B4C2-3F61-8E7F-E475-9E9C39C68AE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771" y="6609225"/>
            <a:ext cx="52629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38DD52C-904E-2A56-84D7-B0B289EB39D6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813" y="6609224"/>
            <a:ext cx="530160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D1BF320-10B3-29D5-6CC1-6442BB1E3666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671" y="6608540"/>
            <a:ext cx="539171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B9C9FB2-C9A3-8D73-D8BA-A6FA8824608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835" y="6608882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BF1090F-484A-BA2D-4E66-5B14E469DB8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202" y="6608882"/>
            <a:ext cx="52629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9C0A341-6E1B-0205-0F3F-ADC79C3062DD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8422" y="6608881"/>
            <a:ext cx="530160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4359C2B-F4F9-1FFE-28CD-5A08B5B09705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022" y="6607725"/>
            <a:ext cx="490155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026500C-28A6-31CA-EBDE-CCB85DCCC6A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855" y="6607725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0136C8B-A69B-42F6-FB83-E087BAFDE1C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258" y="6607725"/>
            <a:ext cx="52629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CE19C9E-14AF-375F-2099-E23AAC263C79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1653" y="6607724"/>
            <a:ext cx="530160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6663F97-A3BC-3E09-00A3-8CCFA9EF2247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1366" y="6607724"/>
            <a:ext cx="490155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724C7E1-4C4D-B81D-8FD4-0C041AE809F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7018" y="6607724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D7298C5-B950-1B29-F9AB-20A653279CC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2141" y="6607723"/>
            <a:ext cx="52629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86817C7-B0D9-12AE-5447-17937E542ED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9283" y="6607723"/>
            <a:ext cx="481964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E750A15-8048-5298-95A4-A9A11994E820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1442" y="6607723"/>
            <a:ext cx="490155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A6A22128-F3E4-B0A1-FB27-9FF65CDC817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1721" y="6607723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09715531-C57B-93BA-F506-DBF503B6C5F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7227" y="6607723"/>
            <a:ext cx="460174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A155BA01-9C5E-FF6F-2738-98FD7FC4C43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" t="91267" r="-1" b="1803"/>
          <a:stretch/>
        </p:blipFill>
        <p:spPr>
          <a:xfrm>
            <a:off x="-29729" y="0"/>
            <a:ext cx="12221729" cy="812555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B9B62D55-BE26-B165-36C3-FF01D7045EEA}"/>
              </a:ext>
            </a:extLst>
          </p:cNvPr>
          <p:cNvSpPr txBox="1"/>
          <p:nvPr/>
        </p:nvSpPr>
        <p:spPr>
          <a:xfrm>
            <a:off x="2772677" y="128727"/>
            <a:ext cx="7314391" cy="523220"/>
          </a:xfrm>
          <a:prstGeom prst="rect">
            <a:avLst/>
          </a:prstGeom>
          <a:solidFill>
            <a:schemeClr val="accent1">
              <a:alpha val="0"/>
            </a:schemeClr>
          </a:solidFill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“Enhancing Synergies for a Resilient Tomorrow”</a:t>
            </a:r>
            <a:endParaRPr kumimoji="0" lang="en-FM" sz="28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D0E82B5D-AA9B-E6A4-8ECF-677B87BBB7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47333149"/>
              </p:ext>
            </p:extLst>
          </p:nvPr>
        </p:nvGraphicFramePr>
        <p:xfrm>
          <a:off x="167125" y="1690712"/>
          <a:ext cx="6281357" cy="45822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73D8B2C2-A384-1EDA-2DF0-B303BB3518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35148158"/>
              </p:ext>
            </p:extLst>
          </p:nvPr>
        </p:nvGraphicFramePr>
        <p:xfrm>
          <a:off x="6370030" y="1246692"/>
          <a:ext cx="6013975" cy="5026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987809E7-E4F0-A310-ADB6-B50DFEB02800}"/>
              </a:ext>
            </a:extLst>
          </p:cNvPr>
          <p:cNvCxnSpPr/>
          <p:nvPr/>
        </p:nvCxnSpPr>
        <p:spPr>
          <a:xfrm flipV="1">
            <a:off x="2720093" y="3429000"/>
            <a:ext cx="4985851" cy="24877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36" descr="A blue and white logo&#10;&#10;Description automatically generated">
            <a:extLst>
              <a:ext uri="{FF2B5EF4-FFF2-40B4-BE49-F238E27FC236}">
                <a16:creationId xmlns:a16="http://schemas.microsoft.com/office/drawing/2014/main" id="{995FD352-8CA3-67CC-E5D6-C3D579F1175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875290" y="3289276"/>
            <a:ext cx="2640807" cy="1020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3177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EA9D88-61AA-6D3D-9173-C326CB2E1D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975" y="935606"/>
            <a:ext cx="11764075" cy="57936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Roboto "/>
                <a:ea typeface="Roboto" panose="02000000000000000000" pitchFamily="2" charset="0"/>
                <a:cs typeface="Roboto" panose="02000000000000000000" pitchFamily="2" charset="0"/>
              </a:rPr>
              <a:t>Ongoing Project Activities</a:t>
            </a:r>
          </a:p>
          <a:p>
            <a:pPr lvl="1"/>
            <a:r>
              <a:rPr lang="en-US" sz="2400" dirty="0">
                <a:latin typeface="Roboto 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800" dirty="0">
                <a:latin typeface="Roboto "/>
                <a:ea typeface="Roboto" panose="02000000000000000000" pitchFamily="2" charset="0"/>
                <a:cs typeface="Roboto" panose="02000000000000000000" pitchFamily="2" charset="0"/>
              </a:rPr>
              <a:t>National Chemical Profile &amp; Updated Chemical Inventory – Drafting </a:t>
            </a:r>
          </a:p>
          <a:p>
            <a:pPr lvl="1"/>
            <a:endParaRPr lang="en-US" sz="1800" dirty="0">
              <a:latin typeface="Roboto 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1"/>
            <a:r>
              <a:rPr lang="en-US" sz="1800" dirty="0">
                <a:latin typeface="Roboto "/>
                <a:ea typeface="Roboto" panose="02000000000000000000" pitchFamily="2" charset="0"/>
                <a:cs typeface="Roboto" panose="02000000000000000000" pitchFamily="2" charset="0"/>
              </a:rPr>
              <a:t>National Chemical Management Policy &amp; Action Plan – Planning/Research</a:t>
            </a:r>
          </a:p>
          <a:p>
            <a:pPr lvl="1"/>
            <a:endParaRPr lang="en-US" sz="1800" dirty="0">
              <a:latin typeface="Roboto 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1"/>
            <a:r>
              <a:rPr lang="en-US" sz="1800" dirty="0">
                <a:latin typeface="Roboto "/>
                <a:ea typeface="Roboto" panose="02000000000000000000" pitchFamily="2" charset="0"/>
                <a:cs typeface="Roboto" panose="02000000000000000000" pitchFamily="2" charset="0"/>
              </a:rPr>
              <a:t>Review of Policy and Regulatory Framework on Chemical Management – Drafting </a:t>
            </a:r>
          </a:p>
          <a:p>
            <a:pPr lvl="1"/>
            <a:endParaRPr lang="en-US" sz="1800" dirty="0">
              <a:latin typeface="Roboto 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1"/>
            <a:r>
              <a:rPr lang="en-US" sz="1800" dirty="0">
                <a:latin typeface="Roboto "/>
                <a:ea typeface="Roboto" panose="02000000000000000000" pitchFamily="2" charset="0"/>
                <a:cs typeface="Roboto" panose="02000000000000000000" pitchFamily="2" charset="0"/>
              </a:rPr>
              <a:t>Policy Recommendations for State and National Frameworks on Chemical Management - Drafting</a:t>
            </a:r>
          </a:p>
          <a:p>
            <a:pPr lvl="1"/>
            <a:endParaRPr lang="en-US" sz="1800" dirty="0">
              <a:latin typeface="Roboto 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1"/>
            <a:r>
              <a:rPr lang="en-US" sz="1800" dirty="0">
                <a:latin typeface="Roboto "/>
                <a:ea typeface="Roboto" panose="02000000000000000000" pitchFamily="2" charset="0"/>
                <a:cs typeface="Roboto" panose="02000000000000000000" pitchFamily="2" charset="0"/>
              </a:rPr>
              <a:t>National Chemical Database &amp; Reporting System – Soft Launch</a:t>
            </a:r>
          </a:p>
          <a:p>
            <a:pPr lvl="1"/>
            <a:endParaRPr lang="en-US" sz="1800" dirty="0">
              <a:latin typeface="Roboto 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indent="0">
              <a:buNone/>
            </a:pPr>
            <a:r>
              <a:rPr lang="en-US" sz="2000" dirty="0">
                <a:latin typeface="Roboto "/>
                <a:ea typeface="Roboto" panose="02000000000000000000" pitchFamily="2" charset="0"/>
                <a:cs typeface="Roboto" panose="02000000000000000000" pitchFamily="2" charset="0"/>
              </a:rPr>
              <a:t>Planned Activities</a:t>
            </a:r>
          </a:p>
          <a:p>
            <a:pPr lvl="1"/>
            <a:r>
              <a:rPr lang="en-US" sz="1800" dirty="0">
                <a:latin typeface="Roboto "/>
                <a:ea typeface="Roboto" panose="02000000000000000000" pitchFamily="2" charset="0"/>
                <a:cs typeface="Roboto" panose="02000000000000000000" pitchFamily="2" charset="0"/>
              </a:rPr>
              <a:t>Stakeholders Meetings to review draft NCP, NCPM&amp;AP, &amp; Policy Recommendations</a:t>
            </a:r>
          </a:p>
          <a:p>
            <a:pPr lvl="1"/>
            <a:endParaRPr lang="en-US" sz="1800" dirty="0">
              <a:latin typeface="Roboto 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1"/>
            <a:r>
              <a:rPr lang="en-US" sz="1800" dirty="0">
                <a:latin typeface="Roboto "/>
                <a:ea typeface="Roboto" panose="02000000000000000000" pitchFamily="2" charset="0"/>
                <a:cs typeface="Roboto" panose="02000000000000000000" pitchFamily="2" charset="0"/>
              </a:rPr>
              <a:t>User Access Testing of National Chemical Database – 8 to 10- users </a:t>
            </a:r>
          </a:p>
          <a:p>
            <a:pPr marL="0" indent="0">
              <a:buNone/>
            </a:pPr>
            <a:endParaRPr lang="en-US" dirty="0">
              <a:latin typeface="Roboto "/>
            </a:endParaRPr>
          </a:p>
          <a:p>
            <a:pPr lvl="1"/>
            <a:endParaRPr lang="en-FM" dirty="0">
              <a:latin typeface="Roboto 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B1F62F-C3FC-52C7-C854-FC0B47CB1CA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8" y="6607727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647152F-AE7A-3609-7D65-D3B0252B62C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56" y="6607728"/>
            <a:ext cx="486140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CD037AA-8B2F-DBB1-FC2E-DB001BDE2696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595" y="6607726"/>
            <a:ext cx="530160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1DDC019-B543-9111-ADD6-0BDF73FA5008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437" y="6609227"/>
            <a:ext cx="467066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B806AA2-9680-ACB2-A27E-79671DA3AAA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572" y="6609227"/>
            <a:ext cx="488655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06D55FE-85B4-F426-6FA9-1165219F294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635" y="6609227"/>
            <a:ext cx="517042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25A24DE-73F1-EC1E-4D24-BBFC3BC06A1A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093" y="6609227"/>
            <a:ext cx="443501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BD31263-F971-D76E-DBED-6F0DA995404E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480" y="6609226"/>
            <a:ext cx="45251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F0F90A6-2977-981A-ACFB-A98A4687ACA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2105" y="6609225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477B4C2-3F61-8E7F-E475-9E9C39C68AE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771" y="6609225"/>
            <a:ext cx="52629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38DD52C-904E-2A56-84D7-B0B289EB39D6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813" y="6609224"/>
            <a:ext cx="530160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D1BF320-10B3-29D5-6CC1-6442BB1E3666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671" y="6608540"/>
            <a:ext cx="539171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B9C9FB2-C9A3-8D73-D8BA-A6FA8824608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835" y="6608882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BF1090F-484A-BA2D-4E66-5B14E469DB8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202" y="6608882"/>
            <a:ext cx="52629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9C0A341-6E1B-0205-0F3F-ADC79C3062DD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8422" y="6608881"/>
            <a:ext cx="530160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4359C2B-F4F9-1FFE-28CD-5A08B5B09705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022" y="6607725"/>
            <a:ext cx="490155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026500C-28A6-31CA-EBDE-CCB85DCCC6A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855" y="6607725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0136C8B-A69B-42F6-FB83-E087BAFDE1C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258" y="6607725"/>
            <a:ext cx="52629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CE19C9E-14AF-375F-2099-E23AAC263C79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1653" y="6607724"/>
            <a:ext cx="530160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6663F97-A3BC-3E09-00A3-8CCFA9EF2247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1366" y="6607724"/>
            <a:ext cx="490155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724C7E1-4C4D-B81D-8FD4-0C041AE809F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7018" y="6607724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D7298C5-B950-1B29-F9AB-20A653279CC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2141" y="6607723"/>
            <a:ext cx="52629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86817C7-B0D9-12AE-5447-17937E542ED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9283" y="6607723"/>
            <a:ext cx="481964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E750A15-8048-5298-95A4-A9A11994E820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1442" y="6607723"/>
            <a:ext cx="490155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A6A22128-F3E4-B0A1-FB27-9FF65CDC817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1721" y="6607723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09715531-C57B-93BA-F506-DBF503B6C5F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7227" y="6607723"/>
            <a:ext cx="460174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A155BA01-9C5E-FF6F-2738-98FD7FC4C43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" t="91267" r="-1" b="1803"/>
          <a:stretch/>
        </p:blipFill>
        <p:spPr>
          <a:xfrm>
            <a:off x="-14865" y="0"/>
            <a:ext cx="12221729" cy="812555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B9B62D55-BE26-B165-36C3-FF01D7045EEA}"/>
              </a:ext>
            </a:extLst>
          </p:cNvPr>
          <p:cNvSpPr txBox="1"/>
          <p:nvPr/>
        </p:nvSpPr>
        <p:spPr>
          <a:xfrm>
            <a:off x="2772677" y="128727"/>
            <a:ext cx="7314391" cy="523220"/>
          </a:xfrm>
          <a:prstGeom prst="rect">
            <a:avLst/>
          </a:prstGeom>
          <a:solidFill>
            <a:schemeClr val="accent1">
              <a:alpha val="0"/>
            </a:schemeClr>
          </a:solidFill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b="1" i="1" dirty="0"/>
              <a:t>“Enhancing Synergies for a Resilient Tomorrow”</a:t>
            </a:r>
            <a:endParaRPr lang="en-FM" sz="2800" b="1" i="1" dirty="0"/>
          </a:p>
        </p:txBody>
      </p:sp>
    </p:spTree>
    <p:extLst>
      <p:ext uri="{BB962C8B-B14F-4D97-AF65-F5344CB8AC3E}">
        <p14:creationId xmlns:p14="http://schemas.microsoft.com/office/powerpoint/2010/main" val="853301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EA9D88-61AA-6D3D-9173-C326CB2E1D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95" y="973939"/>
            <a:ext cx="11951636" cy="550583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Opportunities for collaboration</a:t>
            </a:r>
          </a:p>
          <a:p>
            <a:pPr lvl="1"/>
            <a:endParaRPr lang="en-U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1"/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Developing Databases and Reporting Mechanisms – consolidating quantitative data derived from surveys or customs imports to increase ease of reporting, fulfill reporting requirements to depts, implementing agencies, donors, etc.</a:t>
            </a:r>
          </a:p>
          <a:p>
            <a:pPr lvl="1"/>
            <a:endParaRPr lang="en-U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1"/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Using technology tools to automate reporting and communications with stakeholders</a:t>
            </a:r>
          </a:p>
          <a:p>
            <a:pPr lvl="1"/>
            <a:endParaRPr lang="en-U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1"/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Strategic Planning for State EPAs – generate ideas and explore avenues for the EPA to engage with new funding opportunities under Compact III</a:t>
            </a:r>
          </a:p>
          <a:p>
            <a:pPr lvl="1"/>
            <a:endParaRPr lang="en-U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1"/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Policy Development &amp; Technical Training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17DEED-9E5A-0E21-5446-633122B11A5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8" y="6607727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9313409-438A-3449-823D-1B46FF455ED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56" y="6607728"/>
            <a:ext cx="486140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7A680B9-196B-038B-1AE2-A47A5E2D59DF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595" y="6607726"/>
            <a:ext cx="530160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A125A87-D025-2CEF-5F0F-87FC6771A7AC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437" y="6609227"/>
            <a:ext cx="467066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E8FCB82-4C05-C7A3-45AC-F1C8BF5902C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572" y="6609227"/>
            <a:ext cx="488655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69704EC-84CB-2D15-B13E-516ECEF6813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635" y="6609227"/>
            <a:ext cx="517042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0993007-3552-041C-101F-9F9EB71FC752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093" y="6609227"/>
            <a:ext cx="443501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100CCCD-739E-E575-47E1-78D942293ABF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480" y="6609226"/>
            <a:ext cx="45251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02336FB-5F45-27C0-29DC-AD0F53227DA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2105" y="6609225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BFC6B5F-FF1F-B4C4-C309-974B129DA0B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771" y="6609225"/>
            <a:ext cx="52629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CCEBD72-16A3-6656-BB63-28D9AC9F11C8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813" y="6609224"/>
            <a:ext cx="530160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3DFE057-7E0A-B682-D7CA-53821DA0C577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671" y="6608540"/>
            <a:ext cx="539171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5D09399-3AFD-3921-A822-4747101ECE8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835" y="6608882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3EAB480-932A-8648-FBFF-6EAE0CA2541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202" y="6608882"/>
            <a:ext cx="52629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6B3572C-3338-9775-F34C-F4BB16E24950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8422" y="6608881"/>
            <a:ext cx="530160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D5921C6-128C-FADB-84F4-4CBF27ABC82C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022" y="6607725"/>
            <a:ext cx="490155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1ACA591-04FD-99EB-FA8E-C9D0083CB60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855" y="6607725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43E8CEE-B687-D0B4-F46D-DB96D9CBE6F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258" y="6607725"/>
            <a:ext cx="52629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1B26AE4-A136-22A9-B804-0C6D5955159B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1653" y="6607724"/>
            <a:ext cx="530160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D2F6A16-B3E9-759E-520A-ECBF4AA34926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1366" y="6607724"/>
            <a:ext cx="490155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F145C82-04B7-203B-3FAE-9295127EB4F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7018" y="6607724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303855D-D315-1A4F-6A04-58FECE5F18C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2141" y="6607723"/>
            <a:ext cx="52629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E8B009D-AD6D-E9B8-FDE3-3C0D65A1224B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9283" y="6607723"/>
            <a:ext cx="481964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92549F4-99E6-E28D-8D6E-534CB73C34DA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1442" y="6607723"/>
            <a:ext cx="490155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9E24925E-8DA4-CD8B-430E-500EF398BAB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1721" y="6607723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9C395327-EAB7-5449-3DB0-D72EDCCAD2A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7227" y="6607723"/>
            <a:ext cx="460174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47740580-71EC-C042-A69D-D9ADE789F05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" t="91267" r="-1" b="1803"/>
          <a:stretch/>
        </p:blipFill>
        <p:spPr>
          <a:xfrm>
            <a:off x="-29729" y="0"/>
            <a:ext cx="12221729" cy="812555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4E1F762F-9435-783B-8AF5-025BBC71C3F9}"/>
              </a:ext>
            </a:extLst>
          </p:cNvPr>
          <p:cNvSpPr txBox="1"/>
          <p:nvPr/>
        </p:nvSpPr>
        <p:spPr>
          <a:xfrm>
            <a:off x="2772677" y="128727"/>
            <a:ext cx="7314391" cy="523220"/>
          </a:xfrm>
          <a:prstGeom prst="rect">
            <a:avLst/>
          </a:prstGeom>
          <a:solidFill>
            <a:schemeClr val="accent1">
              <a:alpha val="0"/>
            </a:schemeClr>
          </a:solidFill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b="1" i="1" dirty="0"/>
              <a:t>“Enhancing Synergies for a Resilient Tomorrow”</a:t>
            </a:r>
            <a:endParaRPr lang="en-FM" sz="2800" b="1" i="1" dirty="0"/>
          </a:p>
        </p:txBody>
      </p:sp>
    </p:spTree>
    <p:extLst>
      <p:ext uri="{BB962C8B-B14F-4D97-AF65-F5344CB8AC3E}">
        <p14:creationId xmlns:p14="http://schemas.microsoft.com/office/powerpoint/2010/main" val="1484366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EA9D88-61AA-6D3D-9173-C326CB2E1D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39" y="1014141"/>
            <a:ext cx="11998770" cy="5432973"/>
          </a:xfrm>
        </p:spPr>
        <p:txBody>
          <a:bodyPr>
            <a:normAutofit/>
          </a:bodyPr>
          <a:lstStyle/>
          <a:p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Recommendations</a:t>
            </a:r>
          </a:p>
          <a:p>
            <a:pPr marL="0" indent="0">
              <a:buNone/>
            </a:pPr>
            <a:endParaRPr lang="en-U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1"/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Improve the quality and frequency of data collection, especially with projects/programs that depend on customs import data to derive baselines on chemicals, vehicles, fuel, refrigerants, etc.</a:t>
            </a:r>
          </a:p>
          <a:p>
            <a:pPr lvl="1"/>
            <a:endParaRPr lang="en-U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1"/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Establish Standard Operating Procedures for chemical imports</a:t>
            </a:r>
          </a:p>
          <a:p>
            <a:pPr lvl="1"/>
            <a:endParaRPr lang="en-U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1"/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Explore ways to collect data to improve current operational or reporting processes – you cannot improve what you cannot measure!</a:t>
            </a:r>
          </a:p>
          <a:p>
            <a:pPr marL="457200" lvl="1" indent="0">
              <a:buNone/>
            </a:pPr>
            <a:endParaRPr lang="en-U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1"/>
            <a:endParaRPr lang="en-U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457200" lvl="1" indent="0">
              <a:buNone/>
            </a:pPr>
            <a:endParaRPr lang="en-U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4044A7-6E6E-9705-A39A-1FF5181A7FE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8" y="6607727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534F419-0DC2-84B0-30FB-EE24F1DE940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56" y="6607728"/>
            <a:ext cx="486140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A89EC23-04AF-F6C2-B067-7F375F59D685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595" y="6607726"/>
            <a:ext cx="530160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C407284-233B-7EAB-7AC3-F4DB870FE9C3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437" y="6609227"/>
            <a:ext cx="467066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1A8CD43-DC46-A708-9682-D8E5BD36617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572" y="6609227"/>
            <a:ext cx="488655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7FC7EBD-50CD-EEDA-3255-D922B970A98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635" y="6609227"/>
            <a:ext cx="517042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C30CB6F-B687-7D97-3F8C-B5CD68AFDDFD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093" y="6609227"/>
            <a:ext cx="443501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700A798-CD46-3806-C17F-8418DA6E17CC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480" y="6609226"/>
            <a:ext cx="45251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9D684B6-9D5E-3D11-CC40-30FD5BCBADF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2105" y="6609225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B4407A8-4799-5030-204C-C350FAB1E91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771" y="6609225"/>
            <a:ext cx="52629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4452DC5-CE9F-B86B-1A88-4E97F81325B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813" y="6609224"/>
            <a:ext cx="530160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2F48AFA-4795-84B4-69E5-69185BEE2745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671" y="6608540"/>
            <a:ext cx="539171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094E2A9-DC33-8B7B-0D3E-74E1B35BFD5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835" y="6608882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DFF5D5A-0F16-69F8-716B-A51CC8B75B7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202" y="6608882"/>
            <a:ext cx="52629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17E0936-BFF3-6C9C-7287-FE4E7553B007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8422" y="6608881"/>
            <a:ext cx="530160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6188FF0-7574-3277-5166-76C9D0D3D759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022" y="6607725"/>
            <a:ext cx="490155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D38AD9E-FD66-151B-B512-8A93EA72FD1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855" y="6607725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BF121DE-E19F-3481-5069-DAECB34A804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258" y="6607725"/>
            <a:ext cx="52629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0150ABD-F8D8-32A2-A1FB-83B734292A76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1653" y="6607724"/>
            <a:ext cx="530160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C1413D6-6F00-3CA8-BA95-303080482E33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1366" y="6607724"/>
            <a:ext cx="490155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B5A16FA-7E5D-1A2C-642B-9C8D8FAE530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7018" y="6607724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AC8DD35-2F0B-20DD-CE22-86E783F8391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2141" y="6607723"/>
            <a:ext cx="52629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FEFCC40-9245-BE3A-2D4D-ADF3B952FAD5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9283" y="6607723"/>
            <a:ext cx="481964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A67558B-D0AF-BB8A-8875-AD0551F1EAE6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1442" y="6607723"/>
            <a:ext cx="490155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1875355-A16C-7918-EDF2-596EC148636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1721" y="6607723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EF7C44E-105E-7F96-183B-7CD551EEDDD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7227" y="6607723"/>
            <a:ext cx="460174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5F2F84DC-45AB-2542-8688-E2D51255E75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" t="91267" r="-1" b="1803"/>
          <a:stretch/>
        </p:blipFill>
        <p:spPr>
          <a:xfrm>
            <a:off x="-29729" y="0"/>
            <a:ext cx="12221729" cy="812555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1C743C2E-ED10-39BF-4DE3-36FD91DD56C8}"/>
              </a:ext>
            </a:extLst>
          </p:cNvPr>
          <p:cNvSpPr txBox="1"/>
          <p:nvPr/>
        </p:nvSpPr>
        <p:spPr>
          <a:xfrm>
            <a:off x="2772677" y="128727"/>
            <a:ext cx="7314391" cy="523220"/>
          </a:xfrm>
          <a:prstGeom prst="rect">
            <a:avLst/>
          </a:prstGeom>
          <a:solidFill>
            <a:schemeClr val="accent1">
              <a:alpha val="0"/>
            </a:schemeClr>
          </a:solidFill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b="1" i="1" dirty="0"/>
              <a:t>“Enhancing Synergies for a Resilient Tomorrow”</a:t>
            </a:r>
            <a:endParaRPr lang="en-FM" sz="2800" b="1" i="1" dirty="0"/>
          </a:p>
        </p:txBody>
      </p:sp>
    </p:spTree>
    <p:extLst>
      <p:ext uri="{BB962C8B-B14F-4D97-AF65-F5344CB8AC3E}">
        <p14:creationId xmlns:p14="http://schemas.microsoft.com/office/powerpoint/2010/main" val="40525190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>
            <a:extLst>
              <a:ext uri="{FF2B5EF4-FFF2-40B4-BE49-F238E27FC236}">
                <a16:creationId xmlns:a16="http://schemas.microsoft.com/office/drawing/2014/main" id="{26A22602-A802-90B6-3714-AAF1B08555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04" y="5308392"/>
            <a:ext cx="1384300" cy="469900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EA9D88-61AA-6D3D-9173-C326CB2E1D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39" y="1014141"/>
            <a:ext cx="11998770" cy="543297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457200" lvl="1" indent="0">
              <a:buNone/>
            </a:pPr>
            <a:endParaRPr lang="en-U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1"/>
            <a:endParaRPr lang="en-U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457200" lvl="1" indent="0">
              <a:buNone/>
            </a:pPr>
            <a:endParaRPr lang="en-U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4044A7-6E6E-9705-A39A-1FF5181A7FE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8" y="6607727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534F419-0DC2-84B0-30FB-EE24F1DE940B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56" y="6607728"/>
            <a:ext cx="486140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A89EC23-04AF-F6C2-B067-7F375F59D685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595" y="6607726"/>
            <a:ext cx="530160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C407284-233B-7EAB-7AC3-F4DB870FE9C3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437" y="6609227"/>
            <a:ext cx="467066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1A8CD43-DC46-A708-9682-D8E5BD36617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572" y="6609227"/>
            <a:ext cx="488655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7FC7EBD-50CD-EEDA-3255-D922B970A988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635" y="6609227"/>
            <a:ext cx="517042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C30CB6F-B687-7D97-3F8C-B5CD68AFDDFD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093" y="6609227"/>
            <a:ext cx="443501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700A798-CD46-3806-C17F-8418DA6E17CC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480" y="6609226"/>
            <a:ext cx="45251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9D684B6-9D5E-3D11-CC40-30FD5BCBADF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2105" y="6609225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B4407A8-4799-5030-204C-C350FAB1E91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771" y="6609225"/>
            <a:ext cx="52629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4452DC5-CE9F-B86B-1A88-4E97F81325B3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813" y="6609224"/>
            <a:ext cx="530160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2F48AFA-4795-84B4-69E5-69185BEE2745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671" y="6608540"/>
            <a:ext cx="539171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094E2A9-DC33-8B7B-0D3E-74E1B35BFD5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835" y="6608882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DFF5D5A-0F16-69F8-716B-A51CC8B75B7D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202" y="6608882"/>
            <a:ext cx="52629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17E0936-BFF3-6C9C-7287-FE4E7553B007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8422" y="6608881"/>
            <a:ext cx="530160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6188FF0-7574-3277-5166-76C9D0D3D759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022" y="6607725"/>
            <a:ext cx="490155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D38AD9E-FD66-151B-B512-8A93EA72FD1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855" y="6607725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BF121DE-E19F-3481-5069-DAECB34A8047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258" y="6607725"/>
            <a:ext cx="52629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0150ABD-F8D8-32A2-A1FB-83B734292A76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1653" y="6607724"/>
            <a:ext cx="530160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C1413D6-6F00-3CA8-BA95-303080482E33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1366" y="6607724"/>
            <a:ext cx="490155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B5A16FA-7E5D-1A2C-642B-9C8D8FAE530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7018" y="6607724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AC8DD35-2F0B-20DD-CE22-86E783F8391F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2141" y="6607723"/>
            <a:ext cx="52629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FEFCC40-9245-BE3A-2D4D-ADF3B952FAD5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9283" y="6607723"/>
            <a:ext cx="481964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A67558B-D0AF-BB8A-8875-AD0551F1EAE6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1442" y="6607723"/>
            <a:ext cx="490155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1875355-A16C-7918-EDF2-596EC148636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1721" y="6607723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EF7C44E-105E-7F96-183B-7CD551EEDDD0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7227" y="6607723"/>
            <a:ext cx="460174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5F2F84DC-45AB-2542-8688-E2D51255E75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" t="91267" r="-1" b="1803"/>
          <a:stretch/>
        </p:blipFill>
        <p:spPr>
          <a:xfrm>
            <a:off x="-29729" y="0"/>
            <a:ext cx="12221729" cy="812555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1C743C2E-ED10-39BF-4DE3-36FD91DD56C8}"/>
              </a:ext>
            </a:extLst>
          </p:cNvPr>
          <p:cNvSpPr txBox="1"/>
          <p:nvPr/>
        </p:nvSpPr>
        <p:spPr>
          <a:xfrm>
            <a:off x="2772677" y="128727"/>
            <a:ext cx="7314391" cy="523220"/>
          </a:xfrm>
          <a:prstGeom prst="rect">
            <a:avLst/>
          </a:prstGeom>
          <a:solidFill>
            <a:schemeClr val="accent1">
              <a:alpha val="0"/>
            </a:schemeClr>
          </a:solidFill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b="1" i="1" dirty="0"/>
              <a:t>“Enhancing Synergies for a Resilient Tomorrow”</a:t>
            </a:r>
            <a:endParaRPr lang="en-FM" sz="2800" b="1" i="1" dirty="0"/>
          </a:p>
        </p:txBody>
      </p:sp>
      <p:pic>
        <p:nvPicPr>
          <p:cNvPr id="2" name="Picture 1" descr="Chemical formulae are written on paper">
            <a:extLst>
              <a:ext uri="{FF2B5EF4-FFF2-40B4-BE49-F238E27FC236}">
                <a16:creationId xmlns:a16="http://schemas.microsoft.com/office/drawing/2014/main" id="{5C53292E-3509-1558-C9F2-F13645B52BA3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8020" b="31135"/>
          <a:stretch/>
        </p:blipFill>
        <p:spPr>
          <a:xfrm>
            <a:off x="20" y="812555"/>
            <a:ext cx="12191980" cy="4172740"/>
          </a:xfrm>
          <a:prstGeom prst="rect">
            <a:avLst/>
          </a:prstGeom>
        </p:spPr>
      </p:pic>
      <p:sp>
        <p:nvSpPr>
          <p:cNvPr id="35" name="Title 1">
            <a:extLst>
              <a:ext uri="{FF2B5EF4-FFF2-40B4-BE49-F238E27FC236}">
                <a16:creationId xmlns:a16="http://schemas.microsoft.com/office/drawing/2014/main" id="{4651E154-B922-3A93-76AC-47046AB9A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595" y="5544843"/>
            <a:ext cx="10109199" cy="598032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2500" b="1" dirty="0"/>
              <a:t>Preview of Preliminary Findings of DECEM’s Chemical Imports from 2019 -2021</a:t>
            </a:r>
          </a:p>
        </p:txBody>
      </p:sp>
    </p:spTree>
    <p:extLst>
      <p:ext uri="{BB962C8B-B14F-4D97-AF65-F5344CB8AC3E}">
        <p14:creationId xmlns:p14="http://schemas.microsoft.com/office/powerpoint/2010/main" val="25762560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EA9D88-61AA-6D3D-9173-C326CB2E1D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39" y="1014141"/>
            <a:ext cx="11998770" cy="543297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457200" lvl="1" indent="0">
              <a:buNone/>
            </a:pPr>
            <a:endParaRPr lang="en-U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1"/>
            <a:endParaRPr lang="en-U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457200" lvl="1" indent="0">
              <a:buNone/>
            </a:pPr>
            <a:endParaRPr lang="en-U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4044A7-6E6E-9705-A39A-1FF5181A7FE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8" y="6607727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534F419-0DC2-84B0-30FB-EE24F1DE940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56" y="6607728"/>
            <a:ext cx="486140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A89EC23-04AF-F6C2-B067-7F375F59D685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595" y="6607726"/>
            <a:ext cx="530160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C407284-233B-7EAB-7AC3-F4DB870FE9C3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437" y="6609227"/>
            <a:ext cx="467066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1A8CD43-DC46-A708-9682-D8E5BD36617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572" y="6609227"/>
            <a:ext cx="488655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7FC7EBD-50CD-EEDA-3255-D922B970A98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635" y="6609227"/>
            <a:ext cx="517042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C30CB6F-B687-7D97-3F8C-B5CD68AFDDFD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093" y="6609227"/>
            <a:ext cx="443501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700A798-CD46-3806-C17F-8418DA6E17CC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480" y="6609226"/>
            <a:ext cx="45251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9D684B6-9D5E-3D11-CC40-30FD5BCBADF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2105" y="6609225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B4407A8-4799-5030-204C-C350FAB1E91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771" y="6609225"/>
            <a:ext cx="52629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4452DC5-CE9F-B86B-1A88-4E97F81325B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813" y="6609224"/>
            <a:ext cx="530160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2F48AFA-4795-84B4-69E5-69185BEE2745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671" y="6608540"/>
            <a:ext cx="539171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094E2A9-DC33-8B7B-0D3E-74E1B35BFD5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835" y="6608882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DFF5D5A-0F16-69F8-716B-A51CC8B75B7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202" y="6608882"/>
            <a:ext cx="52629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17E0936-BFF3-6C9C-7287-FE4E7553B007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8422" y="6608881"/>
            <a:ext cx="530160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6188FF0-7574-3277-5166-76C9D0D3D759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022" y="6607725"/>
            <a:ext cx="490155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D38AD9E-FD66-151B-B512-8A93EA72FD1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855" y="6607725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BF121DE-E19F-3481-5069-DAECB34A804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258" y="6607725"/>
            <a:ext cx="52629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0150ABD-F8D8-32A2-A1FB-83B734292A76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1653" y="6607724"/>
            <a:ext cx="530160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C1413D6-6F00-3CA8-BA95-303080482E33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1366" y="6607724"/>
            <a:ext cx="490155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B5A16FA-7E5D-1A2C-642B-9C8D8FAE530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7018" y="6607724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AC8DD35-2F0B-20DD-CE22-86E783F8391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2141" y="6607723"/>
            <a:ext cx="52629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FEFCC40-9245-BE3A-2D4D-ADF3B952FAD5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9283" y="6607723"/>
            <a:ext cx="481964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A67558B-D0AF-BB8A-8875-AD0551F1EAE6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1442" y="6607723"/>
            <a:ext cx="490155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1875355-A16C-7918-EDF2-596EC148636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1721" y="6607723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EF7C44E-105E-7F96-183B-7CD551EEDDD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7227" y="6607723"/>
            <a:ext cx="460174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5F2F84DC-45AB-2542-8688-E2D51255E75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" t="91267" r="-1" b="1803"/>
          <a:stretch/>
        </p:blipFill>
        <p:spPr>
          <a:xfrm>
            <a:off x="-29729" y="0"/>
            <a:ext cx="12221729" cy="812555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1C743C2E-ED10-39BF-4DE3-36FD91DD56C8}"/>
              </a:ext>
            </a:extLst>
          </p:cNvPr>
          <p:cNvSpPr txBox="1"/>
          <p:nvPr/>
        </p:nvSpPr>
        <p:spPr>
          <a:xfrm>
            <a:off x="2772677" y="128727"/>
            <a:ext cx="7314391" cy="523220"/>
          </a:xfrm>
          <a:prstGeom prst="rect">
            <a:avLst/>
          </a:prstGeom>
          <a:solidFill>
            <a:schemeClr val="accent1">
              <a:alpha val="0"/>
            </a:schemeClr>
          </a:solidFill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b="1" i="1" dirty="0"/>
              <a:t>“Enhancing Synergies for a Resilient Tomorrow”</a:t>
            </a:r>
            <a:endParaRPr lang="en-FM" sz="2800" b="1" i="1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5EEB80B-D873-B19F-F3F2-59D9E0D65907}"/>
              </a:ext>
            </a:extLst>
          </p:cNvPr>
          <p:cNvSpPr txBox="1"/>
          <p:nvPr/>
        </p:nvSpPr>
        <p:spPr>
          <a:xfrm>
            <a:off x="186519" y="812555"/>
            <a:ext cx="11789231" cy="5686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>
              <a:lnSpc>
                <a:spcPct val="115000"/>
              </a:lnSpc>
            </a:pPr>
            <a:r>
              <a:rPr lang="en" sz="1600" b="1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Chapter 28 Inorganic chemicals; organic or inorganic compounds of precious metals, of rare-earth metals, of radioactive elements or of isotopes</a:t>
            </a:r>
            <a:endParaRPr lang="en-FM" sz="1600" b="1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228600">
              <a:lnSpc>
                <a:spcPct val="137000"/>
              </a:lnSpc>
            </a:pPr>
            <a:r>
              <a:rPr lang="en" sz="1600" b="1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Chapter 29 Organic chemicals</a:t>
            </a:r>
            <a:endParaRPr lang="en-FM" sz="1600" b="1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228600">
              <a:lnSpc>
                <a:spcPct val="137000"/>
              </a:lnSpc>
            </a:pPr>
            <a:r>
              <a:rPr lang="en" sz="1600" b="1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Chapter 30 Pharmaceutical products</a:t>
            </a:r>
            <a:endParaRPr lang="en-FM" sz="1600" b="1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228600">
              <a:lnSpc>
                <a:spcPct val="137000"/>
              </a:lnSpc>
            </a:pPr>
            <a:r>
              <a:rPr lang="en" sz="1600" b="1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Chapter 31 Fertilisers</a:t>
            </a:r>
            <a:endParaRPr lang="en-FM" sz="1600" b="1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228600">
              <a:lnSpc>
                <a:spcPct val="137000"/>
              </a:lnSpc>
            </a:pPr>
            <a:r>
              <a:rPr lang="en" sz="1600" b="1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Chapter 32 Tanning or dyeing extracts; tannins and their derivatives; dyes, pigments and other colouring matter; paints and varnishes; putty and other mastics; inks</a:t>
            </a:r>
            <a:endParaRPr lang="en-FM" sz="1600" b="1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228600">
              <a:lnSpc>
                <a:spcPct val="137000"/>
              </a:lnSpc>
            </a:pPr>
            <a:r>
              <a:rPr lang="en" sz="1600" b="1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Chapter 33 Essential oils and resinoids; perfumery, cosmetic or toilet preparations</a:t>
            </a:r>
            <a:endParaRPr lang="en-FM" sz="1600" b="1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228600">
              <a:lnSpc>
                <a:spcPct val="137000"/>
              </a:lnSpc>
            </a:pPr>
            <a:r>
              <a:rPr lang="en" sz="1600" b="1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Chapter 34 Soap, organic surface-active agents, washing preparations, lubricating preparations, artificial waxes, prepared waxes, polishing or scouring preparations, candles and similar articles, modelling pastes, “dental waxes” and dental preparations with a basis of plaster</a:t>
            </a:r>
            <a:endParaRPr lang="en-FM" sz="1600" b="1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228600">
              <a:lnSpc>
                <a:spcPct val="137000"/>
              </a:lnSpc>
            </a:pPr>
            <a:r>
              <a:rPr lang="en" sz="1600" b="1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Chapter 35 Albuminoidal substances; modified starches; glues; enzymes</a:t>
            </a:r>
            <a:endParaRPr lang="en-FM" sz="1600" b="1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228600">
              <a:lnSpc>
                <a:spcPct val="137000"/>
              </a:lnSpc>
            </a:pPr>
            <a:r>
              <a:rPr lang="en" sz="1600" b="1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Chapter 36 Explosives; pyrotechnic products; matches; pyrophoric alloys; certain combustible preparations</a:t>
            </a:r>
            <a:endParaRPr lang="en-FM" sz="1600" b="1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228600">
              <a:lnSpc>
                <a:spcPct val="137000"/>
              </a:lnSpc>
            </a:pPr>
            <a:r>
              <a:rPr lang="en" sz="1600" b="1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Chapter 37 Photographic or cinematographic goods</a:t>
            </a:r>
            <a:endParaRPr lang="en-FM" sz="1600" b="1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228600">
              <a:lnSpc>
                <a:spcPct val="137000"/>
              </a:lnSpc>
            </a:pPr>
            <a:r>
              <a:rPr lang="en" sz="1600" b="1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Chapter 38 Miscellaneous chemical products- pesticides and related chemicals</a:t>
            </a:r>
            <a:endParaRPr lang="en-FM" sz="1600" b="1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228600">
              <a:lnSpc>
                <a:spcPct val="137000"/>
              </a:lnSpc>
            </a:pPr>
            <a:r>
              <a:rPr lang="en" sz="1600" b="1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Chapter 39 - Plastics and Articles Thereof</a:t>
            </a:r>
            <a:endParaRPr lang="en-FM" sz="1600" b="1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228600">
              <a:lnSpc>
                <a:spcPct val="137000"/>
              </a:lnSpc>
            </a:pPr>
            <a:r>
              <a:rPr lang="en" sz="1600" b="1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Chapter 40 - Rubbers and Articles Thereof</a:t>
            </a:r>
            <a:endParaRPr lang="en-FM" sz="1600" b="1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4219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:a16="http://schemas.microsoft.com/office/drawing/2014/main" id="{2E11CC11-5C68-D2AC-D380-535EEE24D3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599" y="1031926"/>
            <a:ext cx="1384300" cy="469900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EA9D88-61AA-6D3D-9173-C326CB2E1D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39" y="1014141"/>
            <a:ext cx="11998770" cy="543297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457200" lvl="1" indent="0">
              <a:buNone/>
            </a:pPr>
            <a:endParaRPr lang="en-U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1"/>
            <a:endParaRPr lang="en-U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457200" lvl="1" indent="0">
              <a:buNone/>
            </a:pPr>
            <a:endParaRPr lang="en-U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4044A7-6E6E-9705-A39A-1FF5181A7FE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8" y="6607727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534F419-0DC2-84B0-30FB-EE24F1DE940B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56" y="6607728"/>
            <a:ext cx="486140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A89EC23-04AF-F6C2-B067-7F375F59D685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595" y="6607726"/>
            <a:ext cx="530160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C407284-233B-7EAB-7AC3-F4DB870FE9C3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437" y="6609227"/>
            <a:ext cx="467066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1A8CD43-DC46-A708-9682-D8E5BD36617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572" y="6609227"/>
            <a:ext cx="488655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7FC7EBD-50CD-EEDA-3255-D922B970A988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635" y="6609227"/>
            <a:ext cx="517042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C30CB6F-B687-7D97-3F8C-B5CD68AFDDFD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093" y="6609227"/>
            <a:ext cx="443501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700A798-CD46-3806-C17F-8418DA6E17CC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480" y="6609226"/>
            <a:ext cx="45251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9D684B6-9D5E-3D11-CC40-30FD5BCBADF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2105" y="6609225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B4407A8-4799-5030-204C-C350FAB1E91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771" y="6609225"/>
            <a:ext cx="52629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4452DC5-CE9F-B86B-1A88-4E97F81325B3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813" y="6609224"/>
            <a:ext cx="530160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2F48AFA-4795-84B4-69E5-69185BEE2745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671" y="6608540"/>
            <a:ext cx="539171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094E2A9-DC33-8B7B-0D3E-74E1B35BFD5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835" y="6608882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DFF5D5A-0F16-69F8-716B-A51CC8B75B7D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202" y="6608882"/>
            <a:ext cx="52629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17E0936-BFF3-6C9C-7287-FE4E7553B007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8422" y="6608881"/>
            <a:ext cx="530160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6188FF0-7574-3277-5166-76C9D0D3D759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022" y="6607725"/>
            <a:ext cx="490155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D38AD9E-FD66-151B-B512-8A93EA72FD1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855" y="6607725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BF121DE-E19F-3481-5069-DAECB34A8047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258" y="6607725"/>
            <a:ext cx="52629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0150ABD-F8D8-32A2-A1FB-83B734292A76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1653" y="6607724"/>
            <a:ext cx="530160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C1413D6-6F00-3CA8-BA95-303080482E33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1366" y="6607724"/>
            <a:ext cx="490155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B5A16FA-7E5D-1A2C-642B-9C8D8FAE530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7018" y="6607724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AC8DD35-2F0B-20DD-CE22-86E783F8391F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2141" y="6607723"/>
            <a:ext cx="52629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FEFCC40-9245-BE3A-2D4D-ADF3B952FAD5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9283" y="6607723"/>
            <a:ext cx="481964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A67558B-D0AF-BB8A-8875-AD0551F1EAE6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1442" y="6607723"/>
            <a:ext cx="490155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1875355-A16C-7918-EDF2-596EC148636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1721" y="6607723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EF7C44E-105E-7F96-183B-7CD551EEDDD0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7227" y="6607723"/>
            <a:ext cx="460174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5F2F84DC-45AB-2542-8688-E2D51255E75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" t="91267" r="-1" b="1803"/>
          <a:stretch/>
        </p:blipFill>
        <p:spPr>
          <a:xfrm>
            <a:off x="-29729" y="0"/>
            <a:ext cx="12221729" cy="812555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1C743C2E-ED10-39BF-4DE3-36FD91DD56C8}"/>
              </a:ext>
            </a:extLst>
          </p:cNvPr>
          <p:cNvSpPr txBox="1"/>
          <p:nvPr/>
        </p:nvSpPr>
        <p:spPr>
          <a:xfrm>
            <a:off x="2772677" y="128727"/>
            <a:ext cx="7314391" cy="523220"/>
          </a:xfrm>
          <a:prstGeom prst="rect">
            <a:avLst/>
          </a:prstGeom>
          <a:solidFill>
            <a:schemeClr val="accent1">
              <a:alpha val="0"/>
            </a:schemeClr>
          </a:solidFill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b="1" i="1" dirty="0"/>
              <a:t>“Enhancing Synergies for a Resilient Tomorrow”</a:t>
            </a:r>
            <a:endParaRPr lang="en-FM" sz="2800" b="1" i="1" dirty="0"/>
          </a:p>
        </p:txBody>
      </p:sp>
      <p:pic>
        <p:nvPicPr>
          <p:cNvPr id="2" name="Picture 1" descr="A screenshot of a computer&#10;&#10;Description automatically generated">
            <a:extLst>
              <a:ext uri="{FF2B5EF4-FFF2-40B4-BE49-F238E27FC236}">
                <a16:creationId xmlns:a16="http://schemas.microsoft.com/office/drawing/2014/main" id="{6C369041-E3E1-905E-7F4A-88AD85480EF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06"/>
          <a:stretch/>
        </p:blipFill>
        <p:spPr>
          <a:xfrm>
            <a:off x="457903" y="2074813"/>
            <a:ext cx="11550021" cy="415355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48F45BF-7B9B-D67E-DB94-34A8ED2F47BA}"/>
              </a:ext>
            </a:extLst>
          </p:cNvPr>
          <p:cNvSpPr txBox="1"/>
          <p:nvPr/>
        </p:nvSpPr>
        <p:spPr>
          <a:xfrm>
            <a:off x="572342" y="1428989"/>
            <a:ext cx="11321142" cy="5647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Nominal Value of Chemical Imports per Chapter per State in 2019 - 2021</a:t>
            </a:r>
          </a:p>
        </p:txBody>
      </p:sp>
    </p:spTree>
    <p:extLst>
      <p:ext uri="{BB962C8B-B14F-4D97-AF65-F5344CB8AC3E}">
        <p14:creationId xmlns:p14="http://schemas.microsoft.com/office/powerpoint/2010/main" val="16113007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1173</TotalTime>
  <Words>698</Words>
  <Application>Microsoft Macintosh PowerPoint</Application>
  <PresentationFormat>Widescreen</PresentationFormat>
  <Paragraphs>106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Arial Black</vt:lpstr>
      <vt:lpstr>Calibri</vt:lpstr>
      <vt:lpstr>Calibri Light</vt:lpstr>
      <vt:lpstr>Roboto</vt:lpstr>
      <vt:lpstr>Roboto </vt:lpstr>
      <vt:lpstr>Office Theme</vt:lpstr>
      <vt:lpstr>3rd Joint Environment and Risk Management Platform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Preview of Preliminary Findings of DECEM’s Chemical Imports from 2019 -2021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R.Nash</dc:creator>
  <cp:lastModifiedBy>Rosalinda Yatilman</cp:lastModifiedBy>
  <cp:revision>21</cp:revision>
  <dcterms:created xsi:type="dcterms:W3CDTF">2023-08-01T02:39:00Z</dcterms:created>
  <dcterms:modified xsi:type="dcterms:W3CDTF">2023-08-27T08:16:48Z</dcterms:modified>
</cp:coreProperties>
</file>