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6" r:id="rId3"/>
    <p:sldId id="263" r:id="rId4"/>
    <p:sldId id="258" r:id="rId5"/>
    <p:sldId id="261" r:id="rId6"/>
    <p:sldId id="262" r:id="rId7"/>
    <p:sldId id="270" r:id="rId8"/>
    <p:sldId id="271" r:id="rId9"/>
    <p:sldId id="272" r:id="rId10"/>
    <p:sldId id="273" r:id="rId11"/>
    <p:sldId id="274" r:id="rId12"/>
    <p:sldId id="275" r:id="rId13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 snapToGrid="0">
      <p:cViewPr varScale="1">
        <p:scale>
          <a:sx n="78" d="100"/>
          <a:sy n="78" d="100"/>
        </p:scale>
        <p:origin x="208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E63B-EAA2-49C2-AFAD-9B7100C8A7D3}" type="doc">
      <dgm:prSet loTypeId="urn:microsoft.com/office/officeart/2005/8/layout/orgChart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FM"/>
        </a:p>
      </dgm:t>
    </dgm:pt>
    <dgm:pt modelId="{B7584B8A-3CBB-4E06-951C-1F9AAE256AD7}">
      <dgm:prSet phldrT="[Text]"/>
      <dgm:spPr/>
      <dgm:t>
        <a:bodyPr/>
        <a:lstStyle/>
        <a:p>
          <a:r>
            <a:rPr lang="en-US" dirty="0"/>
            <a:t>DECEM</a:t>
          </a:r>
          <a:endParaRPr lang="en-FM" dirty="0"/>
        </a:p>
      </dgm:t>
    </dgm:pt>
    <dgm:pt modelId="{7F6AFFC4-BE2B-4DD6-8A7A-6AC61BBAC6B0}" type="parTrans" cxnId="{8D6076C2-A861-4681-9D43-551F6A024E48}">
      <dgm:prSet/>
      <dgm:spPr/>
      <dgm:t>
        <a:bodyPr/>
        <a:lstStyle/>
        <a:p>
          <a:endParaRPr lang="en-FM"/>
        </a:p>
      </dgm:t>
    </dgm:pt>
    <dgm:pt modelId="{025129AB-1F71-4A7A-8766-648CFD11B5E4}" type="sibTrans" cxnId="{8D6076C2-A861-4681-9D43-551F6A024E48}">
      <dgm:prSet/>
      <dgm:spPr/>
      <dgm:t>
        <a:bodyPr/>
        <a:lstStyle/>
        <a:p>
          <a:endParaRPr lang="en-FM"/>
        </a:p>
      </dgm:t>
    </dgm:pt>
    <dgm:pt modelId="{3868AC58-C81B-4B77-AC96-BD3F9C8B5EDC}" type="asst">
      <dgm:prSet phldrT="[Text]"/>
      <dgm:spPr/>
      <dgm:t>
        <a:bodyPr/>
        <a:lstStyle/>
        <a:p>
          <a:r>
            <a:rPr lang="en-US" dirty="0"/>
            <a:t>Admin</a:t>
          </a:r>
          <a:endParaRPr lang="en-FM" dirty="0"/>
        </a:p>
      </dgm:t>
    </dgm:pt>
    <dgm:pt modelId="{17F33F80-1A49-4CC7-99DB-E63205D82C96}" type="parTrans" cxnId="{A5331CC4-B570-42B1-8CFA-D31BE13BC0FA}">
      <dgm:prSet/>
      <dgm:spPr/>
      <dgm:t>
        <a:bodyPr/>
        <a:lstStyle/>
        <a:p>
          <a:endParaRPr lang="en-FM"/>
        </a:p>
      </dgm:t>
    </dgm:pt>
    <dgm:pt modelId="{DEC750FC-72DC-4BC6-8CE8-3FF410F18407}" type="sibTrans" cxnId="{A5331CC4-B570-42B1-8CFA-D31BE13BC0FA}">
      <dgm:prSet/>
      <dgm:spPr/>
      <dgm:t>
        <a:bodyPr/>
        <a:lstStyle/>
        <a:p>
          <a:endParaRPr lang="en-FM"/>
        </a:p>
      </dgm:t>
    </dgm:pt>
    <dgm:pt modelId="{256E935E-8024-4F46-BE76-93DD0F927761}">
      <dgm:prSet phldrT="[Text]"/>
      <dgm:spPr/>
      <dgm:t>
        <a:bodyPr/>
        <a:lstStyle/>
        <a:p>
          <a:r>
            <a:rPr lang="en-US" dirty="0"/>
            <a:t>Environment</a:t>
          </a:r>
          <a:endParaRPr lang="en-FM" dirty="0"/>
        </a:p>
      </dgm:t>
    </dgm:pt>
    <dgm:pt modelId="{1293D87F-83D1-48AE-996C-FE1195008756}" type="parTrans" cxnId="{C0373A4B-C8EB-4B28-826D-83B3013B35AC}">
      <dgm:prSet/>
      <dgm:spPr/>
      <dgm:t>
        <a:bodyPr/>
        <a:lstStyle/>
        <a:p>
          <a:endParaRPr lang="en-FM"/>
        </a:p>
      </dgm:t>
    </dgm:pt>
    <dgm:pt modelId="{E9CD88C0-1A89-4F30-8144-79BEA6D8B7F0}" type="sibTrans" cxnId="{C0373A4B-C8EB-4B28-826D-83B3013B35AC}">
      <dgm:prSet/>
      <dgm:spPr/>
      <dgm:t>
        <a:bodyPr/>
        <a:lstStyle/>
        <a:p>
          <a:endParaRPr lang="en-FM"/>
        </a:p>
      </dgm:t>
    </dgm:pt>
    <dgm:pt modelId="{971545FF-47BD-4560-91F0-68A02FE84C76}">
      <dgm:prSet phldrT="[Text]"/>
      <dgm:spPr/>
      <dgm:t>
        <a:bodyPr/>
        <a:lstStyle/>
        <a:p>
          <a:r>
            <a:rPr lang="en-US" dirty="0"/>
            <a:t>Climate Change</a:t>
          </a:r>
          <a:endParaRPr lang="en-FM" dirty="0"/>
        </a:p>
      </dgm:t>
    </dgm:pt>
    <dgm:pt modelId="{5188EE34-63D2-4375-9459-3781AF0DEB74}" type="parTrans" cxnId="{0737582F-0C1D-4AE9-8AE3-75E5798F2C80}">
      <dgm:prSet/>
      <dgm:spPr/>
      <dgm:t>
        <a:bodyPr/>
        <a:lstStyle/>
        <a:p>
          <a:endParaRPr lang="en-FM"/>
        </a:p>
      </dgm:t>
    </dgm:pt>
    <dgm:pt modelId="{E90D2120-65A0-46CC-B4E6-A9DB30AC035D}" type="sibTrans" cxnId="{0737582F-0C1D-4AE9-8AE3-75E5798F2C80}">
      <dgm:prSet/>
      <dgm:spPr/>
      <dgm:t>
        <a:bodyPr/>
        <a:lstStyle/>
        <a:p>
          <a:endParaRPr lang="en-FM"/>
        </a:p>
      </dgm:t>
    </dgm:pt>
    <dgm:pt modelId="{57927DB9-56D1-4242-949E-EF8629FB74AD}">
      <dgm:prSet phldrT="[Text]"/>
      <dgm:spPr/>
      <dgm:t>
        <a:bodyPr/>
        <a:lstStyle/>
        <a:p>
          <a:r>
            <a:rPr lang="en-US" dirty="0"/>
            <a:t>Emergency Management</a:t>
          </a:r>
          <a:endParaRPr lang="en-FM" dirty="0"/>
        </a:p>
      </dgm:t>
    </dgm:pt>
    <dgm:pt modelId="{615EA2AC-E151-445A-B0D0-241AABBA7842}" type="parTrans" cxnId="{03F02AAD-03DE-464B-A614-8480F6414A3F}">
      <dgm:prSet/>
      <dgm:spPr/>
      <dgm:t>
        <a:bodyPr/>
        <a:lstStyle/>
        <a:p>
          <a:endParaRPr lang="en-FM"/>
        </a:p>
      </dgm:t>
    </dgm:pt>
    <dgm:pt modelId="{B5FDAB6F-DD29-448C-94F9-882C6B194765}" type="sibTrans" cxnId="{03F02AAD-03DE-464B-A614-8480F6414A3F}">
      <dgm:prSet/>
      <dgm:spPr/>
      <dgm:t>
        <a:bodyPr/>
        <a:lstStyle/>
        <a:p>
          <a:endParaRPr lang="en-FM"/>
        </a:p>
      </dgm:t>
    </dgm:pt>
    <dgm:pt modelId="{1BAF2D96-5465-48CB-91E4-7CB55AE3AD1B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Chemical &amp; Waste Management</a:t>
          </a:r>
          <a:endParaRPr lang="en-FM" dirty="0"/>
        </a:p>
      </dgm:t>
    </dgm:pt>
    <dgm:pt modelId="{6F1E0311-3377-47F5-9E43-BDB3E1EAE751}" type="parTrans" cxnId="{13A260B2-790F-4133-BD51-A13387D2630D}">
      <dgm:prSet/>
      <dgm:spPr/>
      <dgm:t>
        <a:bodyPr/>
        <a:lstStyle/>
        <a:p>
          <a:endParaRPr lang="en-FM"/>
        </a:p>
      </dgm:t>
    </dgm:pt>
    <dgm:pt modelId="{B0B3B00B-557B-4F3B-8B13-974D623F3DC0}" type="sibTrans" cxnId="{13A260B2-790F-4133-BD51-A13387D2630D}">
      <dgm:prSet/>
      <dgm:spPr/>
      <dgm:t>
        <a:bodyPr/>
        <a:lstStyle/>
        <a:p>
          <a:endParaRPr lang="en-FM"/>
        </a:p>
      </dgm:t>
    </dgm:pt>
    <dgm:pt modelId="{2AE37009-7459-4F3C-94B3-77957BD99D31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/>
            <a:t>OCEA Project Team</a:t>
          </a:r>
          <a:endParaRPr lang="en-FM" dirty="0"/>
        </a:p>
      </dgm:t>
    </dgm:pt>
    <dgm:pt modelId="{FA30170C-37A8-499F-BBD6-F952EB0912B1}" type="parTrans" cxnId="{04F70358-9768-4135-9964-703EE2D3A40D}">
      <dgm:prSet/>
      <dgm:spPr/>
      <dgm:t>
        <a:bodyPr/>
        <a:lstStyle/>
        <a:p>
          <a:endParaRPr lang="en-FM"/>
        </a:p>
      </dgm:t>
    </dgm:pt>
    <dgm:pt modelId="{E8CCA322-230A-49A0-8782-15314E3272F8}" type="sibTrans" cxnId="{04F70358-9768-4135-9964-703EE2D3A40D}">
      <dgm:prSet/>
      <dgm:spPr/>
      <dgm:t>
        <a:bodyPr/>
        <a:lstStyle/>
        <a:p>
          <a:endParaRPr lang="en-FM"/>
        </a:p>
      </dgm:t>
    </dgm:pt>
    <dgm:pt modelId="{DCFE3A0D-FA43-4736-BDD5-699DBDF462F6}" type="pres">
      <dgm:prSet presAssocID="{7F9FE63B-EAA2-49C2-AFAD-9B7100C8A7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BD70C8D-19DF-4EA4-8635-158DA95010AF}" type="pres">
      <dgm:prSet presAssocID="{B7584B8A-3CBB-4E06-951C-1F9AAE256AD7}" presName="hierRoot1" presStyleCnt="0">
        <dgm:presLayoutVars>
          <dgm:hierBranch val="init"/>
        </dgm:presLayoutVars>
      </dgm:prSet>
      <dgm:spPr/>
    </dgm:pt>
    <dgm:pt modelId="{F69449BE-39E4-45C9-8291-30EFD61C686E}" type="pres">
      <dgm:prSet presAssocID="{B7584B8A-3CBB-4E06-951C-1F9AAE256AD7}" presName="rootComposite1" presStyleCnt="0"/>
      <dgm:spPr/>
    </dgm:pt>
    <dgm:pt modelId="{E7E0F3FC-221F-4BF7-8223-C66A16666B9A}" type="pres">
      <dgm:prSet presAssocID="{B7584B8A-3CBB-4E06-951C-1F9AAE256AD7}" presName="rootText1" presStyleLbl="node0" presStyleIdx="0" presStyleCnt="1">
        <dgm:presLayoutVars>
          <dgm:chPref val="3"/>
        </dgm:presLayoutVars>
      </dgm:prSet>
      <dgm:spPr/>
    </dgm:pt>
    <dgm:pt modelId="{E99AC37A-1541-40EC-A445-46D7DA80C021}" type="pres">
      <dgm:prSet presAssocID="{B7584B8A-3CBB-4E06-951C-1F9AAE256AD7}" presName="rootConnector1" presStyleLbl="node1" presStyleIdx="0" presStyleCnt="0"/>
      <dgm:spPr/>
    </dgm:pt>
    <dgm:pt modelId="{FBA93DB7-0F31-4A64-9BA9-E178E55904B2}" type="pres">
      <dgm:prSet presAssocID="{B7584B8A-3CBB-4E06-951C-1F9AAE256AD7}" presName="hierChild2" presStyleCnt="0"/>
      <dgm:spPr/>
    </dgm:pt>
    <dgm:pt modelId="{97E3BE94-0A1C-43F8-89B7-7DC18C34F24D}" type="pres">
      <dgm:prSet presAssocID="{1293D87F-83D1-48AE-996C-FE1195008756}" presName="Name37" presStyleLbl="parChTrans1D2" presStyleIdx="0" presStyleCnt="4"/>
      <dgm:spPr/>
    </dgm:pt>
    <dgm:pt modelId="{6A3B33E3-24B0-47F5-8A45-42FF3F36C3C5}" type="pres">
      <dgm:prSet presAssocID="{256E935E-8024-4F46-BE76-93DD0F927761}" presName="hierRoot2" presStyleCnt="0">
        <dgm:presLayoutVars>
          <dgm:hierBranch val="init"/>
        </dgm:presLayoutVars>
      </dgm:prSet>
      <dgm:spPr/>
    </dgm:pt>
    <dgm:pt modelId="{2CE92D1E-B195-4E00-93D3-A772A69736CB}" type="pres">
      <dgm:prSet presAssocID="{256E935E-8024-4F46-BE76-93DD0F927761}" presName="rootComposite" presStyleCnt="0"/>
      <dgm:spPr/>
    </dgm:pt>
    <dgm:pt modelId="{C153E748-F01C-4FE8-8B36-635514B0C198}" type="pres">
      <dgm:prSet presAssocID="{256E935E-8024-4F46-BE76-93DD0F927761}" presName="rootText" presStyleLbl="node2" presStyleIdx="0" presStyleCnt="3">
        <dgm:presLayoutVars>
          <dgm:chPref val="3"/>
        </dgm:presLayoutVars>
      </dgm:prSet>
      <dgm:spPr/>
    </dgm:pt>
    <dgm:pt modelId="{CF96DA85-A6BB-4FFC-A415-521135D0F0B0}" type="pres">
      <dgm:prSet presAssocID="{256E935E-8024-4F46-BE76-93DD0F927761}" presName="rootConnector" presStyleLbl="node2" presStyleIdx="0" presStyleCnt="3"/>
      <dgm:spPr/>
    </dgm:pt>
    <dgm:pt modelId="{17335709-E8F8-4995-A379-86BEF47C4067}" type="pres">
      <dgm:prSet presAssocID="{256E935E-8024-4F46-BE76-93DD0F927761}" presName="hierChild4" presStyleCnt="0"/>
      <dgm:spPr/>
    </dgm:pt>
    <dgm:pt modelId="{C7989399-3C6C-4CD7-804E-DC355495F080}" type="pres">
      <dgm:prSet presAssocID="{6F1E0311-3377-47F5-9E43-BDB3E1EAE751}" presName="Name37" presStyleLbl="parChTrans1D3" presStyleIdx="0" presStyleCnt="1"/>
      <dgm:spPr/>
    </dgm:pt>
    <dgm:pt modelId="{33CB0811-E588-4241-8E80-16790881DC03}" type="pres">
      <dgm:prSet presAssocID="{1BAF2D96-5465-48CB-91E4-7CB55AE3AD1B}" presName="hierRoot2" presStyleCnt="0">
        <dgm:presLayoutVars>
          <dgm:hierBranch val="init"/>
        </dgm:presLayoutVars>
      </dgm:prSet>
      <dgm:spPr/>
    </dgm:pt>
    <dgm:pt modelId="{869CC09F-F51F-4089-B6F2-521941273774}" type="pres">
      <dgm:prSet presAssocID="{1BAF2D96-5465-48CB-91E4-7CB55AE3AD1B}" presName="rootComposite" presStyleCnt="0"/>
      <dgm:spPr/>
    </dgm:pt>
    <dgm:pt modelId="{E228FAD7-8FF8-49F9-9A58-C2333442D944}" type="pres">
      <dgm:prSet presAssocID="{1BAF2D96-5465-48CB-91E4-7CB55AE3AD1B}" presName="rootText" presStyleLbl="node3" presStyleIdx="0" presStyleCnt="1">
        <dgm:presLayoutVars>
          <dgm:chPref val="3"/>
        </dgm:presLayoutVars>
      </dgm:prSet>
      <dgm:spPr/>
    </dgm:pt>
    <dgm:pt modelId="{D9077DB9-B761-4B7B-A528-970B0E6C76C8}" type="pres">
      <dgm:prSet presAssocID="{1BAF2D96-5465-48CB-91E4-7CB55AE3AD1B}" presName="rootConnector" presStyleLbl="node3" presStyleIdx="0" presStyleCnt="1"/>
      <dgm:spPr/>
    </dgm:pt>
    <dgm:pt modelId="{35EB60BA-A6D9-4DC1-97EB-89CB8217F538}" type="pres">
      <dgm:prSet presAssocID="{1BAF2D96-5465-48CB-91E4-7CB55AE3AD1B}" presName="hierChild4" presStyleCnt="0"/>
      <dgm:spPr/>
    </dgm:pt>
    <dgm:pt modelId="{F2F4B7E7-C35C-4E93-B3D9-573B5CD2AA70}" type="pres">
      <dgm:prSet presAssocID="{FA30170C-37A8-499F-BBD6-F952EB0912B1}" presName="Name37" presStyleLbl="parChTrans1D4" presStyleIdx="0" presStyleCnt="1"/>
      <dgm:spPr/>
    </dgm:pt>
    <dgm:pt modelId="{55B8BE34-F646-4262-99B0-1DC2B9B363C2}" type="pres">
      <dgm:prSet presAssocID="{2AE37009-7459-4F3C-94B3-77957BD99D31}" presName="hierRoot2" presStyleCnt="0">
        <dgm:presLayoutVars>
          <dgm:hierBranch val="init"/>
        </dgm:presLayoutVars>
      </dgm:prSet>
      <dgm:spPr/>
    </dgm:pt>
    <dgm:pt modelId="{6C2BE8AB-82B4-4C28-99D4-2CC83667AF92}" type="pres">
      <dgm:prSet presAssocID="{2AE37009-7459-4F3C-94B3-77957BD99D31}" presName="rootComposite" presStyleCnt="0"/>
      <dgm:spPr/>
    </dgm:pt>
    <dgm:pt modelId="{4639679F-764B-412C-876E-B5E8B3026460}" type="pres">
      <dgm:prSet presAssocID="{2AE37009-7459-4F3C-94B3-77957BD99D31}" presName="rootText" presStyleLbl="node4" presStyleIdx="0" presStyleCnt="1">
        <dgm:presLayoutVars>
          <dgm:chPref val="3"/>
        </dgm:presLayoutVars>
      </dgm:prSet>
      <dgm:spPr/>
    </dgm:pt>
    <dgm:pt modelId="{357BF510-689E-467F-B1FB-D664D6261001}" type="pres">
      <dgm:prSet presAssocID="{2AE37009-7459-4F3C-94B3-77957BD99D31}" presName="rootConnector" presStyleLbl="node4" presStyleIdx="0" presStyleCnt="1"/>
      <dgm:spPr/>
    </dgm:pt>
    <dgm:pt modelId="{D36C6988-7836-49FE-96B5-39A4A27C0D45}" type="pres">
      <dgm:prSet presAssocID="{2AE37009-7459-4F3C-94B3-77957BD99D31}" presName="hierChild4" presStyleCnt="0"/>
      <dgm:spPr/>
    </dgm:pt>
    <dgm:pt modelId="{03A7A479-AD81-4906-AAB9-B9F17538EAE2}" type="pres">
      <dgm:prSet presAssocID="{2AE37009-7459-4F3C-94B3-77957BD99D31}" presName="hierChild5" presStyleCnt="0"/>
      <dgm:spPr/>
    </dgm:pt>
    <dgm:pt modelId="{D4A87A07-CC23-40CC-A073-FE2539358253}" type="pres">
      <dgm:prSet presAssocID="{1BAF2D96-5465-48CB-91E4-7CB55AE3AD1B}" presName="hierChild5" presStyleCnt="0"/>
      <dgm:spPr/>
    </dgm:pt>
    <dgm:pt modelId="{47257666-6CA2-428D-9210-F63392F77552}" type="pres">
      <dgm:prSet presAssocID="{256E935E-8024-4F46-BE76-93DD0F927761}" presName="hierChild5" presStyleCnt="0"/>
      <dgm:spPr/>
    </dgm:pt>
    <dgm:pt modelId="{94E3DCD3-8F7C-4098-B7B4-017E9426A7CD}" type="pres">
      <dgm:prSet presAssocID="{5188EE34-63D2-4375-9459-3781AF0DEB74}" presName="Name37" presStyleLbl="parChTrans1D2" presStyleIdx="1" presStyleCnt="4"/>
      <dgm:spPr/>
    </dgm:pt>
    <dgm:pt modelId="{5BC5CD02-B2E4-463B-869A-8C78D6A918A9}" type="pres">
      <dgm:prSet presAssocID="{971545FF-47BD-4560-91F0-68A02FE84C76}" presName="hierRoot2" presStyleCnt="0">
        <dgm:presLayoutVars>
          <dgm:hierBranch val="init"/>
        </dgm:presLayoutVars>
      </dgm:prSet>
      <dgm:spPr/>
    </dgm:pt>
    <dgm:pt modelId="{84A8C41E-6452-4D96-9D34-9524A248F141}" type="pres">
      <dgm:prSet presAssocID="{971545FF-47BD-4560-91F0-68A02FE84C76}" presName="rootComposite" presStyleCnt="0"/>
      <dgm:spPr/>
    </dgm:pt>
    <dgm:pt modelId="{27001A08-AFB0-4C30-9A1E-DB5662F8E455}" type="pres">
      <dgm:prSet presAssocID="{971545FF-47BD-4560-91F0-68A02FE84C76}" presName="rootText" presStyleLbl="node2" presStyleIdx="1" presStyleCnt="3">
        <dgm:presLayoutVars>
          <dgm:chPref val="3"/>
        </dgm:presLayoutVars>
      </dgm:prSet>
      <dgm:spPr/>
    </dgm:pt>
    <dgm:pt modelId="{F6BD120B-DFE6-4E1E-AC24-88B4BD6F5EB3}" type="pres">
      <dgm:prSet presAssocID="{971545FF-47BD-4560-91F0-68A02FE84C76}" presName="rootConnector" presStyleLbl="node2" presStyleIdx="1" presStyleCnt="3"/>
      <dgm:spPr/>
    </dgm:pt>
    <dgm:pt modelId="{1E7514BA-74C9-41B0-A6A0-D102FB911C23}" type="pres">
      <dgm:prSet presAssocID="{971545FF-47BD-4560-91F0-68A02FE84C76}" presName="hierChild4" presStyleCnt="0"/>
      <dgm:spPr/>
    </dgm:pt>
    <dgm:pt modelId="{35B49545-6869-40F9-B5BD-F7C9BDE1B695}" type="pres">
      <dgm:prSet presAssocID="{971545FF-47BD-4560-91F0-68A02FE84C76}" presName="hierChild5" presStyleCnt="0"/>
      <dgm:spPr/>
    </dgm:pt>
    <dgm:pt modelId="{7C1C2854-52CD-40BB-89B7-F302797E14C8}" type="pres">
      <dgm:prSet presAssocID="{615EA2AC-E151-445A-B0D0-241AABBA7842}" presName="Name37" presStyleLbl="parChTrans1D2" presStyleIdx="2" presStyleCnt="4"/>
      <dgm:spPr/>
    </dgm:pt>
    <dgm:pt modelId="{B974C515-417C-49A2-B84D-6CF788C91701}" type="pres">
      <dgm:prSet presAssocID="{57927DB9-56D1-4242-949E-EF8629FB74AD}" presName="hierRoot2" presStyleCnt="0">
        <dgm:presLayoutVars>
          <dgm:hierBranch val="init"/>
        </dgm:presLayoutVars>
      </dgm:prSet>
      <dgm:spPr/>
    </dgm:pt>
    <dgm:pt modelId="{094BC66A-DA8D-471B-8F33-870233D741E7}" type="pres">
      <dgm:prSet presAssocID="{57927DB9-56D1-4242-949E-EF8629FB74AD}" presName="rootComposite" presStyleCnt="0"/>
      <dgm:spPr/>
    </dgm:pt>
    <dgm:pt modelId="{F23A4152-30E7-4F5C-8480-49CFC7646323}" type="pres">
      <dgm:prSet presAssocID="{57927DB9-56D1-4242-949E-EF8629FB74AD}" presName="rootText" presStyleLbl="node2" presStyleIdx="2" presStyleCnt="3">
        <dgm:presLayoutVars>
          <dgm:chPref val="3"/>
        </dgm:presLayoutVars>
      </dgm:prSet>
      <dgm:spPr/>
    </dgm:pt>
    <dgm:pt modelId="{FC340AAF-FF8D-45D8-A84A-C53539D18433}" type="pres">
      <dgm:prSet presAssocID="{57927DB9-56D1-4242-949E-EF8629FB74AD}" presName="rootConnector" presStyleLbl="node2" presStyleIdx="2" presStyleCnt="3"/>
      <dgm:spPr/>
    </dgm:pt>
    <dgm:pt modelId="{B83C9347-0D46-4E11-A554-5AB450731E74}" type="pres">
      <dgm:prSet presAssocID="{57927DB9-56D1-4242-949E-EF8629FB74AD}" presName="hierChild4" presStyleCnt="0"/>
      <dgm:spPr/>
    </dgm:pt>
    <dgm:pt modelId="{DB488C2C-411C-4560-B1BA-7057692A4A4F}" type="pres">
      <dgm:prSet presAssocID="{57927DB9-56D1-4242-949E-EF8629FB74AD}" presName="hierChild5" presStyleCnt="0"/>
      <dgm:spPr/>
    </dgm:pt>
    <dgm:pt modelId="{8CD4F3ED-6FD0-49D2-BD5F-09C241D0A4A3}" type="pres">
      <dgm:prSet presAssocID="{B7584B8A-3CBB-4E06-951C-1F9AAE256AD7}" presName="hierChild3" presStyleCnt="0"/>
      <dgm:spPr/>
    </dgm:pt>
    <dgm:pt modelId="{5EFF00A9-7E6F-4A82-A1D0-59EF0EEA6CE6}" type="pres">
      <dgm:prSet presAssocID="{17F33F80-1A49-4CC7-99DB-E63205D82C96}" presName="Name111" presStyleLbl="parChTrans1D2" presStyleIdx="3" presStyleCnt="4"/>
      <dgm:spPr/>
    </dgm:pt>
    <dgm:pt modelId="{2E36022D-346E-473B-8D55-7FB97CD1A123}" type="pres">
      <dgm:prSet presAssocID="{3868AC58-C81B-4B77-AC96-BD3F9C8B5EDC}" presName="hierRoot3" presStyleCnt="0">
        <dgm:presLayoutVars>
          <dgm:hierBranch val="init"/>
        </dgm:presLayoutVars>
      </dgm:prSet>
      <dgm:spPr/>
    </dgm:pt>
    <dgm:pt modelId="{2289F648-E6C3-4424-B755-CEB774FD42C3}" type="pres">
      <dgm:prSet presAssocID="{3868AC58-C81B-4B77-AC96-BD3F9C8B5EDC}" presName="rootComposite3" presStyleCnt="0"/>
      <dgm:spPr/>
    </dgm:pt>
    <dgm:pt modelId="{CFA79BD0-891A-4E01-823D-68DBD8011CD0}" type="pres">
      <dgm:prSet presAssocID="{3868AC58-C81B-4B77-AC96-BD3F9C8B5EDC}" presName="rootText3" presStyleLbl="asst1" presStyleIdx="0" presStyleCnt="1">
        <dgm:presLayoutVars>
          <dgm:chPref val="3"/>
        </dgm:presLayoutVars>
      </dgm:prSet>
      <dgm:spPr/>
    </dgm:pt>
    <dgm:pt modelId="{AFB922DE-6376-4B04-976A-E25D5C139F0D}" type="pres">
      <dgm:prSet presAssocID="{3868AC58-C81B-4B77-AC96-BD3F9C8B5EDC}" presName="rootConnector3" presStyleLbl="asst1" presStyleIdx="0" presStyleCnt="1"/>
      <dgm:spPr/>
    </dgm:pt>
    <dgm:pt modelId="{4596AF12-6966-4F09-9EE3-F7C535230D6D}" type="pres">
      <dgm:prSet presAssocID="{3868AC58-C81B-4B77-AC96-BD3F9C8B5EDC}" presName="hierChild6" presStyleCnt="0"/>
      <dgm:spPr/>
    </dgm:pt>
    <dgm:pt modelId="{30148BA1-0246-4FCF-A92F-8B7FFD70A06B}" type="pres">
      <dgm:prSet presAssocID="{3868AC58-C81B-4B77-AC96-BD3F9C8B5EDC}" presName="hierChild7" presStyleCnt="0"/>
      <dgm:spPr/>
    </dgm:pt>
  </dgm:ptLst>
  <dgm:cxnLst>
    <dgm:cxn modelId="{714B9206-59ED-44BD-8B7C-F915A87D1E3B}" type="presOf" srcId="{2AE37009-7459-4F3C-94B3-77957BD99D31}" destId="{4639679F-764B-412C-876E-B5E8B3026460}" srcOrd="0" destOrd="0" presId="urn:microsoft.com/office/officeart/2005/8/layout/orgChart1"/>
    <dgm:cxn modelId="{DB79570D-9D35-4805-B436-02D0F5FF5341}" type="presOf" srcId="{971545FF-47BD-4560-91F0-68A02FE84C76}" destId="{27001A08-AFB0-4C30-9A1E-DB5662F8E455}" srcOrd="0" destOrd="0" presId="urn:microsoft.com/office/officeart/2005/8/layout/orgChart1"/>
    <dgm:cxn modelId="{B080470F-26AE-457E-8346-09C3636A3F22}" type="presOf" srcId="{3868AC58-C81B-4B77-AC96-BD3F9C8B5EDC}" destId="{CFA79BD0-891A-4E01-823D-68DBD8011CD0}" srcOrd="0" destOrd="0" presId="urn:microsoft.com/office/officeart/2005/8/layout/orgChart1"/>
    <dgm:cxn modelId="{01CF2713-7A3F-4B79-90B6-7031193E1D2E}" type="presOf" srcId="{5188EE34-63D2-4375-9459-3781AF0DEB74}" destId="{94E3DCD3-8F7C-4098-B7B4-017E9426A7CD}" srcOrd="0" destOrd="0" presId="urn:microsoft.com/office/officeart/2005/8/layout/orgChart1"/>
    <dgm:cxn modelId="{2E7F2920-EE0E-4F35-97C3-DE60122208C8}" type="presOf" srcId="{615EA2AC-E151-445A-B0D0-241AABBA7842}" destId="{7C1C2854-52CD-40BB-89B7-F302797E14C8}" srcOrd="0" destOrd="0" presId="urn:microsoft.com/office/officeart/2005/8/layout/orgChart1"/>
    <dgm:cxn modelId="{0737582F-0C1D-4AE9-8AE3-75E5798F2C80}" srcId="{B7584B8A-3CBB-4E06-951C-1F9AAE256AD7}" destId="{971545FF-47BD-4560-91F0-68A02FE84C76}" srcOrd="2" destOrd="0" parTransId="{5188EE34-63D2-4375-9459-3781AF0DEB74}" sibTransId="{E90D2120-65A0-46CC-B4E6-A9DB30AC035D}"/>
    <dgm:cxn modelId="{95073545-F336-43F0-BF1D-1F95E834E7B5}" type="presOf" srcId="{971545FF-47BD-4560-91F0-68A02FE84C76}" destId="{F6BD120B-DFE6-4E1E-AC24-88B4BD6F5EB3}" srcOrd="1" destOrd="0" presId="urn:microsoft.com/office/officeart/2005/8/layout/orgChart1"/>
    <dgm:cxn modelId="{C0373A4B-C8EB-4B28-826D-83B3013B35AC}" srcId="{B7584B8A-3CBB-4E06-951C-1F9AAE256AD7}" destId="{256E935E-8024-4F46-BE76-93DD0F927761}" srcOrd="1" destOrd="0" parTransId="{1293D87F-83D1-48AE-996C-FE1195008756}" sibTransId="{E9CD88C0-1A89-4F30-8144-79BEA6D8B7F0}"/>
    <dgm:cxn modelId="{04F70358-9768-4135-9964-703EE2D3A40D}" srcId="{1BAF2D96-5465-48CB-91E4-7CB55AE3AD1B}" destId="{2AE37009-7459-4F3C-94B3-77957BD99D31}" srcOrd="0" destOrd="0" parTransId="{FA30170C-37A8-499F-BBD6-F952EB0912B1}" sibTransId="{E8CCA322-230A-49A0-8782-15314E3272F8}"/>
    <dgm:cxn modelId="{57F1575A-7AC4-44CC-849F-CAECBEDD0B0A}" type="presOf" srcId="{6F1E0311-3377-47F5-9E43-BDB3E1EAE751}" destId="{C7989399-3C6C-4CD7-804E-DC355495F080}" srcOrd="0" destOrd="0" presId="urn:microsoft.com/office/officeart/2005/8/layout/orgChart1"/>
    <dgm:cxn modelId="{57B56270-3FED-4B76-9B63-4490686A8D02}" type="presOf" srcId="{7F9FE63B-EAA2-49C2-AFAD-9B7100C8A7D3}" destId="{DCFE3A0D-FA43-4736-BDD5-699DBDF462F6}" srcOrd="0" destOrd="0" presId="urn:microsoft.com/office/officeart/2005/8/layout/orgChart1"/>
    <dgm:cxn modelId="{D96A7883-EBC9-4F94-A452-DE052511C702}" type="presOf" srcId="{2AE37009-7459-4F3C-94B3-77957BD99D31}" destId="{357BF510-689E-467F-B1FB-D664D6261001}" srcOrd="1" destOrd="0" presId="urn:microsoft.com/office/officeart/2005/8/layout/orgChart1"/>
    <dgm:cxn modelId="{E44B299C-8C59-46FB-A481-F71F2C68534A}" type="presOf" srcId="{3868AC58-C81B-4B77-AC96-BD3F9C8B5EDC}" destId="{AFB922DE-6376-4B04-976A-E25D5C139F0D}" srcOrd="1" destOrd="0" presId="urn:microsoft.com/office/officeart/2005/8/layout/orgChart1"/>
    <dgm:cxn modelId="{B3FA429C-C1E5-4541-9CE0-EFD41E47D846}" type="presOf" srcId="{57927DB9-56D1-4242-949E-EF8629FB74AD}" destId="{F23A4152-30E7-4F5C-8480-49CFC7646323}" srcOrd="0" destOrd="0" presId="urn:microsoft.com/office/officeart/2005/8/layout/orgChart1"/>
    <dgm:cxn modelId="{E27ECCA0-B2D1-4077-A749-60D59FFEB76A}" type="presOf" srcId="{B7584B8A-3CBB-4E06-951C-1F9AAE256AD7}" destId="{E7E0F3FC-221F-4BF7-8223-C66A16666B9A}" srcOrd="0" destOrd="0" presId="urn:microsoft.com/office/officeart/2005/8/layout/orgChart1"/>
    <dgm:cxn modelId="{2C3B98A4-3FCA-4DF9-B02C-694FDAA9FEE1}" type="presOf" srcId="{FA30170C-37A8-499F-BBD6-F952EB0912B1}" destId="{F2F4B7E7-C35C-4E93-B3D9-573B5CD2AA70}" srcOrd="0" destOrd="0" presId="urn:microsoft.com/office/officeart/2005/8/layout/orgChart1"/>
    <dgm:cxn modelId="{414B08A7-1559-40C9-A4EE-E76AC2B1FEE1}" type="presOf" srcId="{B7584B8A-3CBB-4E06-951C-1F9AAE256AD7}" destId="{E99AC37A-1541-40EC-A445-46D7DA80C021}" srcOrd="1" destOrd="0" presId="urn:microsoft.com/office/officeart/2005/8/layout/orgChart1"/>
    <dgm:cxn modelId="{03F02AAD-03DE-464B-A614-8480F6414A3F}" srcId="{B7584B8A-3CBB-4E06-951C-1F9AAE256AD7}" destId="{57927DB9-56D1-4242-949E-EF8629FB74AD}" srcOrd="3" destOrd="0" parTransId="{615EA2AC-E151-445A-B0D0-241AABBA7842}" sibTransId="{B5FDAB6F-DD29-448C-94F9-882C6B194765}"/>
    <dgm:cxn modelId="{181ADCAE-79F9-47B3-9D51-7599E500ADA5}" type="presOf" srcId="{256E935E-8024-4F46-BE76-93DD0F927761}" destId="{C153E748-F01C-4FE8-8B36-635514B0C198}" srcOrd="0" destOrd="0" presId="urn:microsoft.com/office/officeart/2005/8/layout/orgChart1"/>
    <dgm:cxn modelId="{13A260B2-790F-4133-BD51-A13387D2630D}" srcId="{256E935E-8024-4F46-BE76-93DD0F927761}" destId="{1BAF2D96-5465-48CB-91E4-7CB55AE3AD1B}" srcOrd="0" destOrd="0" parTransId="{6F1E0311-3377-47F5-9E43-BDB3E1EAE751}" sibTransId="{B0B3B00B-557B-4F3B-8B13-974D623F3DC0}"/>
    <dgm:cxn modelId="{1FF25AB3-7817-4EFB-AD1E-D8F980E1FA7E}" type="presOf" srcId="{1BAF2D96-5465-48CB-91E4-7CB55AE3AD1B}" destId="{D9077DB9-B761-4B7B-A528-970B0E6C76C8}" srcOrd="1" destOrd="0" presId="urn:microsoft.com/office/officeart/2005/8/layout/orgChart1"/>
    <dgm:cxn modelId="{217953C0-98DE-4748-829F-B1E111C3543D}" type="presOf" srcId="{17F33F80-1A49-4CC7-99DB-E63205D82C96}" destId="{5EFF00A9-7E6F-4A82-A1D0-59EF0EEA6CE6}" srcOrd="0" destOrd="0" presId="urn:microsoft.com/office/officeart/2005/8/layout/orgChart1"/>
    <dgm:cxn modelId="{8D6076C2-A861-4681-9D43-551F6A024E48}" srcId="{7F9FE63B-EAA2-49C2-AFAD-9B7100C8A7D3}" destId="{B7584B8A-3CBB-4E06-951C-1F9AAE256AD7}" srcOrd="0" destOrd="0" parTransId="{7F6AFFC4-BE2B-4DD6-8A7A-6AC61BBAC6B0}" sibTransId="{025129AB-1F71-4A7A-8766-648CFD11B5E4}"/>
    <dgm:cxn modelId="{A5331CC4-B570-42B1-8CFA-D31BE13BC0FA}" srcId="{B7584B8A-3CBB-4E06-951C-1F9AAE256AD7}" destId="{3868AC58-C81B-4B77-AC96-BD3F9C8B5EDC}" srcOrd="0" destOrd="0" parTransId="{17F33F80-1A49-4CC7-99DB-E63205D82C96}" sibTransId="{DEC750FC-72DC-4BC6-8CE8-3FF410F18407}"/>
    <dgm:cxn modelId="{3CE9FAD4-7A95-44BB-B7D1-47FDB984A77C}" type="presOf" srcId="{1293D87F-83D1-48AE-996C-FE1195008756}" destId="{97E3BE94-0A1C-43F8-89B7-7DC18C34F24D}" srcOrd="0" destOrd="0" presId="urn:microsoft.com/office/officeart/2005/8/layout/orgChart1"/>
    <dgm:cxn modelId="{DC40AFE9-DAB8-4373-B231-13E7E5CE6979}" type="presOf" srcId="{1BAF2D96-5465-48CB-91E4-7CB55AE3AD1B}" destId="{E228FAD7-8FF8-49F9-9A58-C2333442D944}" srcOrd="0" destOrd="0" presId="urn:microsoft.com/office/officeart/2005/8/layout/orgChart1"/>
    <dgm:cxn modelId="{4105A4EE-DF28-4893-8D5E-10AB136C9AFB}" type="presOf" srcId="{57927DB9-56D1-4242-949E-EF8629FB74AD}" destId="{FC340AAF-FF8D-45D8-A84A-C53539D18433}" srcOrd="1" destOrd="0" presId="urn:microsoft.com/office/officeart/2005/8/layout/orgChart1"/>
    <dgm:cxn modelId="{4F4D0BF4-A000-4D6B-A976-B0E07FE5EA53}" type="presOf" srcId="{256E935E-8024-4F46-BE76-93DD0F927761}" destId="{CF96DA85-A6BB-4FFC-A415-521135D0F0B0}" srcOrd="1" destOrd="0" presId="urn:microsoft.com/office/officeart/2005/8/layout/orgChart1"/>
    <dgm:cxn modelId="{B99FD200-2B50-4D9B-B56E-E13CACAB35F2}" type="presParOf" srcId="{DCFE3A0D-FA43-4736-BDD5-699DBDF462F6}" destId="{ABD70C8D-19DF-4EA4-8635-158DA95010AF}" srcOrd="0" destOrd="0" presId="urn:microsoft.com/office/officeart/2005/8/layout/orgChart1"/>
    <dgm:cxn modelId="{06E49291-38D4-45BF-A3D4-27D2321DF89F}" type="presParOf" srcId="{ABD70C8D-19DF-4EA4-8635-158DA95010AF}" destId="{F69449BE-39E4-45C9-8291-30EFD61C686E}" srcOrd="0" destOrd="0" presId="urn:microsoft.com/office/officeart/2005/8/layout/orgChart1"/>
    <dgm:cxn modelId="{21A5FDAB-AF01-4274-AA5E-2378E05FAB37}" type="presParOf" srcId="{F69449BE-39E4-45C9-8291-30EFD61C686E}" destId="{E7E0F3FC-221F-4BF7-8223-C66A16666B9A}" srcOrd="0" destOrd="0" presId="urn:microsoft.com/office/officeart/2005/8/layout/orgChart1"/>
    <dgm:cxn modelId="{90792C9B-C2DB-4755-87A8-609212EC59E5}" type="presParOf" srcId="{F69449BE-39E4-45C9-8291-30EFD61C686E}" destId="{E99AC37A-1541-40EC-A445-46D7DA80C021}" srcOrd="1" destOrd="0" presId="urn:microsoft.com/office/officeart/2005/8/layout/orgChart1"/>
    <dgm:cxn modelId="{CF452088-9E6B-4EDD-8C27-9A440182058F}" type="presParOf" srcId="{ABD70C8D-19DF-4EA4-8635-158DA95010AF}" destId="{FBA93DB7-0F31-4A64-9BA9-E178E55904B2}" srcOrd="1" destOrd="0" presId="urn:microsoft.com/office/officeart/2005/8/layout/orgChart1"/>
    <dgm:cxn modelId="{F77F5A7A-B9B0-4305-86F2-03C9FA06741B}" type="presParOf" srcId="{FBA93DB7-0F31-4A64-9BA9-E178E55904B2}" destId="{97E3BE94-0A1C-43F8-89B7-7DC18C34F24D}" srcOrd="0" destOrd="0" presId="urn:microsoft.com/office/officeart/2005/8/layout/orgChart1"/>
    <dgm:cxn modelId="{A687F81A-EE17-4599-9885-DEB4B2AA891D}" type="presParOf" srcId="{FBA93DB7-0F31-4A64-9BA9-E178E55904B2}" destId="{6A3B33E3-24B0-47F5-8A45-42FF3F36C3C5}" srcOrd="1" destOrd="0" presId="urn:microsoft.com/office/officeart/2005/8/layout/orgChart1"/>
    <dgm:cxn modelId="{E52CC2C7-1805-4980-8B71-EDAE2BED6970}" type="presParOf" srcId="{6A3B33E3-24B0-47F5-8A45-42FF3F36C3C5}" destId="{2CE92D1E-B195-4E00-93D3-A772A69736CB}" srcOrd="0" destOrd="0" presId="urn:microsoft.com/office/officeart/2005/8/layout/orgChart1"/>
    <dgm:cxn modelId="{DF109A74-6280-424D-8B84-873178267085}" type="presParOf" srcId="{2CE92D1E-B195-4E00-93D3-A772A69736CB}" destId="{C153E748-F01C-4FE8-8B36-635514B0C198}" srcOrd="0" destOrd="0" presId="urn:microsoft.com/office/officeart/2005/8/layout/orgChart1"/>
    <dgm:cxn modelId="{C94D932C-6883-46CB-8E5E-8B44E8BE5F6E}" type="presParOf" srcId="{2CE92D1E-B195-4E00-93D3-A772A69736CB}" destId="{CF96DA85-A6BB-4FFC-A415-521135D0F0B0}" srcOrd="1" destOrd="0" presId="urn:microsoft.com/office/officeart/2005/8/layout/orgChart1"/>
    <dgm:cxn modelId="{0ED91F7A-5AB0-4D28-B858-5D85320C867C}" type="presParOf" srcId="{6A3B33E3-24B0-47F5-8A45-42FF3F36C3C5}" destId="{17335709-E8F8-4995-A379-86BEF47C4067}" srcOrd="1" destOrd="0" presId="urn:microsoft.com/office/officeart/2005/8/layout/orgChart1"/>
    <dgm:cxn modelId="{592423AD-8A87-4F2B-9366-ACF31D23BD65}" type="presParOf" srcId="{17335709-E8F8-4995-A379-86BEF47C4067}" destId="{C7989399-3C6C-4CD7-804E-DC355495F080}" srcOrd="0" destOrd="0" presId="urn:microsoft.com/office/officeart/2005/8/layout/orgChart1"/>
    <dgm:cxn modelId="{932FE240-52C8-4747-AC0D-9C9C28939875}" type="presParOf" srcId="{17335709-E8F8-4995-A379-86BEF47C4067}" destId="{33CB0811-E588-4241-8E80-16790881DC03}" srcOrd="1" destOrd="0" presId="urn:microsoft.com/office/officeart/2005/8/layout/orgChart1"/>
    <dgm:cxn modelId="{5D515E4A-CC44-4B3B-AEBF-A5976729B109}" type="presParOf" srcId="{33CB0811-E588-4241-8E80-16790881DC03}" destId="{869CC09F-F51F-4089-B6F2-521941273774}" srcOrd="0" destOrd="0" presId="urn:microsoft.com/office/officeart/2005/8/layout/orgChart1"/>
    <dgm:cxn modelId="{DA23A1DE-3D0D-441D-8DAE-A98C6D929DA3}" type="presParOf" srcId="{869CC09F-F51F-4089-B6F2-521941273774}" destId="{E228FAD7-8FF8-49F9-9A58-C2333442D944}" srcOrd="0" destOrd="0" presId="urn:microsoft.com/office/officeart/2005/8/layout/orgChart1"/>
    <dgm:cxn modelId="{F023FD49-E34E-4558-B9B4-08FCFA925F0E}" type="presParOf" srcId="{869CC09F-F51F-4089-B6F2-521941273774}" destId="{D9077DB9-B761-4B7B-A528-970B0E6C76C8}" srcOrd="1" destOrd="0" presId="urn:microsoft.com/office/officeart/2005/8/layout/orgChart1"/>
    <dgm:cxn modelId="{19978F20-FFD3-429D-907B-D328CA62B65B}" type="presParOf" srcId="{33CB0811-E588-4241-8E80-16790881DC03}" destId="{35EB60BA-A6D9-4DC1-97EB-89CB8217F538}" srcOrd="1" destOrd="0" presId="urn:microsoft.com/office/officeart/2005/8/layout/orgChart1"/>
    <dgm:cxn modelId="{FA674C82-0E22-4560-A377-8D06A61BE537}" type="presParOf" srcId="{35EB60BA-A6D9-4DC1-97EB-89CB8217F538}" destId="{F2F4B7E7-C35C-4E93-B3D9-573B5CD2AA70}" srcOrd="0" destOrd="0" presId="urn:microsoft.com/office/officeart/2005/8/layout/orgChart1"/>
    <dgm:cxn modelId="{7EA39D1F-D2AC-419E-B7D4-AEB080CEE3EA}" type="presParOf" srcId="{35EB60BA-A6D9-4DC1-97EB-89CB8217F538}" destId="{55B8BE34-F646-4262-99B0-1DC2B9B363C2}" srcOrd="1" destOrd="0" presId="urn:microsoft.com/office/officeart/2005/8/layout/orgChart1"/>
    <dgm:cxn modelId="{E6055CA1-0F58-4830-9B8F-72CCB7120A3E}" type="presParOf" srcId="{55B8BE34-F646-4262-99B0-1DC2B9B363C2}" destId="{6C2BE8AB-82B4-4C28-99D4-2CC83667AF92}" srcOrd="0" destOrd="0" presId="urn:microsoft.com/office/officeart/2005/8/layout/orgChart1"/>
    <dgm:cxn modelId="{0F5D07C8-CAFA-4A63-BD92-1C82D658BD9A}" type="presParOf" srcId="{6C2BE8AB-82B4-4C28-99D4-2CC83667AF92}" destId="{4639679F-764B-412C-876E-B5E8B3026460}" srcOrd="0" destOrd="0" presId="urn:microsoft.com/office/officeart/2005/8/layout/orgChart1"/>
    <dgm:cxn modelId="{1CA92B50-D491-41D5-A375-2667CFE71AFE}" type="presParOf" srcId="{6C2BE8AB-82B4-4C28-99D4-2CC83667AF92}" destId="{357BF510-689E-467F-B1FB-D664D6261001}" srcOrd="1" destOrd="0" presId="urn:microsoft.com/office/officeart/2005/8/layout/orgChart1"/>
    <dgm:cxn modelId="{56B7670B-1D41-4292-A628-74ECCED232F0}" type="presParOf" srcId="{55B8BE34-F646-4262-99B0-1DC2B9B363C2}" destId="{D36C6988-7836-49FE-96B5-39A4A27C0D45}" srcOrd="1" destOrd="0" presId="urn:microsoft.com/office/officeart/2005/8/layout/orgChart1"/>
    <dgm:cxn modelId="{01427AAB-3808-49BA-A45C-E98A01A819B8}" type="presParOf" srcId="{55B8BE34-F646-4262-99B0-1DC2B9B363C2}" destId="{03A7A479-AD81-4906-AAB9-B9F17538EAE2}" srcOrd="2" destOrd="0" presId="urn:microsoft.com/office/officeart/2005/8/layout/orgChart1"/>
    <dgm:cxn modelId="{3ADDAA23-D134-4A88-9BA9-DEC7167566E3}" type="presParOf" srcId="{33CB0811-E588-4241-8E80-16790881DC03}" destId="{D4A87A07-CC23-40CC-A073-FE2539358253}" srcOrd="2" destOrd="0" presId="urn:microsoft.com/office/officeart/2005/8/layout/orgChart1"/>
    <dgm:cxn modelId="{218BF6FE-4BB4-4900-809E-6191F7CC8573}" type="presParOf" srcId="{6A3B33E3-24B0-47F5-8A45-42FF3F36C3C5}" destId="{47257666-6CA2-428D-9210-F63392F77552}" srcOrd="2" destOrd="0" presId="urn:microsoft.com/office/officeart/2005/8/layout/orgChart1"/>
    <dgm:cxn modelId="{5479B9AE-4C2C-4722-BEED-DB69EF5C8D7F}" type="presParOf" srcId="{FBA93DB7-0F31-4A64-9BA9-E178E55904B2}" destId="{94E3DCD3-8F7C-4098-B7B4-017E9426A7CD}" srcOrd="2" destOrd="0" presId="urn:microsoft.com/office/officeart/2005/8/layout/orgChart1"/>
    <dgm:cxn modelId="{58885FD7-D10B-48C5-841F-424AB97D2BE9}" type="presParOf" srcId="{FBA93DB7-0F31-4A64-9BA9-E178E55904B2}" destId="{5BC5CD02-B2E4-463B-869A-8C78D6A918A9}" srcOrd="3" destOrd="0" presId="urn:microsoft.com/office/officeart/2005/8/layout/orgChart1"/>
    <dgm:cxn modelId="{0E8C9245-17B9-4AAC-9687-A19A0ED7131C}" type="presParOf" srcId="{5BC5CD02-B2E4-463B-869A-8C78D6A918A9}" destId="{84A8C41E-6452-4D96-9D34-9524A248F141}" srcOrd="0" destOrd="0" presId="urn:microsoft.com/office/officeart/2005/8/layout/orgChart1"/>
    <dgm:cxn modelId="{039EC818-45FC-4537-82DF-31B8A34906C6}" type="presParOf" srcId="{84A8C41E-6452-4D96-9D34-9524A248F141}" destId="{27001A08-AFB0-4C30-9A1E-DB5662F8E455}" srcOrd="0" destOrd="0" presId="urn:microsoft.com/office/officeart/2005/8/layout/orgChart1"/>
    <dgm:cxn modelId="{768F3AB9-234F-48D6-81D9-1D7F4DEA315F}" type="presParOf" srcId="{84A8C41E-6452-4D96-9D34-9524A248F141}" destId="{F6BD120B-DFE6-4E1E-AC24-88B4BD6F5EB3}" srcOrd="1" destOrd="0" presId="urn:microsoft.com/office/officeart/2005/8/layout/orgChart1"/>
    <dgm:cxn modelId="{CB747BD3-639B-4475-9C70-5A9C76D87369}" type="presParOf" srcId="{5BC5CD02-B2E4-463B-869A-8C78D6A918A9}" destId="{1E7514BA-74C9-41B0-A6A0-D102FB911C23}" srcOrd="1" destOrd="0" presId="urn:microsoft.com/office/officeart/2005/8/layout/orgChart1"/>
    <dgm:cxn modelId="{3AF1D126-1AFF-4A4F-BAA4-BC178F637199}" type="presParOf" srcId="{5BC5CD02-B2E4-463B-869A-8C78D6A918A9}" destId="{35B49545-6869-40F9-B5BD-F7C9BDE1B695}" srcOrd="2" destOrd="0" presId="urn:microsoft.com/office/officeart/2005/8/layout/orgChart1"/>
    <dgm:cxn modelId="{14F02E98-1D7C-4B9B-B30F-C15E62B666D8}" type="presParOf" srcId="{FBA93DB7-0F31-4A64-9BA9-E178E55904B2}" destId="{7C1C2854-52CD-40BB-89B7-F302797E14C8}" srcOrd="4" destOrd="0" presId="urn:microsoft.com/office/officeart/2005/8/layout/orgChart1"/>
    <dgm:cxn modelId="{A0441E69-4F98-4669-986E-BA146EB089C5}" type="presParOf" srcId="{FBA93DB7-0F31-4A64-9BA9-E178E55904B2}" destId="{B974C515-417C-49A2-B84D-6CF788C91701}" srcOrd="5" destOrd="0" presId="urn:microsoft.com/office/officeart/2005/8/layout/orgChart1"/>
    <dgm:cxn modelId="{05CB63E8-0C58-47B8-8D04-986C9FDA1EC5}" type="presParOf" srcId="{B974C515-417C-49A2-B84D-6CF788C91701}" destId="{094BC66A-DA8D-471B-8F33-870233D741E7}" srcOrd="0" destOrd="0" presId="urn:microsoft.com/office/officeart/2005/8/layout/orgChart1"/>
    <dgm:cxn modelId="{DE996655-3666-4121-A639-C1000CC0788B}" type="presParOf" srcId="{094BC66A-DA8D-471B-8F33-870233D741E7}" destId="{F23A4152-30E7-4F5C-8480-49CFC7646323}" srcOrd="0" destOrd="0" presId="urn:microsoft.com/office/officeart/2005/8/layout/orgChart1"/>
    <dgm:cxn modelId="{E0DBB161-069E-48A9-BB30-5D7B6852898C}" type="presParOf" srcId="{094BC66A-DA8D-471B-8F33-870233D741E7}" destId="{FC340AAF-FF8D-45D8-A84A-C53539D18433}" srcOrd="1" destOrd="0" presId="urn:microsoft.com/office/officeart/2005/8/layout/orgChart1"/>
    <dgm:cxn modelId="{2DC171CB-8E7A-4D21-BA58-6F77B33AC54D}" type="presParOf" srcId="{B974C515-417C-49A2-B84D-6CF788C91701}" destId="{B83C9347-0D46-4E11-A554-5AB450731E74}" srcOrd="1" destOrd="0" presId="urn:microsoft.com/office/officeart/2005/8/layout/orgChart1"/>
    <dgm:cxn modelId="{9DB476BC-551B-4190-A49F-07E25E5380BB}" type="presParOf" srcId="{B974C515-417C-49A2-B84D-6CF788C91701}" destId="{DB488C2C-411C-4560-B1BA-7057692A4A4F}" srcOrd="2" destOrd="0" presId="urn:microsoft.com/office/officeart/2005/8/layout/orgChart1"/>
    <dgm:cxn modelId="{FFEDB91E-2CFF-4B25-BEBD-46F1743B5E9E}" type="presParOf" srcId="{ABD70C8D-19DF-4EA4-8635-158DA95010AF}" destId="{8CD4F3ED-6FD0-49D2-BD5F-09C241D0A4A3}" srcOrd="2" destOrd="0" presId="urn:microsoft.com/office/officeart/2005/8/layout/orgChart1"/>
    <dgm:cxn modelId="{739DDC51-B4BB-481F-B945-94200FA486C0}" type="presParOf" srcId="{8CD4F3ED-6FD0-49D2-BD5F-09C241D0A4A3}" destId="{5EFF00A9-7E6F-4A82-A1D0-59EF0EEA6CE6}" srcOrd="0" destOrd="0" presId="urn:microsoft.com/office/officeart/2005/8/layout/orgChart1"/>
    <dgm:cxn modelId="{B73EDFE7-E031-4A90-9F3E-B0A01256982A}" type="presParOf" srcId="{8CD4F3ED-6FD0-49D2-BD5F-09C241D0A4A3}" destId="{2E36022D-346E-473B-8D55-7FB97CD1A123}" srcOrd="1" destOrd="0" presId="urn:microsoft.com/office/officeart/2005/8/layout/orgChart1"/>
    <dgm:cxn modelId="{9B6EBFF1-66DE-4578-846C-9BCAFA47E1BF}" type="presParOf" srcId="{2E36022D-346E-473B-8D55-7FB97CD1A123}" destId="{2289F648-E6C3-4424-B755-CEB774FD42C3}" srcOrd="0" destOrd="0" presId="urn:microsoft.com/office/officeart/2005/8/layout/orgChart1"/>
    <dgm:cxn modelId="{EA366272-F9EF-4D98-B687-D04FDBAFA003}" type="presParOf" srcId="{2289F648-E6C3-4424-B755-CEB774FD42C3}" destId="{CFA79BD0-891A-4E01-823D-68DBD8011CD0}" srcOrd="0" destOrd="0" presId="urn:microsoft.com/office/officeart/2005/8/layout/orgChart1"/>
    <dgm:cxn modelId="{7C9DA973-110D-4918-AC70-4266EA7C42B6}" type="presParOf" srcId="{2289F648-E6C3-4424-B755-CEB774FD42C3}" destId="{AFB922DE-6376-4B04-976A-E25D5C139F0D}" srcOrd="1" destOrd="0" presId="urn:microsoft.com/office/officeart/2005/8/layout/orgChart1"/>
    <dgm:cxn modelId="{648FFC86-9400-4C31-BAFC-7FC98959508D}" type="presParOf" srcId="{2E36022D-346E-473B-8D55-7FB97CD1A123}" destId="{4596AF12-6966-4F09-9EE3-F7C535230D6D}" srcOrd="1" destOrd="0" presId="urn:microsoft.com/office/officeart/2005/8/layout/orgChart1"/>
    <dgm:cxn modelId="{054CB445-247B-4A72-B8D0-B61E60CF62C7}" type="presParOf" srcId="{2E36022D-346E-473B-8D55-7FB97CD1A123}" destId="{30148BA1-0246-4FCF-A92F-8B7FFD70A06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2E0E10-100E-478C-BBA6-1860DC6CB7F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FM"/>
        </a:p>
      </dgm:t>
    </dgm:pt>
    <dgm:pt modelId="{7BDA4FFF-EA24-4895-AB5E-F26E55A322C5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1000" dirty="0"/>
            <a:t>Project Manager</a:t>
          </a:r>
          <a:endParaRPr lang="en-FM" sz="1000" dirty="0"/>
        </a:p>
      </dgm:t>
    </dgm:pt>
    <dgm:pt modelId="{BAE24137-B505-468E-9F19-E97C9AB605E0}" type="parTrans" cxnId="{54E887A9-75F9-4AD4-A917-8609AD9B4B4F}">
      <dgm:prSet/>
      <dgm:spPr/>
      <dgm:t>
        <a:bodyPr/>
        <a:lstStyle/>
        <a:p>
          <a:endParaRPr lang="en-FM"/>
        </a:p>
      </dgm:t>
    </dgm:pt>
    <dgm:pt modelId="{B8B20DCE-2493-4D81-AA51-07A3252CC2BC}" type="sibTrans" cxnId="{54E887A9-75F9-4AD4-A917-8609AD9B4B4F}">
      <dgm:prSet/>
      <dgm:spPr/>
      <dgm:t>
        <a:bodyPr/>
        <a:lstStyle/>
        <a:p>
          <a:endParaRPr lang="en-FM"/>
        </a:p>
      </dgm:t>
    </dgm:pt>
    <dgm:pt modelId="{855F5545-FFAA-4C74-9017-5756F895718E}">
      <dgm:prSet phldrT="[Text]" custT="1"/>
      <dgm:spPr/>
      <dgm:t>
        <a:bodyPr/>
        <a:lstStyle/>
        <a:p>
          <a:r>
            <a:rPr lang="en-US" sz="1000" dirty="0"/>
            <a:t>Climate &amp; Environment Advisor</a:t>
          </a:r>
          <a:endParaRPr lang="en-FM" sz="1000" dirty="0"/>
        </a:p>
      </dgm:t>
    </dgm:pt>
    <dgm:pt modelId="{7BC36679-E4BC-4621-89A3-6C38C70A5B12}" type="parTrans" cxnId="{7BC1E1F4-5DFC-4FE7-8F0E-A44207F6B3C7}">
      <dgm:prSet/>
      <dgm:spPr/>
      <dgm:t>
        <a:bodyPr/>
        <a:lstStyle/>
        <a:p>
          <a:endParaRPr lang="en-FM"/>
        </a:p>
      </dgm:t>
    </dgm:pt>
    <dgm:pt modelId="{436661D8-BC6A-4575-85A7-97135365BD71}" type="sibTrans" cxnId="{7BC1E1F4-5DFC-4FE7-8F0E-A44207F6B3C7}">
      <dgm:prSet/>
      <dgm:spPr/>
      <dgm:t>
        <a:bodyPr/>
        <a:lstStyle/>
        <a:p>
          <a:endParaRPr lang="en-FM"/>
        </a:p>
      </dgm:t>
    </dgm:pt>
    <dgm:pt modelId="{891E40F8-1CCD-4A69-9004-E06F3E4C2D47}">
      <dgm:prSet phldrT="[Text]" custT="1"/>
      <dgm:spPr/>
      <dgm:t>
        <a:bodyPr/>
        <a:lstStyle/>
        <a:p>
          <a:r>
            <a:rPr lang="en-US" sz="1000" dirty="0"/>
            <a:t>Policy &amp; Strategic Planning Advisor</a:t>
          </a:r>
          <a:endParaRPr lang="en-FM" sz="1000" dirty="0"/>
        </a:p>
      </dgm:t>
    </dgm:pt>
    <dgm:pt modelId="{247D1F08-C5F2-4D04-97CC-84C58ABC5EA5}" type="parTrans" cxnId="{C90EBC02-0325-46E7-B056-3AA0F9A2319E}">
      <dgm:prSet/>
      <dgm:spPr/>
      <dgm:t>
        <a:bodyPr/>
        <a:lstStyle/>
        <a:p>
          <a:endParaRPr lang="en-FM"/>
        </a:p>
      </dgm:t>
    </dgm:pt>
    <dgm:pt modelId="{CB6EA08D-BA5D-456C-8D47-320B3344E69D}" type="sibTrans" cxnId="{C90EBC02-0325-46E7-B056-3AA0F9A2319E}">
      <dgm:prSet/>
      <dgm:spPr/>
      <dgm:t>
        <a:bodyPr/>
        <a:lstStyle/>
        <a:p>
          <a:endParaRPr lang="en-FM"/>
        </a:p>
      </dgm:t>
    </dgm:pt>
    <dgm:pt modelId="{C43311F7-55AC-448A-BBD3-0BF539D47490}">
      <dgm:prSet phldrT="[Text]" custT="1"/>
      <dgm:spPr/>
      <dgm:t>
        <a:bodyPr/>
        <a:lstStyle/>
        <a:p>
          <a:r>
            <a:rPr lang="en-US" sz="1000" dirty="0"/>
            <a:t>Finance Officer</a:t>
          </a:r>
          <a:endParaRPr lang="en-FM" sz="1000" dirty="0"/>
        </a:p>
      </dgm:t>
    </dgm:pt>
    <dgm:pt modelId="{8F2A30ED-16C4-46F3-B999-B2E86C5426C5}" type="parTrans" cxnId="{6A444B76-8117-4102-B03D-1F830F082907}">
      <dgm:prSet/>
      <dgm:spPr/>
      <dgm:t>
        <a:bodyPr/>
        <a:lstStyle/>
        <a:p>
          <a:endParaRPr lang="en-FM"/>
        </a:p>
      </dgm:t>
    </dgm:pt>
    <dgm:pt modelId="{7043BB23-EAC4-4B45-B6EF-5AB57BF35701}" type="sibTrans" cxnId="{6A444B76-8117-4102-B03D-1F830F082907}">
      <dgm:prSet/>
      <dgm:spPr/>
      <dgm:t>
        <a:bodyPr/>
        <a:lstStyle/>
        <a:p>
          <a:endParaRPr lang="en-FM"/>
        </a:p>
      </dgm:t>
    </dgm:pt>
    <dgm:pt modelId="{D89E73E6-CC40-4D7D-812C-9B80DE14E188}">
      <dgm:prSet phldrT="[Text]" custT="1"/>
      <dgm:spPr/>
      <dgm:t>
        <a:bodyPr/>
        <a:lstStyle/>
        <a:p>
          <a:r>
            <a:rPr lang="en-US" sz="1000" dirty="0"/>
            <a:t>Yap Officer</a:t>
          </a:r>
          <a:endParaRPr lang="en-FM" sz="1000" dirty="0"/>
        </a:p>
      </dgm:t>
    </dgm:pt>
    <dgm:pt modelId="{7C9FB3B3-276A-4652-BAE5-34F27B94C094}" type="parTrans" cxnId="{B2D29D5D-2C64-4755-B7A0-AF65D5967030}">
      <dgm:prSet/>
      <dgm:spPr/>
      <dgm:t>
        <a:bodyPr/>
        <a:lstStyle/>
        <a:p>
          <a:endParaRPr lang="en-FM"/>
        </a:p>
      </dgm:t>
    </dgm:pt>
    <dgm:pt modelId="{4444D544-2B79-4308-B1CB-12E60E5867B2}" type="sibTrans" cxnId="{B2D29D5D-2C64-4755-B7A0-AF65D5967030}">
      <dgm:prSet/>
      <dgm:spPr/>
      <dgm:t>
        <a:bodyPr/>
        <a:lstStyle/>
        <a:p>
          <a:endParaRPr lang="en-FM"/>
        </a:p>
      </dgm:t>
    </dgm:pt>
    <dgm:pt modelId="{94409EFA-A442-4311-A4AF-13BCC9BCBA6C}">
      <dgm:prSet phldrT="[Text]" custT="1"/>
      <dgm:spPr/>
      <dgm:t>
        <a:bodyPr/>
        <a:lstStyle/>
        <a:p>
          <a:r>
            <a:rPr lang="en-US" sz="1000" dirty="0"/>
            <a:t>Chuuk Officer</a:t>
          </a:r>
          <a:endParaRPr lang="en-FM" sz="1000" dirty="0"/>
        </a:p>
      </dgm:t>
    </dgm:pt>
    <dgm:pt modelId="{6F0DF73B-8034-4408-BA9E-1D6208C6AA51}" type="parTrans" cxnId="{BEA0B7CA-D224-4929-8CB3-A1AC0417CEC4}">
      <dgm:prSet/>
      <dgm:spPr/>
      <dgm:t>
        <a:bodyPr/>
        <a:lstStyle/>
        <a:p>
          <a:endParaRPr lang="en-FM"/>
        </a:p>
      </dgm:t>
    </dgm:pt>
    <dgm:pt modelId="{E83146C2-C52C-4F7B-9150-7B84F826BD56}" type="sibTrans" cxnId="{BEA0B7CA-D224-4929-8CB3-A1AC0417CEC4}">
      <dgm:prSet/>
      <dgm:spPr/>
      <dgm:t>
        <a:bodyPr/>
        <a:lstStyle/>
        <a:p>
          <a:endParaRPr lang="en-FM"/>
        </a:p>
      </dgm:t>
    </dgm:pt>
    <dgm:pt modelId="{B8433EC7-124D-4472-8ACE-4529B18A2684}">
      <dgm:prSet phldrT="[Text]" custT="1"/>
      <dgm:spPr/>
      <dgm:t>
        <a:bodyPr/>
        <a:lstStyle/>
        <a:p>
          <a:r>
            <a:rPr lang="en-US" sz="1000" dirty="0"/>
            <a:t>Kosrae Officer</a:t>
          </a:r>
          <a:endParaRPr lang="en-FM" sz="1000" dirty="0"/>
        </a:p>
      </dgm:t>
    </dgm:pt>
    <dgm:pt modelId="{B201A62C-7279-472B-8786-DC83C1854B26}" type="parTrans" cxnId="{38ABDA73-25CF-4E44-B424-9252ECDE3F86}">
      <dgm:prSet/>
      <dgm:spPr/>
      <dgm:t>
        <a:bodyPr/>
        <a:lstStyle/>
        <a:p>
          <a:endParaRPr lang="en-FM"/>
        </a:p>
      </dgm:t>
    </dgm:pt>
    <dgm:pt modelId="{D4815015-8D38-496A-89CB-CDE1BB7FEB2B}" type="sibTrans" cxnId="{38ABDA73-25CF-4E44-B424-9252ECDE3F86}">
      <dgm:prSet/>
      <dgm:spPr/>
      <dgm:t>
        <a:bodyPr/>
        <a:lstStyle/>
        <a:p>
          <a:endParaRPr lang="en-FM"/>
        </a:p>
      </dgm:t>
    </dgm:pt>
    <dgm:pt modelId="{1ACE6250-1944-4A76-9C1C-086FB83126E7}">
      <dgm:prSet phldrT="[Text]" custT="1"/>
      <dgm:spPr/>
      <dgm:t>
        <a:bodyPr/>
        <a:lstStyle/>
        <a:p>
          <a:r>
            <a:rPr lang="en-US" sz="1000" dirty="0"/>
            <a:t>Database Engineer</a:t>
          </a:r>
          <a:endParaRPr lang="en-FM" sz="1000" dirty="0"/>
        </a:p>
      </dgm:t>
    </dgm:pt>
    <dgm:pt modelId="{635D2287-51A1-4C54-A5D3-BA419C24D8B7}" type="parTrans" cxnId="{53BB3F87-E76F-4C5D-9456-DEE10EE858DA}">
      <dgm:prSet/>
      <dgm:spPr/>
      <dgm:t>
        <a:bodyPr/>
        <a:lstStyle/>
        <a:p>
          <a:endParaRPr lang="en-FM"/>
        </a:p>
      </dgm:t>
    </dgm:pt>
    <dgm:pt modelId="{EA3B5F52-B905-436C-B625-7CC2709CE099}" type="sibTrans" cxnId="{53BB3F87-E76F-4C5D-9456-DEE10EE858DA}">
      <dgm:prSet/>
      <dgm:spPr/>
      <dgm:t>
        <a:bodyPr/>
        <a:lstStyle/>
        <a:p>
          <a:endParaRPr lang="en-FM"/>
        </a:p>
      </dgm:t>
    </dgm:pt>
    <dgm:pt modelId="{A7658080-5970-4D14-ABBD-19CA6C41A063}" type="pres">
      <dgm:prSet presAssocID="{092E0E10-100E-478C-BBA6-1860DC6CB7F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BE2A1EE-9ACF-472F-B3D6-B8A8600B471D}" type="pres">
      <dgm:prSet presAssocID="{7BDA4FFF-EA24-4895-AB5E-F26E55A322C5}" presName="root1" presStyleCnt="0"/>
      <dgm:spPr/>
    </dgm:pt>
    <dgm:pt modelId="{2845930D-31F7-4C77-A20B-0EA885A416FA}" type="pres">
      <dgm:prSet presAssocID="{7BDA4FFF-EA24-4895-AB5E-F26E55A322C5}" presName="LevelOneTextNode" presStyleLbl="node0" presStyleIdx="0" presStyleCnt="1">
        <dgm:presLayoutVars>
          <dgm:chPref val="3"/>
        </dgm:presLayoutVars>
      </dgm:prSet>
      <dgm:spPr/>
    </dgm:pt>
    <dgm:pt modelId="{970AF0AA-287B-4116-A177-229E8D4C2FBE}" type="pres">
      <dgm:prSet presAssocID="{7BDA4FFF-EA24-4895-AB5E-F26E55A322C5}" presName="level2hierChild" presStyleCnt="0"/>
      <dgm:spPr/>
    </dgm:pt>
    <dgm:pt modelId="{E864AC29-D5DC-4C62-8331-8E1EE2F7E376}" type="pres">
      <dgm:prSet presAssocID="{7BC36679-E4BC-4621-89A3-6C38C70A5B12}" presName="conn2-1" presStyleLbl="parChTrans1D2" presStyleIdx="0" presStyleCnt="7"/>
      <dgm:spPr/>
    </dgm:pt>
    <dgm:pt modelId="{556765F3-97C8-43D9-8337-2982C7C2AA03}" type="pres">
      <dgm:prSet presAssocID="{7BC36679-E4BC-4621-89A3-6C38C70A5B12}" presName="connTx" presStyleLbl="parChTrans1D2" presStyleIdx="0" presStyleCnt="7"/>
      <dgm:spPr/>
    </dgm:pt>
    <dgm:pt modelId="{EC219DA7-E3A4-4A9C-BD8C-4B4DCDA8E639}" type="pres">
      <dgm:prSet presAssocID="{855F5545-FFAA-4C74-9017-5756F895718E}" presName="root2" presStyleCnt="0"/>
      <dgm:spPr/>
    </dgm:pt>
    <dgm:pt modelId="{A98D7ABE-1505-4C5F-BF0E-1587515CF506}" type="pres">
      <dgm:prSet presAssocID="{855F5545-FFAA-4C74-9017-5756F895718E}" presName="LevelTwoTextNode" presStyleLbl="node2" presStyleIdx="0" presStyleCnt="7">
        <dgm:presLayoutVars>
          <dgm:chPref val="3"/>
        </dgm:presLayoutVars>
      </dgm:prSet>
      <dgm:spPr/>
    </dgm:pt>
    <dgm:pt modelId="{6BDF0013-0B35-46CE-A5AB-F35798AD9DC9}" type="pres">
      <dgm:prSet presAssocID="{855F5545-FFAA-4C74-9017-5756F895718E}" presName="level3hierChild" presStyleCnt="0"/>
      <dgm:spPr/>
    </dgm:pt>
    <dgm:pt modelId="{0254C24D-F42F-44C8-8068-5C9427175D9F}" type="pres">
      <dgm:prSet presAssocID="{247D1F08-C5F2-4D04-97CC-84C58ABC5EA5}" presName="conn2-1" presStyleLbl="parChTrans1D2" presStyleIdx="1" presStyleCnt="7"/>
      <dgm:spPr/>
    </dgm:pt>
    <dgm:pt modelId="{E807DF38-D148-4E2D-8CC4-6EEDA54C49D6}" type="pres">
      <dgm:prSet presAssocID="{247D1F08-C5F2-4D04-97CC-84C58ABC5EA5}" presName="connTx" presStyleLbl="parChTrans1D2" presStyleIdx="1" presStyleCnt="7"/>
      <dgm:spPr/>
    </dgm:pt>
    <dgm:pt modelId="{0EBE2508-AC10-45DE-A270-8940BC39D103}" type="pres">
      <dgm:prSet presAssocID="{891E40F8-1CCD-4A69-9004-E06F3E4C2D47}" presName="root2" presStyleCnt="0"/>
      <dgm:spPr/>
    </dgm:pt>
    <dgm:pt modelId="{F784C16B-FA7F-4BDC-8DFE-06CEB33C96CE}" type="pres">
      <dgm:prSet presAssocID="{891E40F8-1CCD-4A69-9004-E06F3E4C2D47}" presName="LevelTwoTextNode" presStyleLbl="node2" presStyleIdx="1" presStyleCnt="7">
        <dgm:presLayoutVars>
          <dgm:chPref val="3"/>
        </dgm:presLayoutVars>
      </dgm:prSet>
      <dgm:spPr/>
    </dgm:pt>
    <dgm:pt modelId="{B0765503-158A-458D-AB23-7AE7CD3CEC5F}" type="pres">
      <dgm:prSet presAssocID="{891E40F8-1CCD-4A69-9004-E06F3E4C2D47}" presName="level3hierChild" presStyleCnt="0"/>
      <dgm:spPr/>
    </dgm:pt>
    <dgm:pt modelId="{9067B0A9-BE99-4C90-B7A4-EF24CCA4E1AD}" type="pres">
      <dgm:prSet presAssocID="{8F2A30ED-16C4-46F3-B999-B2E86C5426C5}" presName="conn2-1" presStyleLbl="parChTrans1D2" presStyleIdx="2" presStyleCnt="7"/>
      <dgm:spPr/>
    </dgm:pt>
    <dgm:pt modelId="{4D1C967A-6ED5-41B5-B104-1C8EDCF4F639}" type="pres">
      <dgm:prSet presAssocID="{8F2A30ED-16C4-46F3-B999-B2E86C5426C5}" presName="connTx" presStyleLbl="parChTrans1D2" presStyleIdx="2" presStyleCnt="7"/>
      <dgm:spPr/>
    </dgm:pt>
    <dgm:pt modelId="{E3C2EE7C-ECB8-41E5-9742-6E142FBBBB6D}" type="pres">
      <dgm:prSet presAssocID="{C43311F7-55AC-448A-BBD3-0BF539D47490}" presName="root2" presStyleCnt="0"/>
      <dgm:spPr/>
    </dgm:pt>
    <dgm:pt modelId="{76B91FF4-B833-4726-8BF2-438616F9205C}" type="pres">
      <dgm:prSet presAssocID="{C43311F7-55AC-448A-BBD3-0BF539D47490}" presName="LevelTwoTextNode" presStyleLbl="node2" presStyleIdx="2" presStyleCnt="7">
        <dgm:presLayoutVars>
          <dgm:chPref val="3"/>
        </dgm:presLayoutVars>
      </dgm:prSet>
      <dgm:spPr/>
    </dgm:pt>
    <dgm:pt modelId="{94D29571-A982-4076-938C-83E769C2FC45}" type="pres">
      <dgm:prSet presAssocID="{C43311F7-55AC-448A-BBD3-0BF539D47490}" presName="level3hierChild" presStyleCnt="0"/>
      <dgm:spPr/>
    </dgm:pt>
    <dgm:pt modelId="{0A2788D5-9F44-46EC-9016-B30787EA33D8}" type="pres">
      <dgm:prSet presAssocID="{7C9FB3B3-276A-4652-BAE5-34F27B94C094}" presName="conn2-1" presStyleLbl="parChTrans1D2" presStyleIdx="3" presStyleCnt="7"/>
      <dgm:spPr/>
    </dgm:pt>
    <dgm:pt modelId="{F3D79542-FB76-43F2-A262-E9E6269A2729}" type="pres">
      <dgm:prSet presAssocID="{7C9FB3B3-276A-4652-BAE5-34F27B94C094}" presName="connTx" presStyleLbl="parChTrans1D2" presStyleIdx="3" presStyleCnt="7"/>
      <dgm:spPr/>
    </dgm:pt>
    <dgm:pt modelId="{D1F28A55-096E-44DA-A23D-BF09C379D13E}" type="pres">
      <dgm:prSet presAssocID="{D89E73E6-CC40-4D7D-812C-9B80DE14E188}" presName="root2" presStyleCnt="0"/>
      <dgm:spPr/>
    </dgm:pt>
    <dgm:pt modelId="{9FDDDD97-F5CF-4073-9E66-9A68F9778D4A}" type="pres">
      <dgm:prSet presAssocID="{D89E73E6-CC40-4D7D-812C-9B80DE14E188}" presName="LevelTwoTextNode" presStyleLbl="node2" presStyleIdx="3" presStyleCnt="7">
        <dgm:presLayoutVars>
          <dgm:chPref val="3"/>
        </dgm:presLayoutVars>
      </dgm:prSet>
      <dgm:spPr/>
    </dgm:pt>
    <dgm:pt modelId="{DCD002C0-5B52-49F5-937B-42CB4A7B4998}" type="pres">
      <dgm:prSet presAssocID="{D89E73E6-CC40-4D7D-812C-9B80DE14E188}" presName="level3hierChild" presStyleCnt="0"/>
      <dgm:spPr/>
    </dgm:pt>
    <dgm:pt modelId="{BDF8B3B6-0039-4814-AC8C-7EF18926EAEF}" type="pres">
      <dgm:prSet presAssocID="{6F0DF73B-8034-4408-BA9E-1D6208C6AA51}" presName="conn2-1" presStyleLbl="parChTrans1D2" presStyleIdx="4" presStyleCnt="7"/>
      <dgm:spPr/>
    </dgm:pt>
    <dgm:pt modelId="{3556017B-3207-4380-9B71-10A03AE27F63}" type="pres">
      <dgm:prSet presAssocID="{6F0DF73B-8034-4408-BA9E-1D6208C6AA51}" presName="connTx" presStyleLbl="parChTrans1D2" presStyleIdx="4" presStyleCnt="7"/>
      <dgm:spPr/>
    </dgm:pt>
    <dgm:pt modelId="{3185C1ED-3C75-46E7-BD09-26C62939F9FF}" type="pres">
      <dgm:prSet presAssocID="{94409EFA-A442-4311-A4AF-13BCC9BCBA6C}" presName="root2" presStyleCnt="0"/>
      <dgm:spPr/>
    </dgm:pt>
    <dgm:pt modelId="{23E6B1F3-18C5-498F-BA8E-960B57226BD9}" type="pres">
      <dgm:prSet presAssocID="{94409EFA-A442-4311-A4AF-13BCC9BCBA6C}" presName="LevelTwoTextNode" presStyleLbl="node2" presStyleIdx="4" presStyleCnt="7">
        <dgm:presLayoutVars>
          <dgm:chPref val="3"/>
        </dgm:presLayoutVars>
      </dgm:prSet>
      <dgm:spPr/>
    </dgm:pt>
    <dgm:pt modelId="{B6A89AF4-9E9A-4ECC-BD2B-45429D3C5EBB}" type="pres">
      <dgm:prSet presAssocID="{94409EFA-A442-4311-A4AF-13BCC9BCBA6C}" presName="level3hierChild" presStyleCnt="0"/>
      <dgm:spPr/>
    </dgm:pt>
    <dgm:pt modelId="{97D6E66F-6853-485F-9140-AE05058F471D}" type="pres">
      <dgm:prSet presAssocID="{B201A62C-7279-472B-8786-DC83C1854B26}" presName="conn2-1" presStyleLbl="parChTrans1D2" presStyleIdx="5" presStyleCnt="7"/>
      <dgm:spPr/>
    </dgm:pt>
    <dgm:pt modelId="{EC3BB7B3-606A-4F53-8434-8F44120C70B1}" type="pres">
      <dgm:prSet presAssocID="{B201A62C-7279-472B-8786-DC83C1854B26}" presName="connTx" presStyleLbl="parChTrans1D2" presStyleIdx="5" presStyleCnt="7"/>
      <dgm:spPr/>
    </dgm:pt>
    <dgm:pt modelId="{144452BD-DC0F-4CDA-AFD9-A794E21BF427}" type="pres">
      <dgm:prSet presAssocID="{B8433EC7-124D-4472-8ACE-4529B18A2684}" presName="root2" presStyleCnt="0"/>
      <dgm:spPr/>
    </dgm:pt>
    <dgm:pt modelId="{98372BAE-93AD-4513-95AD-BF5AA35287D2}" type="pres">
      <dgm:prSet presAssocID="{B8433EC7-124D-4472-8ACE-4529B18A2684}" presName="LevelTwoTextNode" presStyleLbl="node2" presStyleIdx="5" presStyleCnt="7">
        <dgm:presLayoutVars>
          <dgm:chPref val="3"/>
        </dgm:presLayoutVars>
      </dgm:prSet>
      <dgm:spPr/>
    </dgm:pt>
    <dgm:pt modelId="{4E9B92DF-7D37-4D1E-8039-027F362EF3E3}" type="pres">
      <dgm:prSet presAssocID="{B8433EC7-124D-4472-8ACE-4529B18A2684}" presName="level3hierChild" presStyleCnt="0"/>
      <dgm:spPr/>
    </dgm:pt>
    <dgm:pt modelId="{B67245C3-F877-4704-84F1-3D37921B5D10}" type="pres">
      <dgm:prSet presAssocID="{635D2287-51A1-4C54-A5D3-BA419C24D8B7}" presName="conn2-1" presStyleLbl="parChTrans1D2" presStyleIdx="6" presStyleCnt="7"/>
      <dgm:spPr/>
    </dgm:pt>
    <dgm:pt modelId="{254B2348-A32F-448D-81AA-919C2FFA7C9F}" type="pres">
      <dgm:prSet presAssocID="{635D2287-51A1-4C54-A5D3-BA419C24D8B7}" presName="connTx" presStyleLbl="parChTrans1D2" presStyleIdx="6" presStyleCnt="7"/>
      <dgm:spPr/>
    </dgm:pt>
    <dgm:pt modelId="{8D765185-F154-4B50-A9E5-E06BD17B132D}" type="pres">
      <dgm:prSet presAssocID="{1ACE6250-1944-4A76-9C1C-086FB83126E7}" presName="root2" presStyleCnt="0"/>
      <dgm:spPr/>
    </dgm:pt>
    <dgm:pt modelId="{E9054F87-9683-41B2-8E64-B311A718D607}" type="pres">
      <dgm:prSet presAssocID="{1ACE6250-1944-4A76-9C1C-086FB83126E7}" presName="LevelTwoTextNode" presStyleLbl="node2" presStyleIdx="6" presStyleCnt="7">
        <dgm:presLayoutVars>
          <dgm:chPref val="3"/>
        </dgm:presLayoutVars>
      </dgm:prSet>
      <dgm:spPr/>
    </dgm:pt>
    <dgm:pt modelId="{70A02930-052D-4259-8DEE-8D7CDA40F113}" type="pres">
      <dgm:prSet presAssocID="{1ACE6250-1944-4A76-9C1C-086FB83126E7}" presName="level3hierChild" presStyleCnt="0"/>
      <dgm:spPr/>
    </dgm:pt>
  </dgm:ptLst>
  <dgm:cxnLst>
    <dgm:cxn modelId="{C90EBC02-0325-46E7-B056-3AA0F9A2319E}" srcId="{7BDA4FFF-EA24-4895-AB5E-F26E55A322C5}" destId="{891E40F8-1CCD-4A69-9004-E06F3E4C2D47}" srcOrd="1" destOrd="0" parTransId="{247D1F08-C5F2-4D04-97CC-84C58ABC5EA5}" sibTransId="{CB6EA08D-BA5D-456C-8D47-320B3344E69D}"/>
    <dgm:cxn modelId="{2C1CB70E-5858-4AA1-BA06-8994C9B84C2E}" type="presOf" srcId="{1ACE6250-1944-4A76-9C1C-086FB83126E7}" destId="{E9054F87-9683-41B2-8E64-B311A718D607}" srcOrd="0" destOrd="0" presId="urn:microsoft.com/office/officeart/2008/layout/HorizontalMultiLevelHierarchy"/>
    <dgm:cxn modelId="{3033CF21-874B-4FF0-9F65-BED5C607F49D}" type="presOf" srcId="{7BC36679-E4BC-4621-89A3-6C38C70A5B12}" destId="{E864AC29-D5DC-4C62-8331-8E1EE2F7E376}" srcOrd="0" destOrd="0" presId="urn:microsoft.com/office/officeart/2008/layout/HorizontalMultiLevelHierarchy"/>
    <dgm:cxn modelId="{C7680526-ADE3-4655-B1AF-E9BC981FDAED}" type="presOf" srcId="{7BDA4FFF-EA24-4895-AB5E-F26E55A322C5}" destId="{2845930D-31F7-4C77-A20B-0EA885A416FA}" srcOrd="0" destOrd="0" presId="urn:microsoft.com/office/officeart/2008/layout/HorizontalMultiLevelHierarchy"/>
    <dgm:cxn modelId="{89547B29-804F-439E-8F9E-03FF71EE97E0}" type="presOf" srcId="{7C9FB3B3-276A-4652-BAE5-34F27B94C094}" destId="{0A2788D5-9F44-46EC-9016-B30787EA33D8}" srcOrd="0" destOrd="0" presId="urn:microsoft.com/office/officeart/2008/layout/HorizontalMultiLevelHierarchy"/>
    <dgm:cxn modelId="{356F6C33-F721-4580-BF05-A5BD540F3771}" type="presOf" srcId="{7BC36679-E4BC-4621-89A3-6C38C70A5B12}" destId="{556765F3-97C8-43D9-8337-2982C7C2AA03}" srcOrd="1" destOrd="0" presId="urn:microsoft.com/office/officeart/2008/layout/HorizontalMultiLevelHierarchy"/>
    <dgm:cxn modelId="{59EDD134-A971-4E22-B489-6E0641971284}" type="presOf" srcId="{B201A62C-7279-472B-8786-DC83C1854B26}" destId="{EC3BB7B3-606A-4F53-8434-8F44120C70B1}" srcOrd="1" destOrd="0" presId="urn:microsoft.com/office/officeart/2008/layout/HorizontalMultiLevelHierarchy"/>
    <dgm:cxn modelId="{495C0745-5D86-472E-A26E-07AB84FB6ACD}" type="presOf" srcId="{6F0DF73B-8034-4408-BA9E-1D6208C6AA51}" destId="{3556017B-3207-4380-9B71-10A03AE27F63}" srcOrd="1" destOrd="0" presId="urn:microsoft.com/office/officeart/2008/layout/HorizontalMultiLevelHierarchy"/>
    <dgm:cxn modelId="{1DB4C14A-A4EC-454C-9D2B-D5AC7F78371F}" type="presOf" srcId="{B8433EC7-124D-4472-8ACE-4529B18A2684}" destId="{98372BAE-93AD-4513-95AD-BF5AA35287D2}" srcOrd="0" destOrd="0" presId="urn:microsoft.com/office/officeart/2008/layout/HorizontalMultiLevelHierarchy"/>
    <dgm:cxn modelId="{42CF4354-5810-49FA-BC7A-457D594DC6A3}" type="presOf" srcId="{635D2287-51A1-4C54-A5D3-BA419C24D8B7}" destId="{B67245C3-F877-4704-84F1-3D37921B5D10}" srcOrd="0" destOrd="0" presId="urn:microsoft.com/office/officeart/2008/layout/HorizontalMultiLevelHierarchy"/>
    <dgm:cxn modelId="{A1D5205C-0AF6-4F9B-BE5E-B742423B90C0}" type="presOf" srcId="{855F5545-FFAA-4C74-9017-5756F895718E}" destId="{A98D7ABE-1505-4C5F-BF0E-1587515CF506}" srcOrd="0" destOrd="0" presId="urn:microsoft.com/office/officeart/2008/layout/HorizontalMultiLevelHierarchy"/>
    <dgm:cxn modelId="{B2D29D5D-2C64-4755-B7A0-AF65D5967030}" srcId="{7BDA4FFF-EA24-4895-AB5E-F26E55A322C5}" destId="{D89E73E6-CC40-4D7D-812C-9B80DE14E188}" srcOrd="3" destOrd="0" parTransId="{7C9FB3B3-276A-4652-BAE5-34F27B94C094}" sibTransId="{4444D544-2B79-4308-B1CB-12E60E5867B2}"/>
    <dgm:cxn modelId="{7E78715E-9C3D-479A-AB0E-FA490A29123A}" type="presOf" srcId="{891E40F8-1CCD-4A69-9004-E06F3E4C2D47}" destId="{F784C16B-FA7F-4BDC-8DFE-06CEB33C96CE}" srcOrd="0" destOrd="0" presId="urn:microsoft.com/office/officeart/2008/layout/HorizontalMultiLevelHierarchy"/>
    <dgm:cxn modelId="{770BA160-9D11-43A8-B2C9-E04C8A84E8DD}" type="presOf" srcId="{247D1F08-C5F2-4D04-97CC-84C58ABC5EA5}" destId="{E807DF38-D148-4E2D-8CC4-6EEDA54C49D6}" srcOrd="1" destOrd="0" presId="urn:microsoft.com/office/officeart/2008/layout/HorizontalMultiLevelHierarchy"/>
    <dgm:cxn modelId="{0B1E3F67-FA94-402F-804E-6767BFD1AF62}" type="presOf" srcId="{B201A62C-7279-472B-8786-DC83C1854B26}" destId="{97D6E66F-6853-485F-9140-AE05058F471D}" srcOrd="0" destOrd="0" presId="urn:microsoft.com/office/officeart/2008/layout/HorizontalMultiLevelHierarchy"/>
    <dgm:cxn modelId="{E460016F-7F74-401A-9480-752461EFC1BE}" type="presOf" srcId="{C43311F7-55AC-448A-BBD3-0BF539D47490}" destId="{76B91FF4-B833-4726-8BF2-438616F9205C}" srcOrd="0" destOrd="0" presId="urn:microsoft.com/office/officeart/2008/layout/HorizontalMultiLevelHierarchy"/>
    <dgm:cxn modelId="{38ABDA73-25CF-4E44-B424-9252ECDE3F86}" srcId="{7BDA4FFF-EA24-4895-AB5E-F26E55A322C5}" destId="{B8433EC7-124D-4472-8ACE-4529B18A2684}" srcOrd="5" destOrd="0" parTransId="{B201A62C-7279-472B-8786-DC83C1854B26}" sibTransId="{D4815015-8D38-496A-89CB-CDE1BB7FEB2B}"/>
    <dgm:cxn modelId="{6A444B76-8117-4102-B03D-1F830F082907}" srcId="{7BDA4FFF-EA24-4895-AB5E-F26E55A322C5}" destId="{C43311F7-55AC-448A-BBD3-0BF539D47490}" srcOrd="2" destOrd="0" parTransId="{8F2A30ED-16C4-46F3-B999-B2E86C5426C5}" sibTransId="{7043BB23-EAC4-4B45-B6EF-5AB57BF35701}"/>
    <dgm:cxn modelId="{A0F52E7B-EA71-48EB-8B17-0083F43338EE}" type="presOf" srcId="{635D2287-51A1-4C54-A5D3-BA419C24D8B7}" destId="{254B2348-A32F-448D-81AA-919C2FFA7C9F}" srcOrd="1" destOrd="0" presId="urn:microsoft.com/office/officeart/2008/layout/HorizontalMultiLevelHierarchy"/>
    <dgm:cxn modelId="{53BB3F87-E76F-4C5D-9456-DEE10EE858DA}" srcId="{7BDA4FFF-EA24-4895-AB5E-F26E55A322C5}" destId="{1ACE6250-1944-4A76-9C1C-086FB83126E7}" srcOrd="6" destOrd="0" parTransId="{635D2287-51A1-4C54-A5D3-BA419C24D8B7}" sibTransId="{EA3B5F52-B905-436C-B625-7CC2709CE099}"/>
    <dgm:cxn modelId="{65F3868E-7394-49F9-A20A-E6AB6C847618}" type="presOf" srcId="{7C9FB3B3-276A-4652-BAE5-34F27B94C094}" destId="{F3D79542-FB76-43F2-A262-E9E6269A2729}" srcOrd="1" destOrd="0" presId="urn:microsoft.com/office/officeart/2008/layout/HorizontalMultiLevelHierarchy"/>
    <dgm:cxn modelId="{5CEE0A9C-7418-4519-B0F9-30D6A435AB06}" type="presOf" srcId="{247D1F08-C5F2-4D04-97CC-84C58ABC5EA5}" destId="{0254C24D-F42F-44C8-8068-5C9427175D9F}" srcOrd="0" destOrd="0" presId="urn:microsoft.com/office/officeart/2008/layout/HorizontalMultiLevelHierarchy"/>
    <dgm:cxn modelId="{31C20F9D-B64E-48AE-9A2B-81C64B62CF26}" type="presOf" srcId="{8F2A30ED-16C4-46F3-B999-B2E86C5426C5}" destId="{4D1C967A-6ED5-41B5-B104-1C8EDCF4F639}" srcOrd="1" destOrd="0" presId="urn:microsoft.com/office/officeart/2008/layout/HorizontalMultiLevelHierarchy"/>
    <dgm:cxn modelId="{EEB90BA6-2B05-4E9B-B586-D2A2AF025320}" type="presOf" srcId="{8F2A30ED-16C4-46F3-B999-B2E86C5426C5}" destId="{9067B0A9-BE99-4C90-B7A4-EF24CCA4E1AD}" srcOrd="0" destOrd="0" presId="urn:microsoft.com/office/officeart/2008/layout/HorizontalMultiLevelHierarchy"/>
    <dgm:cxn modelId="{54E887A9-75F9-4AD4-A917-8609AD9B4B4F}" srcId="{092E0E10-100E-478C-BBA6-1860DC6CB7FE}" destId="{7BDA4FFF-EA24-4895-AB5E-F26E55A322C5}" srcOrd="0" destOrd="0" parTransId="{BAE24137-B505-468E-9F19-E97C9AB605E0}" sibTransId="{B8B20DCE-2493-4D81-AA51-07A3252CC2BC}"/>
    <dgm:cxn modelId="{BEA0B7CA-D224-4929-8CB3-A1AC0417CEC4}" srcId="{7BDA4FFF-EA24-4895-AB5E-F26E55A322C5}" destId="{94409EFA-A442-4311-A4AF-13BCC9BCBA6C}" srcOrd="4" destOrd="0" parTransId="{6F0DF73B-8034-4408-BA9E-1D6208C6AA51}" sibTransId="{E83146C2-C52C-4F7B-9150-7B84F826BD56}"/>
    <dgm:cxn modelId="{F0094DCD-89E8-4FA6-96FB-6B324440CCA8}" type="presOf" srcId="{092E0E10-100E-478C-BBA6-1860DC6CB7FE}" destId="{A7658080-5970-4D14-ABBD-19CA6C41A063}" srcOrd="0" destOrd="0" presId="urn:microsoft.com/office/officeart/2008/layout/HorizontalMultiLevelHierarchy"/>
    <dgm:cxn modelId="{167FB9DC-6FF2-4055-8B3D-C6B128F70EEE}" type="presOf" srcId="{94409EFA-A442-4311-A4AF-13BCC9BCBA6C}" destId="{23E6B1F3-18C5-498F-BA8E-960B57226BD9}" srcOrd="0" destOrd="0" presId="urn:microsoft.com/office/officeart/2008/layout/HorizontalMultiLevelHierarchy"/>
    <dgm:cxn modelId="{9B15AEF1-A109-4BD6-949F-BC1FB27257EF}" type="presOf" srcId="{6F0DF73B-8034-4408-BA9E-1D6208C6AA51}" destId="{BDF8B3B6-0039-4814-AC8C-7EF18926EAEF}" srcOrd="0" destOrd="0" presId="urn:microsoft.com/office/officeart/2008/layout/HorizontalMultiLevelHierarchy"/>
    <dgm:cxn modelId="{7BC1E1F4-5DFC-4FE7-8F0E-A44207F6B3C7}" srcId="{7BDA4FFF-EA24-4895-AB5E-F26E55A322C5}" destId="{855F5545-FFAA-4C74-9017-5756F895718E}" srcOrd="0" destOrd="0" parTransId="{7BC36679-E4BC-4621-89A3-6C38C70A5B12}" sibTransId="{436661D8-BC6A-4575-85A7-97135365BD71}"/>
    <dgm:cxn modelId="{4A0DF9F5-DB0F-47AD-94BB-609F16C6442B}" type="presOf" srcId="{D89E73E6-CC40-4D7D-812C-9B80DE14E188}" destId="{9FDDDD97-F5CF-4073-9E66-9A68F9778D4A}" srcOrd="0" destOrd="0" presId="urn:microsoft.com/office/officeart/2008/layout/HorizontalMultiLevelHierarchy"/>
    <dgm:cxn modelId="{EB70B767-49C3-46CF-9F46-D68305F780FB}" type="presParOf" srcId="{A7658080-5970-4D14-ABBD-19CA6C41A063}" destId="{ABE2A1EE-9ACF-472F-B3D6-B8A8600B471D}" srcOrd="0" destOrd="0" presId="urn:microsoft.com/office/officeart/2008/layout/HorizontalMultiLevelHierarchy"/>
    <dgm:cxn modelId="{F9CEB0E3-3932-43B5-BC98-9BF4A6C29645}" type="presParOf" srcId="{ABE2A1EE-9ACF-472F-B3D6-B8A8600B471D}" destId="{2845930D-31F7-4C77-A20B-0EA885A416FA}" srcOrd="0" destOrd="0" presId="urn:microsoft.com/office/officeart/2008/layout/HorizontalMultiLevelHierarchy"/>
    <dgm:cxn modelId="{B45AC80A-238A-4702-874D-58E7B60AF1E7}" type="presParOf" srcId="{ABE2A1EE-9ACF-472F-B3D6-B8A8600B471D}" destId="{970AF0AA-287B-4116-A177-229E8D4C2FBE}" srcOrd="1" destOrd="0" presId="urn:microsoft.com/office/officeart/2008/layout/HorizontalMultiLevelHierarchy"/>
    <dgm:cxn modelId="{24504297-4E12-4FBF-8A75-B8941F2D0C6A}" type="presParOf" srcId="{970AF0AA-287B-4116-A177-229E8D4C2FBE}" destId="{E864AC29-D5DC-4C62-8331-8E1EE2F7E376}" srcOrd="0" destOrd="0" presId="urn:microsoft.com/office/officeart/2008/layout/HorizontalMultiLevelHierarchy"/>
    <dgm:cxn modelId="{20D1DD94-4AEE-409A-8C53-E82E6517EE48}" type="presParOf" srcId="{E864AC29-D5DC-4C62-8331-8E1EE2F7E376}" destId="{556765F3-97C8-43D9-8337-2982C7C2AA03}" srcOrd="0" destOrd="0" presId="urn:microsoft.com/office/officeart/2008/layout/HorizontalMultiLevelHierarchy"/>
    <dgm:cxn modelId="{8A51D5E2-2C2D-44BA-8138-9B4D62A67D2C}" type="presParOf" srcId="{970AF0AA-287B-4116-A177-229E8D4C2FBE}" destId="{EC219DA7-E3A4-4A9C-BD8C-4B4DCDA8E639}" srcOrd="1" destOrd="0" presId="urn:microsoft.com/office/officeart/2008/layout/HorizontalMultiLevelHierarchy"/>
    <dgm:cxn modelId="{E8BA71C2-2760-4547-90C5-FF676B4DD426}" type="presParOf" srcId="{EC219DA7-E3A4-4A9C-BD8C-4B4DCDA8E639}" destId="{A98D7ABE-1505-4C5F-BF0E-1587515CF506}" srcOrd="0" destOrd="0" presId="urn:microsoft.com/office/officeart/2008/layout/HorizontalMultiLevelHierarchy"/>
    <dgm:cxn modelId="{80FE5AB6-CF24-48A1-95E5-6FB166E5007F}" type="presParOf" srcId="{EC219DA7-E3A4-4A9C-BD8C-4B4DCDA8E639}" destId="{6BDF0013-0B35-46CE-A5AB-F35798AD9DC9}" srcOrd="1" destOrd="0" presId="urn:microsoft.com/office/officeart/2008/layout/HorizontalMultiLevelHierarchy"/>
    <dgm:cxn modelId="{56BE3389-29CC-48F7-B2BF-775B63023E9D}" type="presParOf" srcId="{970AF0AA-287B-4116-A177-229E8D4C2FBE}" destId="{0254C24D-F42F-44C8-8068-5C9427175D9F}" srcOrd="2" destOrd="0" presId="urn:microsoft.com/office/officeart/2008/layout/HorizontalMultiLevelHierarchy"/>
    <dgm:cxn modelId="{AAFF6DC8-1A44-41CF-AE4C-667BC8D718D9}" type="presParOf" srcId="{0254C24D-F42F-44C8-8068-5C9427175D9F}" destId="{E807DF38-D148-4E2D-8CC4-6EEDA54C49D6}" srcOrd="0" destOrd="0" presId="urn:microsoft.com/office/officeart/2008/layout/HorizontalMultiLevelHierarchy"/>
    <dgm:cxn modelId="{0346C57C-E779-4E0A-8CFF-3F570375A9BD}" type="presParOf" srcId="{970AF0AA-287B-4116-A177-229E8D4C2FBE}" destId="{0EBE2508-AC10-45DE-A270-8940BC39D103}" srcOrd="3" destOrd="0" presId="urn:microsoft.com/office/officeart/2008/layout/HorizontalMultiLevelHierarchy"/>
    <dgm:cxn modelId="{DFAE8197-5223-46ED-B239-F035D3705682}" type="presParOf" srcId="{0EBE2508-AC10-45DE-A270-8940BC39D103}" destId="{F784C16B-FA7F-4BDC-8DFE-06CEB33C96CE}" srcOrd="0" destOrd="0" presId="urn:microsoft.com/office/officeart/2008/layout/HorizontalMultiLevelHierarchy"/>
    <dgm:cxn modelId="{6F04880C-CD37-42BF-A318-CB33DC16AAA1}" type="presParOf" srcId="{0EBE2508-AC10-45DE-A270-8940BC39D103}" destId="{B0765503-158A-458D-AB23-7AE7CD3CEC5F}" srcOrd="1" destOrd="0" presId="urn:microsoft.com/office/officeart/2008/layout/HorizontalMultiLevelHierarchy"/>
    <dgm:cxn modelId="{E16EBC78-1C3C-4D7D-AE5A-5AE3ACEAD4B4}" type="presParOf" srcId="{970AF0AA-287B-4116-A177-229E8D4C2FBE}" destId="{9067B0A9-BE99-4C90-B7A4-EF24CCA4E1AD}" srcOrd="4" destOrd="0" presId="urn:microsoft.com/office/officeart/2008/layout/HorizontalMultiLevelHierarchy"/>
    <dgm:cxn modelId="{62A38F1B-4841-4B6E-B34A-BB551C4A0400}" type="presParOf" srcId="{9067B0A9-BE99-4C90-B7A4-EF24CCA4E1AD}" destId="{4D1C967A-6ED5-41B5-B104-1C8EDCF4F639}" srcOrd="0" destOrd="0" presId="urn:microsoft.com/office/officeart/2008/layout/HorizontalMultiLevelHierarchy"/>
    <dgm:cxn modelId="{0094F3A9-2CBA-4A77-8CF2-E3DD96EEDEED}" type="presParOf" srcId="{970AF0AA-287B-4116-A177-229E8D4C2FBE}" destId="{E3C2EE7C-ECB8-41E5-9742-6E142FBBBB6D}" srcOrd="5" destOrd="0" presId="urn:microsoft.com/office/officeart/2008/layout/HorizontalMultiLevelHierarchy"/>
    <dgm:cxn modelId="{703325BF-9CF1-4205-9E5D-AFB7589B97D1}" type="presParOf" srcId="{E3C2EE7C-ECB8-41E5-9742-6E142FBBBB6D}" destId="{76B91FF4-B833-4726-8BF2-438616F9205C}" srcOrd="0" destOrd="0" presId="urn:microsoft.com/office/officeart/2008/layout/HorizontalMultiLevelHierarchy"/>
    <dgm:cxn modelId="{9B8E2AEF-07E5-423B-A208-5C08BB6942F4}" type="presParOf" srcId="{E3C2EE7C-ECB8-41E5-9742-6E142FBBBB6D}" destId="{94D29571-A982-4076-938C-83E769C2FC45}" srcOrd="1" destOrd="0" presId="urn:microsoft.com/office/officeart/2008/layout/HorizontalMultiLevelHierarchy"/>
    <dgm:cxn modelId="{B3D178AA-2E87-4469-822B-CD0CD1E04797}" type="presParOf" srcId="{970AF0AA-287B-4116-A177-229E8D4C2FBE}" destId="{0A2788D5-9F44-46EC-9016-B30787EA33D8}" srcOrd="6" destOrd="0" presId="urn:microsoft.com/office/officeart/2008/layout/HorizontalMultiLevelHierarchy"/>
    <dgm:cxn modelId="{28915867-B44B-4A28-AA29-D852097E70A7}" type="presParOf" srcId="{0A2788D5-9F44-46EC-9016-B30787EA33D8}" destId="{F3D79542-FB76-43F2-A262-E9E6269A2729}" srcOrd="0" destOrd="0" presId="urn:microsoft.com/office/officeart/2008/layout/HorizontalMultiLevelHierarchy"/>
    <dgm:cxn modelId="{A2801718-DBC3-4477-B760-2E496A7103DF}" type="presParOf" srcId="{970AF0AA-287B-4116-A177-229E8D4C2FBE}" destId="{D1F28A55-096E-44DA-A23D-BF09C379D13E}" srcOrd="7" destOrd="0" presId="urn:microsoft.com/office/officeart/2008/layout/HorizontalMultiLevelHierarchy"/>
    <dgm:cxn modelId="{1D08F513-C94A-4D22-A420-634FD74268EF}" type="presParOf" srcId="{D1F28A55-096E-44DA-A23D-BF09C379D13E}" destId="{9FDDDD97-F5CF-4073-9E66-9A68F9778D4A}" srcOrd="0" destOrd="0" presId="urn:microsoft.com/office/officeart/2008/layout/HorizontalMultiLevelHierarchy"/>
    <dgm:cxn modelId="{D2FB70F3-1532-4B99-9D51-742ED9237E32}" type="presParOf" srcId="{D1F28A55-096E-44DA-A23D-BF09C379D13E}" destId="{DCD002C0-5B52-49F5-937B-42CB4A7B4998}" srcOrd="1" destOrd="0" presId="urn:microsoft.com/office/officeart/2008/layout/HorizontalMultiLevelHierarchy"/>
    <dgm:cxn modelId="{77DC210E-90BE-4328-B8D5-4A1F69781CDF}" type="presParOf" srcId="{970AF0AA-287B-4116-A177-229E8D4C2FBE}" destId="{BDF8B3B6-0039-4814-AC8C-7EF18926EAEF}" srcOrd="8" destOrd="0" presId="urn:microsoft.com/office/officeart/2008/layout/HorizontalMultiLevelHierarchy"/>
    <dgm:cxn modelId="{F3DF7BA2-2982-444C-AE73-0A907CF86354}" type="presParOf" srcId="{BDF8B3B6-0039-4814-AC8C-7EF18926EAEF}" destId="{3556017B-3207-4380-9B71-10A03AE27F63}" srcOrd="0" destOrd="0" presId="urn:microsoft.com/office/officeart/2008/layout/HorizontalMultiLevelHierarchy"/>
    <dgm:cxn modelId="{CF7A0B1B-53A1-4981-97C7-FE037AD7139C}" type="presParOf" srcId="{970AF0AA-287B-4116-A177-229E8D4C2FBE}" destId="{3185C1ED-3C75-46E7-BD09-26C62939F9FF}" srcOrd="9" destOrd="0" presId="urn:microsoft.com/office/officeart/2008/layout/HorizontalMultiLevelHierarchy"/>
    <dgm:cxn modelId="{03F393F0-9FEA-44A0-BAB4-49F72987617E}" type="presParOf" srcId="{3185C1ED-3C75-46E7-BD09-26C62939F9FF}" destId="{23E6B1F3-18C5-498F-BA8E-960B57226BD9}" srcOrd="0" destOrd="0" presId="urn:microsoft.com/office/officeart/2008/layout/HorizontalMultiLevelHierarchy"/>
    <dgm:cxn modelId="{A7BFEE55-855B-44F3-8F23-7EDF4994C952}" type="presParOf" srcId="{3185C1ED-3C75-46E7-BD09-26C62939F9FF}" destId="{B6A89AF4-9E9A-4ECC-BD2B-45429D3C5EBB}" srcOrd="1" destOrd="0" presId="urn:microsoft.com/office/officeart/2008/layout/HorizontalMultiLevelHierarchy"/>
    <dgm:cxn modelId="{064BD184-06E3-4AA0-BC93-05F7062FF4E6}" type="presParOf" srcId="{970AF0AA-287B-4116-A177-229E8D4C2FBE}" destId="{97D6E66F-6853-485F-9140-AE05058F471D}" srcOrd="10" destOrd="0" presId="urn:microsoft.com/office/officeart/2008/layout/HorizontalMultiLevelHierarchy"/>
    <dgm:cxn modelId="{C3D851F7-CC8C-4034-A951-083852B74C59}" type="presParOf" srcId="{97D6E66F-6853-485F-9140-AE05058F471D}" destId="{EC3BB7B3-606A-4F53-8434-8F44120C70B1}" srcOrd="0" destOrd="0" presId="urn:microsoft.com/office/officeart/2008/layout/HorizontalMultiLevelHierarchy"/>
    <dgm:cxn modelId="{5DDD91BC-990A-473C-A460-C93DAED89631}" type="presParOf" srcId="{970AF0AA-287B-4116-A177-229E8D4C2FBE}" destId="{144452BD-DC0F-4CDA-AFD9-A794E21BF427}" srcOrd="11" destOrd="0" presId="urn:microsoft.com/office/officeart/2008/layout/HorizontalMultiLevelHierarchy"/>
    <dgm:cxn modelId="{FA876FC8-A41E-4D71-B4A5-F81E172141CC}" type="presParOf" srcId="{144452BD-DC0F-4CDA-AFD9-A794E21BF427}" destId="{98372BAE-93AD-4513-95AD-BF5AA35287D2}" srcOrd="0" destOrd="0" presId="urn:microsoft.com/office/officeart/2008/layout/HorizontalMultiLevelHierarchy"/>
    <dgm:cxn modelId="{3558A3E9-98E4-40F7-AF43-DBE566B9373F}" type="presParOf" srcId="{144452BD-DC0F-4CDA-AFD9-A794E21BF427}" destId="{4E9B92DF-7D37-4D1E-8039-027F362EF3E3}" srcOrd="1" destOrd="0" presId="urn:microsoft.com/office/officeart/2008/layout/HorizontalMultiLevelHierarchy"/>
    <dgm:cxn modelId="{2502082F-586B-42F0-A4D3-6870B409AF8B}" type="presParOf" srcId="{970AF0AA-287B-4116-A177-229E8D4C2FBE}" destId="{B67245C3-F877-4704-84F1-3D37921B5D10}" srcOrd="12" destOrd="0" presId="urn:microsoft.com/office/officeart/2008/layout/HorizontalMultiLevelHierarchy"/>
    <dgm:cxn modelId="{61993CC6-EF6E-4269-B60F-673407294761}" type="presParOf" srcId="{B67245C3-F877-4704-84F1-3D37921B5D10}" destId="{254B2348-A32F-448D-81AA-919C2FFA7C9F}" srcOrd="0" destOrd="0" presId="urn:microsoft.com/office/officeart/2008/layout/HorizontalMultiLevelHierarchy"/>
    <dgm:cxn modelId="{CF1C4C9A-6ADA-4ECB-B167-9E5D850768CB}" type="presParOf" srcId="{970AF0AA-287B-4116-A177-229E8D4C2FBE}" destId="{8D765185-F154-4B50-A9E5-E06BD17B132D}" srcOrd="13" destOrd="0" presId="urn:microsoft.com/office/officeart/2008/layout/HorizontalMultiLevelHierarchy"/>
    <dgm:cxn modelId="{3F878374-4793-48E7-B634-5E758CF760FB}" type="presParOf" srcId="{8D765185-F154-4B50-A9E5-E06BD17B132D}" destId="{E9054F87-9683-41B2-8E64-B311A718D607}" srcOrd="0" destOrd="0" presId="urn:microsoft.com/office/officeart/2008/layout/HorizontalMultiLevelHierarchy"/>
    <dgm:cxn modelId="{51FEC272-F482-48D2-9231-7F578B92DA52}" type="presParOf" srcId="{8D765185-F154-4B50-A9E5-E06BD17B132D}" destId="{70A02930-052D-4259-8DEE-8D7CDA40F113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F00A9-7E6F-4A82-A1D0-59EF0EEA6CE6}">
      <dsp:nvSpPr>
        <dsp:cNvPr id="0" name=""/>
        <dsp:cNvSpPr/>
      </dsp:nvSpPr>
      <dsp:spPr>
        <a:xfrm>
          <a:off x="2996765" y="687517"/>
          <a:ext cx="143912" cy="630474"/>
        </a:xfrm>
        <a:custGeom>
          <a:avLst/>
          <a:gdLst/>
          <a:ahLst/>
          <a:cxnLst/>
          <a:rect l="0" t="0" r="0" b="0"/>
          <a:pathLst>
            <a:path>
              <a:moveTo>
                <a:pt x="143912" y="0"/>
              </a:moveTo>
              <a:lnTo>
                <a:pt x="143912" y="630474"/>
              </a:lnTo>
              <a:lnTo>
                <a:pt x="0" y="6304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1C2854-52CD-40BB-89B7-F302797E14C8}">
      <dsp:nvSpPr>
        <dsp:cNvPr id="0" name=""/>
        <dsp:cNvSpPr/>
      </dsp:nvSpPr>
      <dsp:spPr>
        <a:xfrm>
          <a:off x="3140678" y="687517"/>
          <a:ext cx="1658421" cy="1260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7036"/>
              </a:lnTo>
              <a:lnTo>
                <a:pt x="1658421" y="1117036"/>
              </a:lnTo>
              <a:lnTo>
                <a:pt x="1658421" y="12609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E3DCD3-8F7C-4098-B7B4-017E9426A7CD}">
      <dsp:nvSpPr>
        <dsp:cNvPr id="0" name=""/>
        <dsp:cNvSpPr/>
      </dsp:nvSpPr>
      <dsp:spPr>
        <a:xfrm>
          <a:off x="3094958" y="687517"/>
          <a:ext cx="91440" cy="126094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609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F4B7E7-C35C-4E93-B3D9-573B5CD2AA70}">
      <dsp:nvSpPr>
        <dsp:cNvPr id="0" name=""/>
        <dsp:cNvSpPr/>
      </dsp:nvSpPr>
      <dsp:spPr>
        <a:xfrm>
          <a:off x="934018" y="3606888"/>
          <a:ext cx="205589" cy="630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0474"/>
              </a:lnTo>
              <a:lnTo>
                <a:pt x="205589" y="6304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989399-3C6C-4CD7-804E-DC355495F080}">
      <dsp:nvSpPr>
        <dsp:cNvPr id="0" name=""/>
        <dsp:cNvSpPr/>
      </dsp:nvSpPr>
      <dsp:spPr>
        <a:xfrm>
          <a:off x="1436536" y="2633764"/>
          <a:ext cx="91440" cy="28782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78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3BE94-0A1C-43F8-89B7-7DC18C34F24D}">
      <dsp:nvSpPr>
        <dsp:cNvPr id="0" name=""/>
        <dsp:cNvSpPr/>
      </dsp:nvSpPr>
      <dsp:spPr>
        <a:xfrm>
          <a:off x="1482256" y="687517"/>
          <a:ext cx="1658421" cy="1260948"/>
        </a:xfrm>
        <a:custGeom>
          <a:avLst/>
          <a:gdLst/>
          <a:ahLst/>
          <a:cxnLst/>
          <a:rect l="0" t="0" r="0" b="0"/>
          <a:pathLst>
            <a:path>
              <a:moveTo>
                <a:pt x="1658421" y="0"/>
              </a:moveTo>
              <a:lnTo>
                <a:pt x="1658421" y="1117036"/>
              </a:lnTo>
              <a:lnTo>
                <a:pt x="0" y="1117036"/>
              </a:lnTo>
              <a:lnTo>
                <a:pt x="0" y="12609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0F3FC-221F-4BF7-8223-C66A16666B9A}">
      <dsp:nvSpPr>
        <dsp:cNvPr id="0" name=""/>
        <dsp:cNvSpPr/>
      </dsp:nvSpPr>
      <dsp:spPr>
        <a:xfrm>
          <a:off x="2455380" y="2219"/>
          <a:ext cx="1370596" cy="685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DECEM</a:t>
          </a:r>
          <a:endParaRPr lang="en-FM" sz="1500" kern="1200" dirty="0"/>
        </a:p>
      </dsp:txBody>
      <dsp:txXfrm>
        <a:off x="2455380" y="2219"/>
        <a:ext cx="1370596" cy="685298"/>
      </dsp:txXfrm>
    </dsp:sp>
    <dsp:sp modelId="{C153E748-F01C-4FE8-8B36-635514B0C198}">
      <dsp:nvSpPr>
        <dsp:cNvPr id="0" name=""/>
        <dsp:cNvSpPr/>
      </dsp:nvSpPr>
      <dsp:spPr>
        <a:xfrm>
          <a:off x="796958" y="1948466"/>
          <a:ext cx="1370596" cy="685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Environment</a:t>
          </a:r>
          <a:endParaRPr lang="en-FM" sz="1500" kern="1200" dirty="0"/>
        </a:p>
      </dsp:txBody>
      <dsp:txXfrm>
        <a:off x="796958" y="1948466"/>
        <a:ext cx="1370596" cy="685298"/>
      </dsp:txXfrm>
    </dsp:sp>
    <dsp:sp modelId="{E228FAD7-8FF8-49F9-9A58-C2333442D944}">
      <dsp:nvSpPr>
        <dsp:cNvPr id="0" name=""/>
        <dsp:cNvSpPr/>
      </dsp:nvSpPr>
      <dsp:spPr>
        <a:xfrm>
          <a:off x="796958" y="2921589"/>
          <a:ext cx="1370596" cy="685298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Chemical &amp; Waste Management</a:t>
          </a:r>
          <a:endParaRPr lang="en-FM" sz="1500" kern="1200" dirty="0"/>
        </a:p>
      </dsp:txBody>
      <dsp:txXfrm>
        <a:off x="796958" y="2921589"/>
        <a:ext cx="1370596" cy="685298"/>
      </dsp:txXfrm>
    </dsp:sp>
    <dsp:sp modelId="{4639679F-764B-412C-876E-B5E8B3026460}">
      <dsp:nvSpPr>
        <dsp:cNvPr id="0" name=""/>
        <dsp:cNvSpPr/>
      </dsp:nvSpPr>
      <dsp:spPr>
        <a:xfrm>
          <a:off x="1139607" y="3894713"/>
          <a:ext cx="1370596" cy="685298"/>
        </a:xfrm>
        <a:prstGeom prst="rect">
          <a:avLst/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OCEA Project Team</a:t>
          </a:r>
          <a:endParaRPr lang="en-FM" sz="1500" kern="1200" dirty="0"/>
        </a:p>
      </dsp:txBody>
      <dsp:txXfrm>
        <a:off x="1139607" y="3894713"/>
        <a:ext cx="1370596" cy="685298"/>
      </dsp:txXfrm>
    </dsp:sp>
    <dsp:sp modelId="{27001A08-AFB0-4C30-9A1E-DB5662F8E455}">
      <dsp:nvSpPr>
        <dsp:cNvPr id="0" name=""/>
        <dsp:cNvSpPr/>
      </dsp:nvSpPr>
      <dsp:spPr>
        <a:xfrm>
          <a:off x="2455380" y="1948466"/>
          <a:ext cx="1370596" cy="685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Climate Change</a:t>
          </a:r>
          <a:endParaRPr lang="en-FM" sz="1500" kern="1200" dirty="0"/>
        </a:p>
      </dsp:txBody>
      <dsp:txXfrm>
        <a:off x="2455380" y="1948466"/>
        <a:ext cx="1370596" cy="685298"/>
      </dsp:txXfrm>
    </dsp:sp>
    <dsp:sp modelId="{F23A4152-30E7-4F5C-8480-49CFC7646323}">
      <dsp:nvSpPr>
        <dsp:cNvPr id="0" name=""/>
        <dsp:cNvSpPr/>
      </dsp:nvSpPr>
      <dsp:spPr>
        <a:xfrm>
          <a:off x="4113801" y="1948466"/>
          <a:ext cx="1370596" cy="685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Emergency Management</a:t>
          </a:r>
          <a:endParaRPr lang="en-FM" sz="1500" kern="1200" dirty="0"/>
        </a:p>
      </dsp:txBody>
      <dsp:txXfrm>
        <a:off x="4113801" y="1948466"/>
        <a:ext cx="1370596" cy="685298"/>
      </dsp:txXfrm>
    </dsp:sp>
    <dsp:sp modelId="{CFA79BD0-891A-4E01-823D-68DBD8011CD0}">
      <dsp:nvSpPr>
        <dsp:cNvPr id="0" name=""/>
        <dsp:cNvSpPr/>
      </dsp:nvSpPr>
      <dsp:spPr>
        <a:xfrm>
          <a:off x="1626169" y="975342"/>
          <a:ext cx="1370596" cy="6852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Admin</a:t>
          </a:r>
          <a:endParaRPr lang="en-FM" sz="1500" kern="1200" dirty="0"/>
        </a:p>
      </dsp:txBody>
      <dsp:txXfrm>
        <a:off x="1626169" y="975342"/>
        <a:ext cx="1370596" cy="6852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7245C3-F877-4704-84F1-3D37921B5D10}">
      <dsp:nvSpPr>
        <dsp:cNvPr id="0" name=""/>
        <dsp:cNvSpPr/>
      </dsp:nvSpPr>
      <dsp:spPr>
        <a:xfrm>
          <a:off x="2139000" y="2513125"/>
          <a:ext cx="387874" cy="2217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937" y="0"/>
              </a:lnTo>
              <a:lnTo>
                <a:pt x="193937" y="2217268"/>
              </a:lnTo>
              <a:lnTo>
                <a:pt x="387874" y="221726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M" sz="800" kern="1200"/>
        </a:p>
      </dsp:txBody>
      <dsp:txXfrm>
        <a:off x="2276664" y="3565486"/>
        <a:ext cx="112546" cy="112546"/>
      </dsp:txXfrm>
    </dsp:sp>
    <dsp:sp modelId="{97D6E66F-6853-485F-9140-AE05058F471D}">
      <dsp:nvSpPr>
        <dsp:cNvPr id="0" name=""/>
        <dsp:cNvSpPr/>
      </dsp:nvSpPr>
      <dsp:spPr>
        <a:xfrm>
          <a:off x="2139000" y="2513125"/>
          <a:ext cx="387874" cy="1478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937" y="0"/>
              </a:lnTo>
              <a:lnTo>
                <a:pt x="193937" y="1478179"/>
              </a:lnTo>
              <a:lnTo>
                <a:pt x="387874" y="147817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M" sz="500" kern="1200"/>
        </a:p>
      </dsp:txBody>
      <dsp:txXfrm>
        <a:off x="2294732" y="3214009"/>
        <a:ext cx="76411" cy="76411"/>
      </dsp:txXfrm>
    </dsp:sp>
    <dsp:sp modelId="{BDF8B3B6-0039-4814-AC8C-7EF18926EAEF}">
      <dsp:nvSpPr>
        <dsp:cNvPr id="0" name=""/>
        <dsp:cNvSpPr/>
      </dsp:nvSpPr>
      <dsp:spPr>
        <a:xfrm>
          <a:off x="2139000" y="2513125"/>
          <a:ext cx="387874" cy="7390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937" y="0"/>
              </a:lnTo>
              <a:lnTo>
                <a:pt x="193937" y="739089"/>
              </a:lnTo>
              <a:lnTo>
                <a:pt x="387874" y="73908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M" sz="500" kern="1200"/>
        </a:p>
      </dsp:txBody>
      <dsp:txXfrm>
        <a:off x="2312070" y="2861803"/>
        <a:ext cx="41734" cy="41734"/>
      </dsp:txXfrm>
    </dsp:sp>
    <dsp:sp modelId="{0A2788D5-9F44-46EC-9016-B30787EA33D8}">
      <dsp:nvSpPr>
        <dsp:cNvPr id="0" name=""/>
        <dsp:cNvSpPr/>
      </dsp:nvSpPr>
      <dsp:spPr>
        <a:xfrm>
          <a:off x="2139000" y="2467405"/>
          <a:ext cx="3878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7874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M" sz="500" kern="1200"/>
        </a:p>
      </dsp:txBody>
      <dsp:txXfrm>
        <a:off x="2323240" y="2503428"/>
        <a:ext cx="19393" cy="19393"/>
      </dsp:txXfrm>
    </dsp:sp>
    <dsp:sp modelId="{9067B0A9-BE99-4C90-B7A4-EF24CCA4E1AD}">
      <dsp:nvSpPr>
        <dsp:cNvPr id="0" name=""/>
        <dsp:cNvSpPr/>
      </dsp:nvSpPr>
      <dsp:spPr>
        <a:xfrm>
          <a:off x="2139000" y="1774035"/>
          <a:ext cx="387874" cy="739089"/>
        </a:xfrm>
        <a:custGeom>
          <a:avLst/>
          <a:gdLst/>
          <a:ahLst/>
          <a:cxnLst/>
          <a:rect l="0" t="0" r="0" b="0"/>
          <a:pathLst>
            <a:path>
              <a:moveTo>
                <a:pt x="0" y="739089"/>
              </a:moveTo>
              <a:lnTo>
                <a:pt x="193937" y="739089"/>
              </a:lnTo>
              <a:lnTo>
                <a:pt x="193937" y="0"/>
              </a:lnTo>
              <a:lnTo>
                <a:pt x="387874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M" sz="500" kern="1200"/>
        </a:p>
      </dsp:txBody>
      <dsp:txXfrm>
        <a:off x="2312070" y="2122713"/>
        <a:ext cx="41734" cy="41734"/>
      </dsp:txXfrm>
    </dsp:sp>
    <dsp:sp modelId="{0254C24D-F42F-44C8-8068-5C9427175D9F}">
      <dsp:nvSpPr>
        <dsp:cNvPr id="0" name=""/>
        <dsp:cNvSpPr/>
      </dsp:nvSpPr>
      <dsp:spPr>
        <a:xfrm>
          <a:off x="2139000" y="1034946"/>
          <a:ext cx="387874" cy="1478179"/>
        </a:xfrm>
        <a:custGeom>
          <a:avLst/>
          <a:gdLst/>
          <a:ahLst/>
          <a:cxnLst/>
          <a:rect l="0" t="0" r="0" b="0"/>
          <a:pathLst>
            <a:path>
              <a:moveTo>
                <a:pt x="0" y="1478179"/>
              </a:moveTo>
              <a:lnTo>
                <a:pt x="193937" y="1478179"/>
              </a:lnTo>
              <a:lnTo>
                <a:pt x="193937" y="0"/>
              </a:lnTo>
              <a:lnTo>
                <a:pt x="387874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M" sz="500" kern="1200"/>
        </a:p>
      </dsp:txBody>
      <dsp:txXfrm>
        <a:off x="2294732" y="1735830"/>
        <a:ext cx="76411" cy="76411"/>
      </dsp:txXfrm>
    </dsp:sp>
    <dsp:sp modelId="{E864AC29-D5DC-4C62-8331-8E1EE2F7E376}">
      <dsp:nvSpPr>
        <dsp:cNvPr id="0" name=""/>
        <dsp:cNvSpPr/>
      </dsp:nvSpPr>
      <dsp:spPr>
        <a:xfrm>
          <a:off x="2139000" y="295856"/>
          <a:ext cx="387874" cy="2217268"/>
        </a:xfrm>
        <a:custGeom>
          <a:avLst/>
          <a:gdLst/>
          <a:ahLst/>
          <a:cxnLst/>
          <a:rect l="0" t="0" r="0" b="0"/>
          <a:pathLst>
            <a:path>
              <a:moveTo>
                <a:pt x="0" y="2217268"/>
              </a:moveTo>
              <a:lnTo>
                <a:pt x="193937" y="2217268"/>
              </a:lnTo>
              <a:lnTo>
                <a:pt x="193937" y="0"/>
              </a:lnTo>
              <a:lnTo>
                <a:pt x="387874" y="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FM" sz="800" kern="1200"/>
        </a:p>
      </dsp:txBody>
      <dsp:txXfrm>
        <a:off x="2276664" y="1348217"/>
        <a:ext cx="112546" cy="112546"/>
      </dsp:txXfrm>
    </dsp:sp>
    <dsp:sp modelId="{2845930D-31F7-4C77-A20B-0EA885A416FA}">
      <dsp:nvSpPr>
        <dsp:cNvPr id="0" name=""/>
        <dsp:cNvSpPr/>
      </dsp:nvSpPr>
      <dsp:spPr>
        <a:xfrm rot="16200000">
          <a:off x="287386" y="2217489"/>
          <a:ext cx="3111956" cy="591271"/>
        </a:xfrm>
        <a:prstGeom prst="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Project Manager</a:t>
          </a:r>
          <a:endParaRPr lang="en-FM" sz="1000" kern="1200" dirty="0"/>
        </a:p>
      </dsp:txBody>
      <dsp:txXfrm>
        <a:off x="287386" y="2217489"/>
        <a:ext cx="3111956" cy="591271"/>
      </dsp:txXfrm>
    </dsp:sp>
    <dsp:sp modelId="{A98D7ABE-1505-4C5F-BF0E-1587515CF506}">
      <dsp:nvSpPr>
        <dsp:cNvPr id="0" name=""/>
        <dsp:cNvSpPr/>
      </dsp:nvSpPr>
      <dsp:spPr>
        <a:xfrm>
          <a:off x="2526874" y="220"/>
          <a:ext cx="1939371" cy="5912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Climate &amp; Environment Advisor</a:t>
          </a:r>
          <a:endParaRPr lang="en-FM" sz="1000" kern="1200" dirty="0"/>
        </a:p>
      </dsp:txBody>
      <dsp:txXfrm>
        <a:off x="2526874" y="220"/>
        <a:ext cx="1939371" cy="591271"/>
      </dsp:txXfrm>
    </dsp:sp>
    <dsp:sp modelId="{F784C16B-FA7F-4BDC-8DFE-06CEB33C96CE}">
      <dsp:nvSpPr>
        <dsp:cNvPr id="0" name=""/>
        <dsp:cNvSpPr/>
      </dsp:nvSpPr>
      <dsp:spPr>
        <a:xfrm>
          <a:off x="2526874" y="739310"/>
          <a:ext cx="1939371" cy="5912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Policy &amp; Strategic Planning Advisor</a:t>
          </a:r>
          <a:endParaRPr lang="en-FM" sz="1000" kern="1200" dirty="0"/>
        </a:p>
      </dsp:txBody>
      <dsp:txXfrm>
        <a:off x="2526874" y="739310"/>
        <a:ext cx="1939371" cy="591271"/>
      </dsp:txXfrm>
    </dsp:sp>
    <dsp:sp modelId="{76B91FF4-B833-4726-8BF2-438616F9205C}">
      <dsp:nvSpPr>
        <dsp:cNvPr id="0" name=""/>
        <dsp:cNvSpPr/>
      </dsp:nvSpPr>
      <dsp:spPr>
        <a:xfrm>
          <a:off x="2526874" y="1478400"/>
          <a:ext cx="1939371" cy="5912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Finance Officer</a:t>
          </a:r>
          <a:endParaRPr lang="en-FM" sz="1000" kern="1200" dirty="0"/>
        </a:p>
      </dsp:txBody>
      <dsp:txXfrm>
        <a:off x="2526874" y="1478400"/>
        <a:ext cx="1939371" cy="591271"/>
      </dsp:txXfrm>
    </dsp:sp>
    <dsp:sp modelId="{9FDDDD97-F5CF-4073-9E66-9A68F9778D4A}">
      <dsp:nvSpPr>
        <dsp:cNvPr id="0" name=""/>
        <dsp:cNvSpPr/>
      </dsp:nvSpPr>
      <dsp:spPr>
        <a:xfrm>
          <a:off x="2526874" y="2217489"/>
          <a:ext cx="1939371" cy="5912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Yap Officer</a:t>
          </a:r>
          <a:endParaRPr lang="en-FM" sz="1000" kern="1200" dirty="0"/>
        </a:p>
      </dsp:txBody>
      <dsp:txXfrm>
        <a:off x="2526874" y="2217489"/>
        <a:ext cx="1939371" cy="591271"/>
      </dsp:txXfrm>
    </dsp:sp>
    <dsp:sp modelId="{23E6B1F3-18C5-498F-BA8E-960B57226BD9}">
      <dsp:nvSpPr>
        <dsp:cNvPr id="0" name=""/>
        <dsp:cNvSpPr/>
      </dsp:nvSpPr>
      <dsp:spPr>
        <a:xfrm>
          <a:off x="2526874" y="2956579"/>
          <a:ext cx="1939371" cy="5912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Chuuk Officer</a:t>
          </a:r>
          <a:endParaRPr lang="en-FM" sz="1000" kern="1200" dirty="0"/>
        </a:p>
      </dsp:txBody>
      <dsp:txXfrm>
        <a:off x="2526874" y="2956579"/>
        <a:ext cx="1939371" cy="591271"/>
      </dsp:txXfrm>
    </dsp:sp>
    <dsp:sp modelId="{98372BAE-93AD-4513-95AD-BF5AA35287D2}">
      <dsp:nvSpPr>
        <dsp:cNvPr id="0" name=""/>
        <dsp:cNvSpPr/>
      </dsp:nvSpPr>
      <dsp:spPr>
        <a:xfrm>
          <a:off x="2526874" y="3695668"/>
          <a:ext cx="1939371" cy="5912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Kosrae Officer</a:t>
          </a:r>
          <a:endParaRPr lang="en-FM" sz="1000" kern="1200" dirty="0"/>
        </a:p>
      </dsp:txBody>
      <dsp:txXfrm>
        <a:off x="2526874" y="3695668"/>
        <a:ext cx="1939371" cy="591271"/>
      </dsp:txXfrm>
    </dsp:sp>
    <dsp:sp modelId="{E9054F87-9683-41B2-8E64-B311A718D607}">
      <dsp:nvSpPr>
        <dsp:cNvPr id="0" name=""/>
        <dsp:cNvSpPr/>
      </dsp:nvSpPr>
      <dsp:spPr>
        <a:xfrm>
          <a:off x="2526874" y="4434758"/>
          <a:ext cx="1939371" cy="59127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Database Engineer</a:t>
          </a:r>
          <a:endParaRPr lang="en-FM" sz="1000" kern="1200" dirty="0"/>
        </a:p>
      </dsp:txBody>
      <dsp:txXfrm>
        <a:off x="2526874" y="4434758"/>
        <a:ext cx="1939371" cy="591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8/27/23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Layout" Target="../diagrams/layout2.xml"/><Relationship Id="rId3" Type="http://schemas.openxmlformats.org/officeDocument/2006/relationships/image" Target="../media/image8.png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17" Type="http://schemas.openxmlformats.org/officeDocument/2006/relationships/image" Target="../media/image11.PNG"/><Relationship Id="rId2" Type="http://schemas.openxmlformats.org/officeDocument/2006/relationships/image" Target="../media/image7.png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11" Type="http://schemas.microsoft.com/office/2007/relationships/diagramDrawing" Target="../diagrams/drawing1.xml"/><Relationship Id="rId5" Type="http://schemas.openxmlformats.org/officeDocument/2006/relationships/image" Target="../media/image10.png"/><Relationship Id="rId15" Type="http://schemas.openxmlformats.org/officeDocument/2006/relationships/diagramColors" Target="../diagrams/colors2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9.png"/><Relationship Id="rId9" Type="http://schemas.openxmlformats.org/officeDocument/2006/relationships/diagramQuickStyle" Target="../diagrams/quickStyle1.xml"/><Relationship Id="rId1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27E098-505D-052D-4492-EFC66626CC90}"/>
              </a:ext>
            </a:extLst>
          </p:cNvPr>
          <p:cNvSpPr txBox="1"/>
          <p:nvPr/>
        </p:nvSpPr>
        <p:spPr>
          <a:xfrm>
            <a:off x="2462784" y="2622764"/>
            <a:ext cx="6498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2.6 Chemical Waste Management Project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2E48BE-FD38-BB1D-936E-E4CC0CA703C6}"/>
              </a:ext>
            </a:extLst>
          </p:cNvPr>
          <p:cNvSpPr txBox="1"/>
          <p:nvPr/>
        </p:nvSpPr>
        <p:spPr>
          <a:xfrm>
            <a:off x="1211025" y="3050521"/>
            <a:ext cx="9761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Yota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Oue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, Consultant, OCEA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7618D6-5254-0EEE-D199-458E375CD98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0330A3-6C63-F3DB-48E6-CC06A197D70D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2E11CC11-5C68-D2AC-D380-535EEE24D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26" y="5322724"/>
            <a:ext cx="1384300" cy="4699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3" name="Picture 3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8A63A5E1-74BC-E2ED-1C99-3E35422ACA8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7"/>
          <a:stretch/>
        </p:blipFill>
        <p:spPr>
          <a:xfrm>
            <a:off x="261811" y="973164"/>
            <a:ext cx="11561255" cy="442501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410A79A-8BD2-799E-FB06-C7CD0D8A1EC1}"/>
              </a:ext>
            </a:extLst>
          </p:cNvPr>
          <p:cNvSpPr txBox="1"/>
          <p:nvPr/>
        </p:nvSpPr>
        <p:spPr>
          <a:xfrm>
            <a:off x="1041400" y="5828073"/>
            <a:ext cx="10109199" cy="59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+mj-lt"/>
                <a:ea typeface="+mj-ea"/>
                <a:cs typeface="+mj-cs"/>
              </a:rPr>
              <a:t>Chemical Chapters as % of Annual Imports per State &amp; Year</a:t>
            </a:r>
          </a:p>
        </p:txBody>
      </p:sp>
    </p:spTree>
    <p:extLst>
      <p:ext uri="{BB962C8B-B14F-4D97-AF65-F5344CB8AC3E}">
        <p14:creationId xmlns:p14="http://schemas.microsoft.com/office/powerpoint/2010/main" val="1597469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2" name="Picture 1" descr="A screenshot of a blue and green color scheme&#10;&#10;Description automatically generated">
            <a:extLst>
              <a:ext uri="{FF2B5EF4-FFF2-40B4-BE49-F238E27FC236}">
                <a16:creationId xmlns:a16="http://schemas.microsoft.com/office/drawing/2014/main" id="{AAAEBD67-C367-DC18-2E50-5E66B20EB74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4"/>
          <a:stretch/>
        </p:blipFill>
        <p:spPr>
          <a:xfrm>
            <a:off x="658094" y="1398285"/>
            <a:ext cx="10643503" cy="50488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8623D8-3FB5-358F-EF3F-C9311B8302D5}"/>
              </a:ext>
            </a:extLst>
          </p:cNvPr>
          <p:cNvSpPr txBox="1"/>
          <p:nvPr/>
        </p:nvSpPr>
        <p:spPr>
          <a:xfrm>
            <a:off x="855280" y="936620"/>
            <a:ext cx="10481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2019 – 2021 Imports of Chemicals and Chemical-related Products into FSM</a:t>
            </a:r>
            <a:endParaRPr lang="en-FM" sz="2400" b="1" dirty="0"/>
          </a:p>
        </p:txBody>
      </p:sp>
    </p:spTree>
    <p:extLst>
      <p:ext uri="{BB962C8B-B14F-4D97-AF65-F5344CB8AC3E}">
        <p14:creationId xmlns:p14="http://schemas.microsoft.com/office/powerpoint/2010/main" val="3055006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3" name="Picture 32" descr="A blue and white logo&#10;&#10;Description automatically generated">
            <a:extLst>
              <a:ext uri="{FF2B5EF4-FFF2-40B4-BE49-F238E27FC236}">
                <a16:creationId xmlns:a16="http://schemas.microsoft.com/office/drawing/2014/main" id="{78A3CF2F-9ECC-EC63-10DF-D3A7F2D73C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999" y="1390225"/>
            <a:ext cx="9436704" cy="365672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9A4C2EF-905D-BF93-6180-6BBB130716CF}"/>
              </a:ext>
            </a:extLst>
          </p:cNvPr>
          <p:cNvSpPr txBox="1"/>
          <p:nvPr/>
        </p:nvSpPr>
        <p:spPr>
          <a:xfrm>
            <a:off x="2928626" y="4745894"/>
            <a:ext cx="72760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/>
              <a:t>Kalahngan</a:t>
            </a:r>
            <a:r>
              <a:rPr lang="en-US" sz="2800" b="1" dirty="0"/>
              <a:t>, </a:t>
            </a:r>
            <a:r>
              <a:rPr lang="en-US" sz="2800" b="1" dirty="0" err="1"/>
              <a:t>Kinisou</a:t>
            </a:r>
            <a:r>
              <a:rPr lang="en-US" sz="2800" b="1" dirty="0"/>
              <a:t> Chapur, </a:t>
            </a:r>
            <a:r>
              <a:rPr lang="en-US" sz="2800" b="1" dirty="0" err="1"/>
              <a:t>Kammagar</a:t>
            </a:r>
            <a:r>
              <a:rPr lang="en-US" sz="2800" b="1" dirty="0"/>
              <a:t>, </a:t>
            </a:r>
            <a:r>
              <a:rPr lang="en-US" sz="2800" b="1" dirty="0" err="1"/>
              <a:t>Kulo</a:t>
            </a:r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Any Questions?</a:t>
            </a:r>
            <a:endParaRPr lang="en-FM" sz="2800" dirty="0"/>
          </a:p>
        </p:txBody>
      </p:sp>
    </p:spTree>
    <p:extLst>
      <p:ext uri="{BB962C8B-B14F-4D97-AF65-F5344CB8AC3E}">
        <p14:creationId xmlns:p14="http://schemas.microsoft.com/office/powerpoint/2010/main" val="243326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1" y="1150414"/>
            <a:ext cx="11410682" cy="482971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Background – DECEM Chemical Management Institutional Strengthening Project</a:t>
            </a:r>
          </a:p>
          <a:p>
            <a:pPr marL="0" indent="0">
              <a:buNone/>
            </a:pPr>
            <a:endParaRPr lang="en-US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Purpose of the project -  Bolster FSM’s capacity to monitor and evaluate chemical use by sector; provide policy recommendations to improve state and national legislative and regulatory frameworks on chemical management; establish a central database for chemical imports to meet reporting requirements under the Basel and Stockholm Convention</a:t>
            </a:r>
          </a:p>
          <a:p>
            <a:pPr lvl="1"/>
            <a:endParaRPr lang="en-US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Donor/Budget – UNEP $180,000</a:t>
            </a:r>
          </a:p>
          <a:p>
            <a:pPr lvl="1"/>
            <a:endParaRPr lang="en-US" sz="2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Timeline – June to December 2023  (Yes very small implementation window!)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32" y="941281"/>
            <a:ext cx="11764075" cy="5505833"/>
          </a:xfrm>
        </p:spPr>
        <p:txBody>
          <a:bodyPr>
            <a:normAutofit/>
          </a:bodyPr>
          <a:lstStyle/>
          <a:p>
            <a:r>
              <a:rPr lang="en-US" dirty="0"/>
              <a:t>Institutional arrangements – Contracted Firm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0E82B5D-AA9B-E6A4-8ECF-677B87BBB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7333149"/>
              </p:ext>
            </p:extLst>
          </p:nvPr>
        </p:nvGraphicFramePr>
        <p:xfrm>
          <a:off x="167125" y="1690712"/>
          <a:ext cx="6281357" cy="4582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3D8B2C2-A384-1EDA-2DF0-B303BB3518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5148158"/>
              </p:ext>
            </p:extLst>
          </p:nvPr>
        </p:nvGraphicFramePr>
        <p:xfrm>
          <a:off x="6370030" y="1246692"/>
          <a:ext cx="6013975" cy="5026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87809E7-E4F0-A310-ADB6-B50DFEB02800}"/>
              </a:ext>
            </a:extLst>
          </p:cNvPr>
          <p:cNvCxnSpPr/>
          <p:nvPr/>
        </p:nvCxnSpPr>
        <p:spPr>
          <a:xfrm flipV="1">
            <a:off x="2720093" y="3429000"/>
            <a:ext cx="4985851" cy="24877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A blue and white logo&#10;&#10;Description automatically generated">
            <a:extLst>
              <a:ext uri="{FF2B5EF4-FFF2-40B4-BE49-F238E27FC236}">
                <a16:creationId xmlns:a16="http://schemas.microsoft.com/office/drawing/2014/main" id="{995FD352-8CA3-67CC-E5D6-C3D579F1175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75290" y="3289276"/>
            <a:ext cx="2640807" cy="102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1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975" y="935606"/>
            <a:ext cx="11764075" cy="5793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Ongoing Project Activities</a:t>
            </a:r>
          </a:p>
          <a:p>
            <a:pPr lvl="1"/>
            <a:r>
              <a:rPr lang="en-US" sz="24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National Chemical Profile &amp; Updated Chemical Inventory – Drafting </a:t>
            </a:r>
          </a:p>
          <a:p>
            <a:pPr lvl="1"/>
            <a:endParaRPr lang="en-US" sz="1800" dirty="0">
              <a:latin typeface="Roboto 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sz="18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National Chemical Management Policy &amp; Action Plan – Planning/Research</a:t>
            </a:r>
          </a:p>
          <a:p>
            <a:pPr lvl="1"/>
            <a:endParaRPr lang="en-US" sz="1800" dirty="0">
              <a:latin typeface="Roboto 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sz="18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Review of Policy and Regulatory Framework on Chemical Management – Drafting </a:t>
            </a:r>
          </a:p>
          <a:p>
            <a:pPr lvl="1"/>
            <a:endParaRPr lang="en-US" sz="1800" dirty="0">
              <a:latin typeface="Roboto 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sz="18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Policy Recommendations for State and National Frameworks on Chemical Management - Drafting</a:t>
            </a:r>
          </a:p>
          <a:p>
            <a:pPr lvl="1"/>
            <a:endParaRPr lang="en-US" sz="1800" dirty="0">
              <a:latin typeface="Roboto 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sz="18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National Chemical Database &amp; Reporting System – Soft Launch</a:t>
            </a:r>
          </a:p>
          <a:p>
            <a:pPr lvl="1"/>
            <a:endParaRPr lang="en-US" sz="1800" dirty="0">
              <a:latin typeface="Roboto 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en-US" sz="20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Planned Activities</a:t>
            </a:r>
          </a:p>
          <a:p>
            <a:pPr lvl="1"/>
            <a:r>
              <a:rPr lang="en-US" sz="18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Stakeholders Meetings to review draft NCP, NCPM&amp;AP, &amp; Policy Recommendations</a:t>
            </a:r>
          </a:p>
          <a:p>
            <a:pPr lvl="1"/>
            <a:endParaRPr lang="en-US" sz="1800" dirty="0">
              <a:latin typeface="Roboto 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sz="1800" dirty="0">
                <a:latin typeface="Roboto "/>
                <a:ea typeface="Roboto" panose="02000000000000000000" pitchFamily="2" charset="0"/>
                <a:cs typeface="Roboto" panose="02000000000000000000" pitchFamily="2" charset="0"/>
              </a:rPr>
              <a:t>User Access Testing of National Chemical Database – 8 to 10- users </a:t>
            </a:r>
          </a:p>
          <a:p>
            <a:pPr marL="0" indent="0">
              <a:buNone/>
            </a:pPr>
            <a:endParaRPr lang="en-US" dirty="0">
              <a:latin typeface="Roboto "/>
            </a:endParaRPr>
          </a:p>
          <a:p>
            <a:pPr lvl="1"/>
            <a:endParaRPr lang="en-FM" dirty="0">
              <a:latin typeface="Roboto 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14865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5" y="973939"/>
            <a:ext cx="11951636" cy="55058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Opportunities for collaboration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Developing Databases and Reporting Mechanisms – consolidating quantitative data derived from surveys or customs imports to increase ease of reporting, fulfill reporting requirements to depts, implementing agencies, donors, etc.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Using technology tools to automate reporting and communications with stakeholders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Strategic Planning for State EPAs – generate ideas and explore avenues for the EPA to engage with new funding opportunities under Compact III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Policy Development &amp; Technical Training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Recommendations</a:t>
            </a:r>
          </a:p>
          <a:p>
            <a:pPr marL="0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Improve the quality and frequency of data collection, especially with projects/programs that depend on customs import data to derive baselines on chemicals, vehicles, fuel, refrigerants, etc.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Establish Standard Operating Procedures for chemical imports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Explore ways to collect data to improve current operational or reporting processes – you cannot improve what you cannot measure!</a:t>
            </a: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26A22602-A802-90B6-3714-AAF1B0855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04" y="5308392"/>
            <a:ext cx="1384300" cy="4699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2" name="Picture 1" descr="Chemical formulae are written on paper">
            <a:extLst>
              <a:ext uri="{FF2B5EF4-FFF2-40B4-BE49-F238E27FC236}">
                <a16:creationId xmlns:a16="http://schemas.microsoft.com/office/drawing/2014/main" id="{5C53292E-3509-1558-C9F2-F13645B52BA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8020" b="31135"/>
          <a:stretch/>
        </p:blipFill>
        <p:spPr>
          <a:xfrm>
            <a:off x="20" y="812555"/>
            <a:ext cx="12191980" cy="4172740"/>
          </a:xfrm>
          <a:prstGeom prst="rect">
            <a:avLst/>
          </a:prstGeom>
        </p:spPr>
      </p:pic>
      <p:sp>
        <p:nvSpPr>
          <p:cNvPr id="35" name="Title 1">
            <a:extLst>
              <a:ext uri="{FF2B5EF4-FFF2-40B4-BE49-F238E27FC236}">
                <a16:creationId xmlns:a16="http://schemas.microsoft.com/office/drawing/2014/main" id="{4651E154-B922-3A93-76AC-47046AB9A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595" y="5544843"/>
            <a:ext cx="10109199" cy="5980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500" b="1" dirty="0"/>
              <a:t>Preview of Preliminary Findings of DECEM’s Chemical Imports from 2019 -2021</a:t>
            </a:r>
          </a:p>
        </p:txBody>
      </p:sp>
    </p:spTree>
    <p:extLst>
      <p:ext uri="{BB962C8B-B14F-4D97-AF65-F5344CB8AC3E}">
        <p14:creationId xmlns:p14="http://schemas.microsoft.com/office/powerpoint/2010/main" val="2576256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5EEB80B-D873-B19F-F3F2-59D9E0D65907}"/>
              </a:ext>
            </a:extLst>
          </p:cNvPr>
          <p:cNvSpPr txBox="1"/>
          <p:nvPr/>
        </p:nvSpPr>
        <p:spPr>
          <a:xfrm>
            <a:off x="186519" y="812555"/>
            <a:ext cx="11789231" cy="568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28 Inorganic chemicals; organic or inorganic compounds of precious metals, of rare-earth metals, of radioactive elements or of isotopes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29 Organic chemicals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30 Pharmaceutical products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31 Fertilisers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32 Tanning or dyeing extracts; tannins and their derivatives; dyes, pigments and other colouring matter; paints and varnishes; putty and other mastics; inks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33 Essential oils and resinoids; perfumery, cosmetic or toilet preparations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34 Soap, organic surface-active agents, washing preparations, lubricating preparations, artificial waxes, prepared waxes, polishing or scouring preparations, candles and similar articles, modelling pastes, “dental waxes” and dental preparations with a basis of plaster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35 Albuminoidal substances; modified starches; glues; enzymes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36 Explosives; pyrotechnic products; matches; pyrophoric alloys; certain combustible preparations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37 Photographic or cinematographic goods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38 Miscellaneous chemical products- pesticides and related chemicals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39 - Plastics and Articles Thereof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>
              <a:lnSpc>
                <a:spcPct val="137000"/>
              </a:lnSpc>
            </a:pPr>
            <a:r>
              <a:rPr lang="en" sz="16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Chapter 40 - Rubbers and Articles Thereof</a:t>
            </a:r>
            <a:endParaRPr lang="en-FM" sz="16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421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2E11CC11-5C68-D2AC-D380-535EEE24D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99" y="1031926"/>
            <a:ext cx="1384300" cy="4699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1" indent="0"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6C369041-E3E1-905E-7F4A-88AD85480EF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6"/>
          <a:stretch/>
        </p:blipFill>
        <p:spPr>
          <a:xfrm>
            <a:off x="457903" y="2074813"/>
            <a:ext cx="11550021" cy="41535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8F45BF-7B9B-D67E-DB94-34A8ED2F47BA}"/>
              </a:ext>
            </a:extLst>
          </p:cNvPr>
          <p:cNvSpPr txBox="1"/>
          <p:nvPr/>
        </p:nvSpPr>
        <p:spPr>
          <a:xfrm>
            <a:off x="572342" y="1428989"/>
            <a:ext cx="11321142" cy="5647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Nominal Value of Chemical Imports per Chapter per State in 2019 - 2021</a:t>
            </a:r>
          </a:p>
        </p:txBody>
      </p:sp>
    </p:spTree>
    <p:extLst>
      <p:ext uri="{BB962C8B-B14F-4D97-AF65-F5344CB8AC3E}">
        <p14:creationId xmlns:p14="http://schemas.microsoft.com/office/powerpoint/2010/main" val="1611300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</TotalTime>
  <Words>698</Words>
  <Application>Microsoft Macintosh PowerPoint</Application>
  <PresentationFormat>Widescreen</PresentationFormat>
  <Paragraphs>106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Roboto</vt:lpstr>
      <vt:lpstr>Roboto 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Preview of Preliminary Findings of DECEM’s Chemical Imports from 2019 -2021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21</cp:revision>
  <dcterms:created xsi:type="dcterms:W3CDTF">2023-08-01T02:39:00Z</dcterms:created>
  <dcterms:modified xsi:type="dcterms:W3CDTF">2023-08-27T08:16:48Z</dcterms:modified>
</cp:coreProperties>
</file>