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6.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256" r:id="rId3"/>
    <p:sldId id="258" r:id="rId4"/>
    <p:sldId id="260" r:id="rId5"/>
    <p:sldId id="261" r:id="rId6"/>
    <p:sldId id="262" r:id="rId7"/>
    <p:sldId id="265" r:id="rId8"/>
  </p:sldIdLst>
  <p:sldSz cx="12192000" cy="6858000"/>
  <p:notesSz cx="6858000" cy="9144000"/>
  <p:defaultTextStyle>
    <a:defPPr>
      <a:defRPr lang="en-F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p:restoredTop sz="71065"/>
  </p:normalViewPr>
  <p:slideViewPr>
    <p:cSldViewPr snapToGrid="0">
      <p:cViewPr varScale="1">
        <p:scale>
          <a:sx n="77" d="100"/>
          <a:sy n="77" d="100"/>
        </p:scale>
        <p:origin x="9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M"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480710-7682-4E66-A3C2-243D35150580}" type="datetimeFigureOut">
              <a:rPr lang="en-FM" smtClean="0"/>
              <a:t>8/27/23</a:t>
            </a:fld>
            <a:endParaRPr lang="en-FM"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M"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M"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64EC0-AC93-47F0-8B5C-277A528EB23B}" type="slidenum">
              <a:rPr lang="en-FM" smtClean="0"/>
              <a:t>‹#›</a:t>
            </a:fld>
            <a:endParaRPr lang="en-FM" dirty="0"/>
          </a:p>
        </p:txBody>
      </p:sp>
    </p:spTree>
    <p:extLst>
      <p:ext uri="{BB962C8B-B14F-4D97-AF65-F5344CB8AC3E}">
        <p14:creationId xmlns:p14="http://schemas.microsoft.com/office/powerpoint/2010/main" val="248504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 </a:t>
            </a:r>
            <a:r>
              <a:rPr lang="en-US" dirty="0" err="1"/>
              <a:t>Anim</a:t>
            </a:r>
            <a:r>
              <a:rPr lang="en-US" dirty="0"/>
              <a:t>, </a:t>
            </a:r>
            <a:r>
              <a:rPr lang="en-US" dirty="0" err="1"/>
              <a:t>Kaselehlie</a:t>
            </a:r>
            <a:r>
              <a:rPr lang="en-US" dirty="0"/>
              <a:t>, </a:t>
            </a:r>
            <a:r>
              <a:rPr lang="en-US" dirty="0" err="1"/>
              <a:t>Mogethin</a:t>
            </a:r>
            <a:r>
              <a:rPr lang="en-US" dirty="0"/>
              <a:t> and </a:t>
            </a:r>
            <a:r>
              <a:rPr lang="en-US" dirty="0" err="1"/>
              <a:t>Lenwo</a:t>
            </a:r>
            <a:endParaRPr lang="en-US" dirty="0"/>
          </a:p>
          <a:p>
            <a:endParaRPr lang="en-US" dirty="0"/>
          </a:p>
          <a:p>
            <a:r>
              <a:rPr lang="en-US" dirty="0"/>
              <a:t>Inform Portal</a:t>
            </a:r>
          </a:p>
          <a:p>
            <a:r>
              <a:rPr lang="en-US" dirty="0"/>
              <a:t>FSM Environment, Climate Change and Disaster Risk Management Data Portal</a:t>
            </a:r>
          </a:p>
          <a:p>
            <a:r>
              <a:rPr lang="en-US" dirty="0"/>
              <a:t>Department implemented the climate change portal features on the Inform(Environment Portal)</a:t>
            </a:r>
            <a:endParaRPr lang="en-FM" dirty="0"/>
          </a:p>
        </p:txBody>
      </p:sp>
      <p:sp>
        <p:nvSpPr>
          <p:cNvPr id="4" name="Slide Number Placeholder 3"/>
          <p:cNvSpPr>
            <a:spLocks noGrp="1"/>
          </p:cNvSpPr>
          <p:nvPr>
            <p:ph type="sldNum" sz="quarter" idx="5"/>
          </p:nvPr>
        </p:nvSpPr>
        <p:spPr/>
        <p:txBody>
          <a:bodyPr/>
          <a:lstStyle/>
          <a:p>
            <a:fld id="{4AB64EC0-AC93-47F0-8B5C-277A528EB23B}" type="slidenum">
              <a:rPr lang="en-FM" smtClean="0"/>
              <a:t>2</a:t>
            </a:fld>
            <a:endParaRPr lang="en-FM" dirty="0"/>
          </a:p>
        </p:txBody>
      </p:sp>
    </p:spTree>
    <p:extLst>
      <p:ext uri="{BB962C8B-B14F-4D97-AF65-F5344CB8AC3E}">
        <p14:creationId xmlns:p14="http://schemas.microsoft.com/office/powerpoint/2010/main" val="132395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and Funding Database</a:t>
            </a:r>
          </a:p>
          <a:p>
            <a:endParaRPr lang="en-US" dirty="0"/>
          </a:p>
          <a:p>
            <a:r>
              <a:rPr lang="en-US" dirty="0"/>
              <a:t>Find the information on current, future and past projects</a:t>
            </a:r>
          </a:p>
          <a:p>
            <a:r>
              <a:rPr lang="en-US" dirty="0"/>
              <a:t>Projects updates, resource documents, news and events.</a:t>
            </a:r>
          </a:p>
          <a:p>
            <a:endParaRPr lang="en-US" dirty="0"/>
          </a:p>
        </p:txBody>
      </p:sp>
      <p:sp>
        <p:nvSpPr>
          <p:cNvPr id="4" name="Slide Number Placeholder 3"/>
          <p:cNvSpPr>
            <a:spLocks noGrp="1"/>
          </p:cNvSpPr>
          <p:nvPr>
            <p:ph type="sldNum" sz="quarter" idx="5"/>
          </p:nvPr>
        </p:nvSpPr>
        <p:spPr/>
        <p:txBody>
          <a:bodyPr/>
          <a:lstStyle/>
          <a:p>
            <a:fld id="{4AB64EC0-AC93-47F0-8B5C-277A528EB23B}" type="slidenum">
              <a:rPr lang="en-FM" smtClean="0"/>
              <a:t>4</a:t>
            </a:fld>
            <a:endParaRPr lang="en-FM" dirty="0"/>
          </a:p>
        </p:txBody>
      </p:sp>
    </p:spTree>
    <p:extLst>
      <p:ext uri="{BB962C8B-B14F-4D97-AF65-F5344CB8AC3E}">
        <p14:creationId xmlns:p14="http://schemas.microsoft.com/office/powerpoint/2010/main" val="320505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15000"/>
              </a:lnSpc>
              <a:spcBef>
                <a:spcPts val="0"/>
              </a:spcBef>
              <a:spcAft>
                <a:spcPts val="0"/>
              </a:spcAft>
              <a:buClrTx/>
              <a:buSzPts val="1400"/>
              <a:buFontTx/>
              <a:buChar char="●"/>
              <a:tabLst/>
              <a:defRPr/>
            </a:pPr>
            <a:r>
              <a:rPr lang="en-GB" sz="1200" dirty="0">
                <a:solidFill>
                  <a:schemeClr val="dk1"/>
                </a:solidFill>
                <a:highlight>
                  <a:srgbClr val="FFFF00"/>
                </a:highlight>
              </a:rPr>
              <a:t>Climate Change Focussed Landing Page</a:t>
            </a:r>
          </a:p>
          <a:p>
            <a:pPr marL="457200" marR="0" lvl="0" indent="-317500" algn="l" defTabSz="914400" rtl="0" eaLnBrk="1" fontAlgn="auto" latinLnBrk="0" hangingPunct="1">
              <a:lnSpc>
                <a:spcPct val="115000"/>
              </a:lnSpc>
              <a:spcBef>
                <a:spcPts val="0"/>
              </a:spcBef>
              <a:spcAft>
                <a:spcPts val="0"/>
              </a:spcAft>
              <a:buClrTx/>
              <a:buSzPts val="1400"/>
              <a:buFontTx/>
              <a:buChar char="●"/>
              <a:tabLst/>
              <a:defRPr/>
            </a:pPr>
            <a:endParaRPr lang="en-GB" dirty="0"/>
          </a:p>
          <a:p>
            <a:pPr marL="457200" lvl="0" indent="-317500" algn="l" rtl="0">
              <a:lnSpc>
                <a:spcPct val="115000"/>
              </a:lnSpc>
              <a:spcBef>
                <a:spcPts val="0"/>
              </a:spcBef>
              <a:spcAft>
                <a:spcPts val="0"/>
              </a:spcAft>
              <a:buSzPts val="1400"/>
              <a:buChar char="●"/>
            </a:pPr>
            <a:r>
              <a:rPr lang="en-GB" dirty="0"/>
              <a:t>Ability to search items within climate and disaster risk management topics</a:t>
            </a:r>
          </a:p>
          <a:p>
            <a:pPr marL="457200" lvl="0" indent="0" algn="l" rtl="0">
              <a:lnSpc>
                <a:spcPct val="150000"/>
              </a:lnSpc>
              <a:spcBef>
                <a:spcPts val="0"/>
              </a:spcBef>
              <a:spcAft>
                <a:spcPts val="0"/>
              </a:spcAft>
              <a:buNone/>
            </a:pPr>
            <a:endParaRPr lang="en-GB" dirty="0"/>
          </a:p>
          <a:p>
            <a:pPr marL="457200" lvl="0" indent="-317500" algn="l" rtl="0">
              <a:lnSpc>
                <a:spcPct val="150000"/>
              </a:lnSpc>
              <a:spcBef>
                <a:spcPts val="0"/>
              </a:spcBef>
              <a:spcAft>
                <a:spcPts val="0"/>
              </a:spcAft>
              <a:buSzPts val="1400"/>
              <a:buChar char="●"/>
            </a:pPr>
            <a:r>
              <a:rPr lang="en-GB" dirty="0"/>
              <a:t>Navigate to </a:t>
            </a:r>
          </a:p>
          <a:p>
            <a:pPr marL="914400" lvl="1" indent="-317500" algn="l" rtl="0">
              <a:lnSpc>
                <a:spcPct val="150000"/>
              </a:lnSpc>
              <a:spcBef>
                <a:spcPts val="0"/>
              </a:spcBef>
              <a:spcAft>
                <a:spcPts val="0"/>
              </a:spcAft>
              <a:buSzPts val="1400"/>
              <a:buChar char="○"/>
            </a:pPr>
            <a:r>
              <a:rPr lang="en-GB" dirty="0"/>
              <a:t>General information on climate change impacts</a:t>
            </a:r>
          </a:p>
          <a:p>
            <a:pPr marL="914400" lvl="1" indent="-317500" algn="l" rtl="0">
              <a:lnSpc>
                <a:spcPct val="150000"/>
              </a:lnSpc>
              <a:spcBef>
                <a:spcPts val="0"/>
              </a:spcBef>
              <a:spcAft>
                <a:spcPts val="0"/>
              </a:spcAft>
              <a:buSzPts val="1400"/>
              <a:buChar char="○"/>
            </a:pPr>
            <a:r>
              <a:rPr lang="en-GB" dirty="0"/>
              <a:t>Climate projects list</a:t>
            </a:r>
          </a:p>
          <a:p>
            <a:pPr marL="914400" lvl="1" indent="-317500" algn="l" rtl="0">
              <a:lnSpc>
                <a:spcPct val="150000"/>
              </a:lnSpc>
              <a:spcBef>
                <a:spcPts val="0"/>
              </a:spcBef>
              <a:spcAft>
                <a:spcPts val="0"/>
              </a:spcAft>
              <a:buSzPts val="1400"/>
              <a:buChar char="○"/>
            </a:pPr>
            <a:r>
              <a:rPr lang="en-GB" dirty="0"/>
              <a:t>Legislation and policies landing page</a:t>
            </a:r>
          </a:p>
          <a:p>
            <a:pPr marL="914400" lvl="1" indent="-317500" algn="l" rtl="0">
              <a:lnSpc>
                <a:spcPct val="150000"/>
              </a:lnSpc>
              <a:spcBef>
                <a:spcPts val="0"/>
              </a:spcBef>
              <a:spcAft>
                <a:spcPts val="0"/>
              </a:spcAft>
              <a:buSzPts val="1400"/>
              <a:buChar char="○"/>
            </a:pPr>
            <a:r>
              <a:rPr lang="en-GB" dirty="0"/>
              <a:t>Education landing page</a:t>
            </a:r>
          </a:p>
          <a:p>
            <a:pPr marL="457200" lvl="0" indent="0" algn="l" rtl="0">
              <a:lnSpc>
                <a:spcPct val="150000"/>
              </a:lnSpc>
              <a:spcBef>
                <a:spcPts val="0"/>
              </a:spcBef>
              <a:spcAft>
                <a:spcPts val="0"/>
              </a:spcAft>
              <a:buNone/>
            </a:pPr>
            <a:endParaRPr lang="en-GB" dirty="0"/>
          </a:p>
          <a:p>
            <a:pPr marL="457200" lvl="0" indent="-317500" algn="l" rtl="0">
              <a:lnSpc>
                <a:spcPct val="150000"/>
              </a:lnSpc>
              <a:spcBef>
                <a:spcPts val="0"/>
              </a:spcBef>
              <a:spcAft>
                <a:spcPts val="0"/>
              </a:spcAft>
              <a:buSzPts val="1400"/>
              <a:buChar char="●"/>
            </a:pPr>
            <a:r>
              <a:rPr lang="en-GB" dirty="0"/>
              <a:t>Access latest news items related to climate / disaster risk management</a:t>
            </a:r>
          </a:p>
          <a:p>
            <a:pPr marL="457200" lvl="0" indent="-317500" algn="l" rtl="0">
              <a:lnSpc>
                <a:spcPct val="150000"/>
              </a:lnSpc>
              <a:spcBef>
                <a:spcPts val="0"/>
              </a:spcBef>
              <a:spcAft>
                <a:spcPts val="0"/>
              </a:spcAft>
              <a:buSzPts val="1400"/>
              <a:buChar char="●"/>
            </a:pPr>
            <a:endParaRPr lang="en-GB" dirty="0"/>
          </a:p>
          <a:p>
            <a:pPr marL="457200" lvl="0" indent="-317500" algn="l" rtl="0">
              <a:lnSpc>
                <a:spcPct val="115000"/>
              </a:lnSpc>
              <a:spcBef>
                <a:spcPts val="0"/>
              </a:spcBef>
              <a:spcAft>
                <a:spcPts val="0"/>
              </a:spcAft>
              <a:buSzPts val="1400"/>
              <a:buChar char="●"/>
            </a:pPr>
            <a:r>
              <a:rPr lang="en-GB" dirty="0"/>
              <a:t>Find a curated list of resources related to climate / disaster risk management</a:t>
            </a:r>
          </a:p>
          <a:p>
            <a:pPr marL="457200" lvl="0" indent="0" algn="l" rtl="0">
              <a:lnSpc>
                <a:spcPct val="150000"/>
              </a:lnSpc>
              <a:spcBef>
                <a:spcPts val="0"/>
              </a:spcBef>
              <a:spcAft>
                <a:spcPts val="0"/>
              </a:spcAft>
              <a:buNone/>
            </a:pPr>
            <a:endParaRPr lang="en-GB" dirty="0"/>
          </a:p>
          <a:p>
            <a:pPr marL="457200" lvl="0" indent="-317500" algn="l" rtl="0">
              <a:lnSpc>
                <a:spcPct val="150000"/>
              </a:lnSpc>
              <a:spcBef>
                <a:spcPts val="0"/>
              </a:spcBef>
              <a:spcAft>
                <a:spcPts val="0"/>
              </a:spcAft>
              <a:buSzPts val="1400"/>
              <a:buChar char="●"/>
            </a:pPr>
            <a:r>
              <a:rPr lang="en-GB" dirty="0"/>
              <a:t>Stats panel highlighting the number of following items on the </a:t>
            </a:r>
            <a:r>
              <a:rPr lang="en-GB" dirty="0">
                <a:solidFill>
                  <a:schemeClr val="dk1"/>
                </a:solidFill>
              </a:rPr>
              <a:t>portal related to climate / disaster risk management</a:t>
            </a:r>
            <a:endParaRPr lang="en-GB" dirty="0"/>
          </a:p>
          <a:p>
            <a:pPr marL="914400" lvl="1" indent="-317500" algn="l" rtl="0">
              <a:lnSpc>
                <a:spcPct val="150000"/>
              </a:lnSpc>
              <a:spcBef>
                <a:spcPts val="0"/>
              </a:spcBef>
              <a:spcAft>
                <a:spcPts val="0"/>
              </a:spcAft>
              <a:buSzPts val="1400"/>
              <a:buChar char="○"/>
            </a:pPr>
            <a:r>
              <a:rPr lang="en-GB" dirty="0"/>
              <a:t>Projects</a:t>
            </a:r>
          </a:p>
          <a:p>
            <a:pPr marL="914400" lvl="1" indent="-317500" algn="l" rtl="0">
              <a:lnSpc>
                <a:spcPct val="150000"/>
              </a:lnSpc>
              <a:spcBef>
                <a:spcPts val="0"/>
              </a:spcBef>
              <a:spcAft>
                <a:spcPts val="0"/>
              </a:spcAft>
              <a:buSzPts val="1400"/>
              <a:buChar char="○"/>
            </a:pPr>
            <a:r>
              <a:rPr lang="en-GB" dirty="0"/>
              <a:t>Resources</a:t>
            </a:r>
          </a:p>
          <a:p>
            <a:pPr marL="914400" lvl="1" indent="-317500" algn="l" rtl="0">
              <a:lnSpc>
                <a:spcPct val="150000"/>
              </a:lnSpc>
              <a:spcBef>
                <a:spcPts val="0"/>
              </a:spcBef>
              <a:spcAft>
                <a:spcPts val="0"/>
              </a:spcAft>
              <a:buSzPts val="1400"/>
              <a:buChar char="○"/>
            </a:pPr>
            <a:r>
              <a:rPr lang="en-GB" dirty="0"/>
              <a:t>Dashboards</a:t>
            </a:r>
          </a:p>
          <a:p>
            <a:pPr marL="914400" lvl="1" indent="-317500" algn="l" rtl="0">
              <a:lnSpc>
                <a:spcPct val="150000"/>
              </a:lnSpc>
              <a:spcBef>
                <a:spcPts val="0"/>
              </a:spcBef>
              <a:spcAft>
                <a:spcPts val="0"/>
              </a:spcAft>
              <a:buSzPts val="1400"/>
              <a:buChar char="○"/>
            </a:pPr>
            <a:r>
              <a:rPr lang="en-GB" dirty="0"/>
              <a:t>News items </a:t>
            </a:r>
          </a:p>
          <a:p>
            <a:pPr marL="457200" lvl="0" indent="0" algn="l" rtl="0">
              <a:lnSpc>
                <a:spcPct val="150000"/>
              </a:lnSpc>
              <a:spcBef>
                <a:spcPts val="0"/>
              </a:spcBef>
              <a:spcAft>
                <a:spcPts val="0"/>
              </a:spcAft>
              <a:buNone/>
            </a:pPr>
            <a:endParaRPr lang="en-GB" dirty="0"/>
          </a:p>
          <a:p>
            <a:pPr marL="457200" lvl="0" indent="-317500" algn="l" rtl="0">
              <a:lnSpc>
                <a:spcPct val="150000"/>
              </a:lnSpc>
              <a:spcBef>
                <a:spcPts val="0"/>
              </a:spcBef>
              <a:spcAft>
                <a:spcPts val="0"/>
              </a:spcAft>
              <a:buSzPts val="1400"/>
              <a:buChar char="●"/>
            </a:pPr>
            <a:r>
              <a:rPr lang="en-GB" dirty="0"/>
              <a:t>Access a list of active projects related to climate / disaster risk management</a:t>
            </a:r>
          </a:p>
          <a:p>
            <a:pPr marL="457200" lvl="0" indent="-317500" algn="l" rtl="0">
              <a:lnSpc>
                <a:spcPct val="150000"/>
              </a:lnSpc>
              <a:spcBef>
                <a:spcPts val="0"/>
              </a:spcBef>
              <a:spcAft>
                <a:spcPts val="0"/>
              </a:spcAft>
              <a:buSzPts val="1400"/>
              <a:buChar char="●"/>
            </a:pPr>
            <a:endParaRPr lang="en-GB" dirty="0"/>
          </a:p>
          <a:p>
            <a:endParaRPr lang="en-US" dirty="0"/>
          </a:p>
        </p:txBody>
      </p:sp>
      <p:sp>
        <p:nvSpPr>
          <p:cNvPr id="4" name="Slide Number Placeholder 3"/>
          <p:cNvSpPr>
            <a:spLocks noGrp="1"/>
          </p:cNvSpPr>
          <p:nvPr>
            <p:ph type="sldNum" sz="quarter" idx="5"/>
          </p:nvPr>
        </p:nvSpPr>
        <p:spPr/>
        <p:txBody>
          <a:bodyPr/>
          <a:lstStyle/>
          <a:p>
            <a:fld id="{4AB64EC0-AC93-47F0-8B5C-277A528EB23B}" type="slidenum">
              <a:rPr lang="en-FM" smtClean="0"/>
              <a:t>5</a:t>
            </a:fld>
            <a:endParaRPr lang="en-FM" dirty="0"/>
          </a:p>
        </p:txBody>
      </p:sp>
    </p:spTree>
    <p:extLst>
      <p:ext uri="{BB962C8B-B14F-4D97-AF65-F5344CB8AC3E}">
        <p14:creationId xmlns:p14="http://schemas.microsoft.com/office/powerpoint/2010/main" val="378155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dk1"/>
                </a:solidFill>
              </a:rPr>
              <a:t>Benefits of Legislation and Policies Landing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dk1"/>
              </a:solidFill>
            </a:endParaRPr>
          </a:p>
          <a:p>
            <a:pPr marL="457200" lvl="0" indent="-317500" algn="l" rtl="0">
              <a:lnSpc>
                <a:spcPct val="115000"/>
              </a:lnSpc>
              <a:spcBef>
                <a:spcPts val="0"/>
              </a:spcBef>
              <a:spcAft>
                <a:spcPts val="0"/>
              </a:spcAft>
              <a:buSzPts val="1400"/>
              <a:buChar char="●"/>
            </a:pPr>
            <a:r>
              <a:rPr lang="en-GB" dirty="0">
                <a:solidFill>
                  <a:schemeClr val="dk1"/>
                </a:solidFill>
              </a:rPr>
              <a:t>Access a list of national legislation and policy resources</a:t>
            </a:r>
          </a:p>
          <a:p>
            <a:pPr marL="457200" lvl="0" indent="0" algn="l" rtl="0">
              <a:lnSpc>
                <a:spcPct val="150000"/>
              </a:lnSpc>
              <a:spcBef>
                <a:spcPts val="0"/>
              </a:spcBef>
              <a:spcAft>
                <a:spcPts val="0"/>
              </a:spcAft>
              <a:buNone/>
            </a:pPr>
            <a:endParaRPr lang="en-GB" dirty="0">
              <a:solidFill>
                <a:schemeClr val="dk1"/>
              </a:solidFill>
            </a:endParaRPr>
          </a:p>
          <a:p>
            <a:pPr marL="457200" lvl="0" indent="-317500" algn="l" rtl="0">
              <a:lnSpc>
                <a:spcPct val="150000"/>
              </a:lnSpc>
              <a:spcBef>
                <a:spcPts val="0"/>
              </a:spcBef>
              <a:spcAft>
                <a:spcPts val="0"/>
              </a:spcAft>
              <a:buSzPts val="1400"/>
              <a:buChar char="●"/>
            </a:pPr>
            <a:r>
              <a:rPr lang="en-GB" dirty="0">
                <a:solidFill>
                  <a:schemeClr val="dk1"/>
                </a:solidFill>
              </a:rPr>
              <a:t>Access a list of state based legislation and policy resources</a:t>
            </a:r>
            <a:endParaRPr lang="en-US" dirty="0"/>
          </a:p>
        </p:txBody>
      </p:sp>
      <p:sp>
        <p:nvSpPr>
          <p:cNvPr id="4" name="Slide Number Placeholder 3"/>
          <p:cNvSpPr>
            <a:spLocks noGrp="1"/>
          </p:cNvSpPr>
          <p:nvPr>
            <p:ph type="sldNum" sz="quarter" idx="5"/>
          </p:nvPr>
        </p:nvSpPr>
        <p:spPr/>
        <p:txBody>
          <a:bodyPr/>
          <a:lstStyle/>
          <a:p>
            <a:fld id="{4AB64EC0-AC93-47F0-8B5C-277A528EB23B}" type="slidenum">
              <a:rPr lang="en-FM" smtClean="0"/>
              <a:t>6</a:t>
            </a:fld>
            <a:endParaRPr lang="en-FM" dirty="0"/>
          </a:p>
        </p:txBody>
      </p:sp>
    </p:spTree>
    <p:extLst>
      <p:ext uri="{BB962C8B-B14F-4D97-AF65-F5344CB8AC3E}">
        <p14:creationId xmlns:p14="http://schemas.microsoft.com/office/powerpoint/2010/main" val="220475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a:t>
            </a:r>
            <a:r>
              <a:rPr lang="en-US" baseline="0" dirty="0"/>
              <a:t> we look forward to the sign off of our Agreement and kick start on our implementation phase of the NAP,  we feel the urge to share key recommendations that not only will help better understand what we need to do, but to also fill in the gaps as we move forward in this NAP implementation. </a:t>
            </a:r>
            <a:endParaRPr lang="en-US" dirty="0"/>
          </a:p>
        </p:txBody>
      </p:sp>
      <p:sp>
        <p:nvSpPr>
          <p:cNvPr id="4" name="Slide Number Placeholder 3"/>
          <p:cNvSpPr>
            <a:spLocks noGrp="1"/>
          </p:cNvSpPr>
          <p:nvPr>
            <p:ph type="sldNum" sz="quarter" idx="10"/>
          </p:nvPr>
        </p:nvSpPr>
        <p:spPr/>
        <p:txBody>
          <a:bodyPr/>
          <a:lstStyle/>
          <a:p>
            <a:fld id="{4AB64EC0-AC93-47F0-8B5C-277A528EB23B}" type="slidenum">
              <a:rPr lang="x-none" smtClean="0"/>
              <a:t>7</a:t>
            </a:fld>
            <a:endParaRPr lang="x-none" dirty="0"/>
          </a:p>
        </p:txBody>
      </p:sp>
    </p:spTree>
    <p:extLst>
      <p:ext uri="{BB962C8B-B14F-4D97-AF65-F5344CB8AC3E}">
        <p14:creationId xmlns:p14="http://schemas.microsoft.com/office/powerpoint/2010/main" val="301201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FC312-A56B-3F8F-C8A2-FDDB2FAB39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FM"/>
          </a:p>
        </p:txBody>
      </p:sp>
      <p:sp>
        <p:nvSpPr>
          <p:cNvPr id="3" name="Subtitle 2">
            <a:extLst>
              <a:ext uri="{FF2B5EF4-FFF2-40B4-BE49-F238E27FC236}">
                <a16:creationId xmlns:a16="http://schemas.microsoft.com/office/drawing/2014/main" id="{412E1131-B56A-24A6-5E1D-0BE8175D4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FM"/>
          </a:p>
        </p:txBody>
      </p:sp>
      <p:sp>
        <p:nvSpPr>
          <p:cNvPr id="4" name="Date Placeholder 3">
            <a:extLst>
              <a:ext uri="{FF2B5EF4-FFF2-40B4-BE49-F238E27FC236}">
                <a16:creationId xmlns:a16="http://schemas.microsoft.com/office/drawing/2014/main" id="{8EF0D5FE-DB91-BCF8-0A11-1868D8D3EC16}"/>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5" name="Footer Placeholder 4">
            <a:extLst>
              <a:ext uri="{FF2B5EF4-FFF2-40B4-BE49-F238E27FC236}">
                <a16:creationId xmlns:a16="http://schemas.microsoft.com/office/drawing/2014/main" id="{BBC10FED-EB65-1BC1-8CC7-17913337A900}"/>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DECDD5F2-45EC-0CD0-CEEB-619FEAB08EAD}"/>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13843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4CEB-E8C2-5A83-C25F-28DA61DE9AFC}"/>
              </a:ext>
            </a:extLst>
          </p:cNvPr>
          <p:cNvSpPr>
            <a:spLocks noGrp="1"/>
          </p:cNvSpPr>
          <p:nvPr>
            <p:ph type="title"/>
          </p:nvPr>
        </p:nvSpPr>
        <p:spPr/>
        <p:txBody>
          <a:bodyPr/>
          <a:lstStyle/>
          <a:p>
            <a:r>
              <a:rPr lang="en-US"/>
              <a:t>Click to edit Master title style</a:t>
            </a:r>
            <a:endParaRPr lang="en-FM"/>
          </a:p>
        </p:txBody>
      </p:sp>
      <p:sp>
        <p:nvSpPr>
          <p:cNvPr id="3" name="Vertical Text Placeholder 2">
            <a:extLst>
              <a:ext uri="{FF2B5EF4-FFF2-40B4-BE49-F238E27FC236}">
                <a16:creationId xmlns:a16="http://schemas.microsoft.com/office/drawing/2014/main" id="{B48D6703-D20B-76BC-01E3-ABCA068DC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DA74B234-B471-B899-857E-A39801A0663C}"/>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5" name="Footer Placeholder 4">
            <a:extLst>
              <a:ext uri="{FF2B5EF4-FFF2-40B4-BE49-F238E27FC236}">
                <a16:creationId xmlns:a16="http://schemas.microsoft.com/office/drawing/2014/main" id="{28C6A3FA-6000-0149-576E-AF13E42CE48A}"/>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03CB55F2-BBA6-D67A-DCFB-606019E7F374}"/>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53117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AE709-7157-F677-FAC0-1508D65AF7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FM"/>
          </a:p>
        </p:txBody>
      </p:sp>
      <p:sp>
        <p:nvSpPr>
          <p:cNvPr id="3" name="Vertical Text Placeholder 2">
            <a:extLst>
              <a:ext uri="{FF2B5EF4-FFF2-40B4-BE49-F238E27FC236}">
                <a16:creationId xmlns:a16="http://schemas.microsoft.com/office/drawing/2014/main" id="{3181CA95-EBDA-8ACC-9010-A25B0B699B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A90DCA1A-EE68-CEFB-662C-262A3FCAEBB0}"/>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5" name="Footer Placeholder 4">
            <a:extLst>
              <a:ext uri="{FF2B5EF4-FFF2-40B4-BE49-F238E27FC236}">
                <a16:creationId xmlns:a16="http://schemas.microsoft.com/office/drawing/2014/main" id="{1DA4AF61-44F0-B8EC-324C-00FE08A77262}"/>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75D04425-807A-6A42-2C82-C4C07D27EDFF}"/>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33583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AA7A-0801-B0B2-D711-C3CBBAD06298}"/>
              </a:ext>
            </a:extLst>
          </p:cNvPr>
          <p:cNvSpPr>
            <a:spLocks noGrp="1"/>
          </p:cNvSpPr>
          <p:nvPr>
            <p:ph type="title"/>
          </p:nvPr>
        </p:nvSpPr>
        <p:spPr/>
        <p:txBody>
          <a:bodyPr/>
          <a:lstStyle/>
          <a:p>
            <a:r>
              <a:rPr lang="en-US"/>
              <a:t>Click to edit Master title style</a:t>
            </a:r>
            <a:endParaRPr lang="en-FM"/>
          </a:p>
        </p:txBody>
      </p:sp>
      <p:sp>
        <p:nvSpPr>
          <p:cNvPr id="3" name="Content Placeholder 2">
            <a:extLst>
              <a:ext uri="{FF2B5EF4-FFF2-40B4-BE49-F238E27FC236}">
                <a16:creationId xmlns:a16="http://schemas.microsoft.com/office/drawing/2014/main" id="{1751C986-8AA2-0CC5-CD98-673309F07D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C5D43277-EC17-A028-EBA5-B95A818809E6}"/>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5" name="Footer Placeholder 4">
            <a:extLst>
              <a:ext uri="{FF2B5EF4-FFF2-40B4-BE49-F238E27FC236}">
                <a16:creationId xmlns:a16="http://schemas.microsoft.com/office/drawing/2014/main" id="{4D444295-9969-ACA1-D560-BCDFA48AF459}"/>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B4A97A9C-0E7D-9332-EA4E-CBBA72F80D2E}"/>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67352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1DE9D-0EBF-900C-7A2F-128CBBE4FB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FM"/>
          </a:p>
        </p:txBody>
      </p:sp>
      <p:sp>
        <p:nvSpPr>
          <p:cNvPr id="3" name="Text Placeholder 2">
            <a:extLst>
              <a:ext uri="{FF2B5EF4-FFF2-40B4-BE49-F238E27FC236}">
                <a16:creationId xmlns:a16="http://schemas.microsoft.com/office/drawing/2014/main" id="{D4FE598B-EE31-8676-533F-8BC362C7CE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6EF884-7C57-9CAA-F8CB-77CC6EE6A8DD}"/>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5" name="Footer Placeholder 4">
            <a:extLst>
              <a:ext uri="{FF2B5EF4-FFF2-40B4-BE49-F238E27FC236}">
                <a16:creationId xmlns:a16="http://schemas.microsoft.com/office/drawing/2014/main" id="{D57AD1C4-8E64-2613-9D7A-AF9400B9F663}"/>
              </a:ext>
            </a:extLst>
          </p:cNvPr>
          <p:cNvSpPr>
            <a:spLocks noGrp="1"/>
          </p:cNvSpPr>
          <p:nvPr>
            <p:ph type="ftr" sz="quarter" idx="11"/>
          </p:nvPr>
        </p:nvSpPr>
        <p:spPr/>
        <p:txBody>
          <a:bodyPr/>
          <a:lstStyle/>
          <a:p>
            <a:endParaRPr lang="en-FM" dirty="0"/>
          </a:p>
        </p:txBody>
      </p:sp>
      <p:sp>
        <p:nvSpPr>
          <p:cNvPr id="6" name="Slide Number Placeholder 5">
            <a:extLst>
              <a:ext uri="{FF2B5EF4-FFF2-40B4-BE49-F238E27FC236}">
                <a16:creationId xmlns:a16="http://schemas.microsoft.com/office/drawing/2014/main" id="{4F4FEB6D-4B3A-6AE8-2C39-39E0023FB23D}"/>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08271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73C1-3BAA-2566-5480-29EA5828A106}"/>
              </a:ext>
            </a:extLst>
          </p:cNvPr>
          <p:cNvSpPr>
            <a:spLocks noGrp="1"/>
          </p:cNvSpPr>
          <p:nvPr>
            <p:ph type="title"/>
          </p:nvPr>
        </p:nvSpPr>
        <p:spPr/>
        <p:txBody>
          <a:bodyPr/>
          <a:lstStyle/>
          <a:p>
            <a:r>
              <a:rPr lang="en-US"/>
              <a:t>Click to edit Master title style</a:t>
            </a:r>
            <a:endParaRPr lang="en-FM"/>
          </a:p>
        </p:txBody>
      </p:sp>
      <p:sp>
        <p:nvSpPr>
          <p:cNvPr id="3" name="Content Placeholder 2">
            <a:extLst>
              <a:ext uri="{FF2B5EF4-FFF2-40B4-BE49-F238E27FC236}">
                <a16:creationId xmlns:a16="http://schemas.microsoft.com/office/drawing/2014/main" id="{23827054-670E-79A5-2F81-EE4CA787DF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Content Placeholder 3">
            <a:extLst>
              <a:ext uri="{FF2B5EF4-FFF2-40B4-BE49-F238E27FC236}">
                <a16:creationId xmlns:a16="http://schemas.microsoft.com/office/drawing/2014/main" id="{D6E1F6DE-233E-44F2-E058-FFE1173CCE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5" name="Date Placeholder 4">
            <a:extLst>
              <a:ext uri="{FF2B5EF4-FFF2-40B4-BE49-F238E27FC236}">
                <a16:creationId xmlns:a16="http://schemas.microsoft.com/office/drawing/2014/main" id="{B5564478-AF11-DB27-D83E-98ABCC8B798B}"/>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6" name="Footer Placeholder 5">
            <a:extLst>
              <a:ext uri="{FF2B5EF4-FFF2-40B4-BE49-F238E27FC236}">
                <a16:creationId xmlns:a16="http://schemas.microsoft.com/office/drawing/2014/main" id="{B8084F48-2496-D538-9332-CD85DCA81028}"/>
              </a:ext>
            </a:extLst>
          </p:cNvPr>
          <p:cNvSpPr>
            <a:spLocks noGrp="1"/>
          </p:cNvSpPr>
          <p:nvPr>
            <p:ph type="ftr" sz="quarter" idx="11"/>
          </p:nvPr>
        </p:nvSpPr>
        <p:spPr/>
        <p:txBody>
          <a:bodyPr/>
          <a:lstStyle/>
          <a:p>
            <a:endParaRPr lang="en-FM" dirty="0"/>
          </a:p>
        </p:txBody>
      </p:sp>
      <p:sp>
        <p:nvSpPr>
          <p:cNvPr id="7" name="Slide Number Placeholder 6">
            <a:extLst>
              <a:ext uri="{FF2B5EF4-FFF2-40B4-BE49-F238E27FC236}">
                <a16:creationId xmlns:a16="http://schemas.microsoft.com/office/drawing/2014/main" id="{9878CE99-DD90-8FA7-D484-97D122663F8B}"/>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674588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52F08-79A2-B411-B978-2C2DB0FED0A5}"/>
              </a:ext>
            </a:extLst>
          </p:cNvPr>
          <p:cNvSpPr>
            <a:spLocks noGrp="1"/>
          </p:cNvSpPr>
          <p:nvPr>
            <p:ph type="title"/>
          </p:nvPr>
        </p:nvSpPr>
        <p:spPr>
          <a:xfrm>
            <a:off x="839788" y="365125"/>
            <a:ext cx="10515600" cy="1325563"/>
          </a:xfrm>
        </p:spPr>
        <p:txBody>
          <a:bodyPr/>
          <a:lstStyle/>
          <a:p>
            <a:r>
              <a:rPr lang="en-US"/>
              <a:t>Click to edit Master title style</a:t>
            </a:r>
            <a:endParaRPr lang="en-FM"/>
          </a:p>
        </p:txBody>
      </p:sp>
      <p:sp>
        <p:nvSpPr>
          <p:cNvPr id="3" name="Text Placeholder 2">
            <a:extLst>
              <a:ext uri="{FF2B5EF4-FFF2-40B4-BE49-F238E27FC236}">
                <a16:creationId xmlns:a16="http://schemas.microsoft.com/office/drawing/2014/main" id="{64244FD1-E400-E4F3-DEE6-F1EADA595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8D8485-E1DF-E9DB-40DC-2D7ECE55DB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5" name="Text Placeholder 4">
            <a:extLst>
              <a:ext uri="{FF2B5EF4-FFF2-40B4-BE49-F238E27FC236}">
                <a16:creationId xmlns:a16="http://schemas.microsoft.com/office/drawing/2014/main" id="{8CB2D0B5-3E1D-C1AD-729A-A3D24F1D94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BB7A3-6393-51EC-7A42-BE923DB26C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7" name="Date Placeholder 6">
            <a:extLst>
              <a:ext uri="{FF2B5EF4-FFF2-40B4-BE49-F238E27FC236}">
                <a16:creationId xmlns:a16="http://schemas.microsoft.com/office/drawing/2014/main" id="{36BE9BD7-DAA1-BA0A-88EF-9102817E918F}"/>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8" name="Footer Placeholder 7">
            <a:extLst>
              <a:ext uri="{FF2B5EF4-FFF2-40B4-BE49-F238E27FC236}">
                <a16:creationId xmlns:a16="http://schemas.microsoft.com/office/drawing/2014/main" id="{42E2C260-8FAE-D859-D227-36D1DF64AE10}"/>
              </a:ext>
            </a:extLst>
          </p:cNvPr>
          <p:cNvSpPr>
            <a:spLocks noGrp="1"/>
          </p:cNvSpPr>
          <p:nvPr>
            <p:ph type="ftr" sz="quarter" idx="11"/>
          </p:nvPr>
        </p:nvSpPr>
        <p:spPr/>
        <p:txBody>
          <a:bodyPr/>
          <a:lstStyle/>
          <a:p>
            <a:endParaRPr lang="en-FM" dirty="0"/>
          </a:p>
        </p:txBody>
      </p:sp>
      <p:sp>
        <p:nvSpPr>
          <p:cNvPr id="9" name="Slide Number Placeholder 8">
            <a:extLst>
              <a:ext uri="{FF2B5EF4-FFF2-40B4-BE49-F238E27FC236}">
                <a16:creationId xmlns:a16="http://schemas.microsoft.com/office/drawing/2014/main" id="{F99906F9-3C3D-D803-CECC-2FB230117DE8}"/>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119459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97845-30C6-5FB1-53FD-97FE133DE7D0}"/>
              </a:ext>
            </a:extLst>
          </p:cNvPr>
          <p:cNvSpPr>
            <a:spLocks noGrp="1"/>
          </p:cNvSpPr>
          <p:nvPr>
            <p:ph type="title"/>
          </p:nvPr>
        </p:nvSpPr>
        <p:spPr/>
        <p:txBody>
          <a:bodyPr/>
          <a:lstStyle/>
          <a:p>
            <a:r>
              <a:rPr lang="en-US"/>
              <a:t>Click to edit Master title style</a:t>
            </a:r>
            <a:endParaRPr lang="en-FM"/>
          </a:p>
        </p:txBody>
      </p:sp>
      <p:sp>
        <p:nvSpPr>
          <p:cNvPr id="3" name="Date Placeholder 2">
            <a:extLst>
              <a:ext uri="{FF2B5EF4-FFF2-40B4-BE49-F238E27FC236}">
                <a16:creationId xmlns:a16="http://schemas.microsoft.com/office/drawing/2014/main" id="{DBDFA9D5-059D-3BDE-5996-91422CC150DE}"/>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4" name="Footer Placeholder 3">
            <a:extLst>
              <a:ext uri="{FF2B5EF4-FFF2-40B4-BE49-F238E27FC236}">
                <a16:creationId xmlns:a16="http://schemas.microsoft.com/office/drawing/2014/main" id="{CF51C613-196C-4C46-5B9D-2F2AB9B8F7EB}"/>
              </a:ext>
            </a:extLst>
          </p:cNvPr>
          <p:cNvSpPr>
            <a:spLocks noGrp="1"/>
          </p:cNvSpPr>
          <p:nvPr>
            <p:ph type="ftr" sz="quarter" idx="11"/>
          </p:nvPr>
        </p:nvSpPr>
        <p:spPr/>
        <p:txBody>
          <a:bodyPr/>
          <a:lstStyle/>
          <a:p>
            <a:endParaRPr lang="en-FM" dirty="0"/>
          </a:p>
        </p:txBody>
      </p:sp>
      <p:sp>
        <p:nvSpPr>
          <p:cNvPr id="5" name="Slide Number Placeholder 4">
            <a:extLst>
              <a:ext uri="{FF2B5EF4-FFF2-40B4-BE49-F238E27FC236}">
                <a16:creationId xmlns:a16="http://schemas.microsoft.com/office/drawing/2014/main" id="{93DA213C-5BDA-0671-D25C-4BEF39725E61}"/>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122722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BFA5AB-A90E-60D1-0590-6B0DC0A6CA39}"/>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3" name="Footer Placeholder 2">
            <a:extLst>
              <a:ext uri="{FF2B5EF4-FFF2-40B4-BE49-F238E27FC236}">
                <a16:creationId xmlns:a16="http://schemas.microsoft.com/office/drawing/2014/main" id="{A6D96D4E-C93B-7447-DB85-BF21AEE56D61}"/>
              </a:ext>
            </a:extLst>
          </p:cNvPr>
          <p:cNvSpPr>
            <a:spLocks noGrp="1"/>
          </p:cNvSpPr>
          <p:nvPr>
            <p:ph type="ftr" sz="quarter" idx="11"/>
          </p:nvPr>
        </p:nvSpPr>
        <p:spPr/>
        <p:txBody>
          <a:bodyPr/>
          <a:lstStyle/>
          <a:p>
            <a:endParaRPr lang="en-FM" dirty="0"/>
          </a:p>
        </p:txBody>
      </p:sp>
      <p:sp>
        <p:nvSpPr>
          <p:cNvPr id="4" name="Slide Number Placeholder 3">
            <a:extLst>
              <a:ext uri="{FF2B5EF4-FFF2-40B4-BE49-F238E27FC236}">
                <a16:creationId xmlns:a16="http://schemas.microsoft.com/office/drawing/2014/main" id="{85AFBF8B-F061-F0B6-1DCB-61DEA07F5FC0}"/>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420352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BFF9-ED6E-348B-1A43-FE8E39107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M"/>
          </a:p>
        </p:txBody>
      </p:sp>
      <p:sp>
        <p:nvSpPr>
          <p:cNvPr id="3" name="Content Placeholder 2">
            <a:extLst>
              <a:ext uri="{FF2B5EF4-FFF2-40B4-BE49-F238E27FC236}">
                <a16:creationId xmlns:a16="http://schemas.microsoft.com/office/drawing/2014/main" id="{6DD36B92-4F69-CFBA-958E-80B2C8B599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Text Placeholder 3">
            <a:extLst>
              <a:ext uri="{FF2B5EF4-FFF2-40B4-BE49-F238E27FC236}">
                <a16:creationId xmlns:a16="http://schemas.microsoft.com/office/drawing/2014/main" id="{BC7F126D-E3B6-3C65-8810-A4A538DE7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11A5DF-7724-1B64-5AF7-EDD20A6DBAED}"/>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6" name="Footer Placeholder 5">
            <a:extLst>
              <a:ext uri="{FF2B5EF4-FFF2-40B4-BE49-F238E27FC236}">
                <a16:creationId xmlns:a16="http://schemas.microsoft.com/office/drawing/2014/main" id="{A2D415CB-79C6-8C16-8440-D13379ED5B0C}"/>
              </a:ext>
            </a:extLst>
          </p:cNvPr>
          <p:cNvSpPr>
            <a:spLocks noGrp="1"/>
          </p:cNvSpPr>
          <p:nvPr>
            <p:ph type="ftr" sz="quarter" idx="11"/>
          </p:nvPr>
        </p:nvSpPr>
        <p:spPr/>
        <p:txBody>
          <a:bodyPr/>
          <a:lstStyle/>
          <a:p>
            <a:endParaRPr lang="en-FM" dirty="0"/>
          </a:p>
        </p:txBody>
      </p:sp>
      <p:sp>
        <p:nvSpPr>
          <p:cNvPr id="7" name="Slide Number Placeholder 6">
            <a:extLst>
              <a:ext uri="{FF2B5EF4-FFF2-40B4-BE49-F238E27FC236}">
                <a16:creationId xmlns:a16="http://schemas.microsoft.com/office/drawing/2014/main" id="{E0840B99-FFE2-A866-6F55-CEF588787E99}"/>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2243216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D18A5-4CFE-8745-4B88-2F0DEEFBD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FM"/>
          </a:p>
        </p:txBody>
      </p:sp>
      <p:sp>
        <p:nvSpPr>
          <p:cNvPr id="3" name="Picture Placeholder 2">
            <a:extLst>
              <a:ext uri="{FF2B5EF4-FFF2-40B4-BE49-F238E27FC236}">
                <a16:creationId xmlns:a16="http://schemas.microsoft.com/office/drawing/2014/main" id="{EF36CF08-1CCF-C7B6-C68B-FFB3B25D73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M" dirty="0"/>
          </a:p>
        </p:txBody>
      </p:sp>
      <p:sp>
        <p:nvSpPr>
          <p:cNvPr id="4" name="Text Placeholder 3">
            <a:extLst>
              <a:ext uri="{FF2B5EF4-FFF2-40B4-BE49-F238E27FC236}">
                <a16:creationId xmlns:a16="http://schemas.microsoft.com/office/drawing/2014/main" id="{E44C5C16-4A9E-F1F7-06B3-544A15BD5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BDA499-674E-A165-F885-D16CC40EDA62}"/>
              </a:ext>
            </a:extLst>
          </p:cNvPr>
          <p:cNvSpPr>
            <a:spLocks noGrp="1"/>
          </p:cNvSpPr>
          <p:nvPr>
            <p:ph type="dt" sz="half" idx="10"/>
          </p:nvPr>
        </p:nvSpPr>
        <p:spPr/>
        <p:txBody>
          <a:bodyPr/>
          <a:lstStyle/>
          <a:p>
            <a:fld id="{7687BC71-67A2-40CF-A793-E678043B93CF}" type="datetimeFigureOut">
              <a:rPr lang="en-FM" smtClean="0"/>
              <a:t>8/27/23</a:t>
            </a:fld>
            <a:endParaRPr lang="en-FM" dirty="0"/>
          </a:p>
        </p:txBody>
      </p:sp>
      <p:sp>
        <p:nvSpPr>
          <p:cNvPr id="6" name="Footer Placeholder 5">
            <a:extLst>
              <a:ext uri="{FF2B5EF4-FFF2-40B4-BE49-F238E27FC236}">
                <a16:creationId xmlns:a16="http://schemas.microsoft.com/office/drawing/2014/main" id="{90092CB0-E441-0884-1EDB-C5692CF6C10F}"/>
              </a:ext>
            </a:extLst>
          </p:cNvPr>
          <p:cNvSpPr>
            <a:spLocks noGrp="1"/>
          </p:cNvSpPr>
          <p:nvPr>
            <p:ph type="ftr" sz="quarter" idx="11"/>
          </p:nvPr>
        </p:nvSpPr>
        <p:spPr/>
        <p:txBody>
          <a:bodyPr/>
          <a:lstStyle/>
          <a:p>
            <a:endParaRPr lang="en-FM" dirty="0"/>
          </a:p>
        </p:txBody>
      </p:sp>
      <p:sp>
        <p:nvSpPr>
          <p:cNvPr id="7" name="Slide Number Placeholder 6">
            <a:extLst>
              <a:ext uri="{FF2B5EF4-FFF2-40B4-BE49-F238E27FC236}">
                <a16:creationId xmlns:a16="http://schemas.microsoft.com/office/drawing/2014/main" id="{8F212AE2-42C2-2E5B-888E-3E97C062171B}"/>
              </a:ext>
            </a:extLst>
          </p:cNvPr>
          <p:cNvSpPr>
            <a:spLocks noGrp="1"/>
          </p:cNvSpPr>
          <p:nvPr>
            <p:ph type="sldNum" sz="quarter" idx="12"/>
          </p:nvPr>
        </p:nvSpPr>
        <p:spPr/>
        <p:txBody>
          <a:bodyPr/>
          <a:lstStyle/>
          <a:p>
            <a:fld id="{BA6D5C0D-D7C4-4F57-8078-055CE04983B7}" type="slidenum">
              <a:rPr lang="en-FM" smtClean="0"/>
              <a:t>‹#›</a:t>
            </a:fld>
            <a:endParaRPr lang="en-FM" dirty="0"/>
          </a:p>
        </p:txBody>
      </p:sp>
    </p:spTree>
    <p:extLst>
      <p:ext uri="{BB962C8B-B14F-4D97-AF65-F5344CB8AC3E}">
        <p14:creationId xmlns:p14="http://schemas.microsoft.com/office/powerpoint/2010/main" val="56135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81D3E-8A8A-8AB7-AA05-48303DC0C8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FM"/>
          </a:p>
        </p:txBody>
      </p:sp>
      <p:sp>
        <p:nvSpPr>
          <p:cNvPr id="3" name="Text Placeholder 2">
            <a:extLst>
              <a:ext uri="{FF2B5EF4-FFF2-40B4-BE49-F238E27FC236}">
                <a16:creationId xmlns:a16="http://schemas.microsoft.com/office/drawing/2014/main" id="{171DD8E4-515A-65B9-7AAD-F14DD7C12C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M"/>
          </a:p>
        </p:txBody>
      </p:sp>
      <p:sp>
        <p:nvSpPr>
          <p:cNvPr id="4" name="Date Placeholder 3">
            <a:extLst>
              <a:ext uri="{FF2B5EF4-FFF2-40B4-BE49-F238E27FC236}">
                <a16:creationId xmlns:a16="http://schemas.microsoft.com/office/drawing/2014/main" id="{F432AABF-A1D9-A023-144B-94FE0C9B5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7BC71-67A2-40CF-A793-E678043B93CF}" type="datetimeFigureOut">
              <a:rPr lang="en-FM" smtClean="0"/>
              <a:t>8/27/23</a:t>
            </a:fld>
            <a:endParaRPr lang="en-FM" dirty="0"/>
          </a:p>
        </p:txBody>
      </p:sp>
      <p:sp>
        <p:nvSpPr>
          <p:cNvPr id="5" name="Footer Placeholder 4">
            <a:extLst>
              <a:ext uri="{FF2B5EF4-FFF2-40B4-BE49-F238E27FC236}">
                <a16:creationId xmlns:a16="http://schemas.microsoft.com/office/drawing/2014/main" id="{5B04F1B0-CC41-D4F9-463E-7E152B721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M" dirty="0"/>
          </a:p>
        </p:txBody>
      </p:sp>
      <p:sp>
        <p:nvSpPr>
          <p:cNvPr id="6" name="Slide Number Placeholder 5">
            <a:extLst>
              <a:ext uri="{FF2B5EF4-FFF2-40B4-BE49-F238E27FC236}">
                <a16:creationId xmlns:a16="http://schemas.microsoft.com/office/drawing/2014/main" id="{F685E551-8F71-4C3E-FADA-FBAB903AF8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D5C0D-D7C4-4F57-8078-055CE04983B7}" type="slidenum">
              <a:rPr lang="en-FM" smtClean="0"/>
              <a:t>‹#›</a:t>
            </a:fld>
            <a:endParaRPr lang="en-FM" dirty="0"/>
          </a:p>
        </p:txBody>
      </p:sp>
    </p:spTree>
    <p:extLst>
      <p:ext uri="{BB962C8B-B14F-4D97-AF65-F5344CB8AC3E}">
        <p14:creationId xmlns:p14="http://schemas.microsoft.com/office/powerpoint/2010/main" val="2388201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M"/>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hyperlink" Target="https://fsm-data.sprep.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3.gif"/><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jp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7.png"/><Relationship Id="rId7"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7.png"/><Relationship Id="rId7"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FECA3-3B56-E8E4-1B6C-CC0AB76831D8}"/>
              </a:ext>
            </a:extLst>
          </p:cNvPr>
          <p:cNvSpPr>
            <a:spLocks noGrp="1"/>
          </p:cNvSpPr>
          <p:nvPr>
            <p:ph type="title"/>
          </p:nvPr>
        </p:nvSpPr>
        <p:spPr>
          <a:xfrm>
            <a:off x="1284050" y="365125"/>
            <a:ext cx="10069749" cy="1325563"/>
          </a:xfrm>
          <a:effectLst>
            <a:outerShdw blurRad="50800" dist="38100" dir="16200000" rotWithShape="0">
              <a:schemeClr val="bg1"/>
            </a:outerShdw>
          </a:effectLst>
        </p:spPr>
        <p:txBody>
          <a:bodyPr>
            <a:normAutofit/>
          </a:bodyPr>
          <a:lstStyle/>
          <a:p>
            <a:pPr algn="ctr"/>
            <a:r>
              <a:rPr lang="en-US" sz="3600" u="sng" dirty="0">
                <a:latin typeface="Arial Black" panose="020B0A04020102020204" pitchFamily="34" charset="0"/>
              </a:rPr>
              <a:t>3</a:t>
            </a:r>
            <a:r>
              <a:rPr lang="en-US" sz="3600" u="sng" baseline="30000" dirty="0">
                <a:latin typeface="Arial Black" panose="020B0A04020102020204" pitchFamily="34" charset="0"/>
              </a:rPr>
              <a:t>rd</a:t>
            </a:r>
            <a:r>
              <a:rPr lang="en-US" sz="3600" u="sng" dirty="0">
                <a:latin typeface="Arial Black" panose="020B0A04020102020204" pitchFamily="34" charset="0"/>
              </a:rPr>
              <a:t> Joint Environment and Risk Management Platform</a:t>
            </a:r>
            <a:endParaRPr lang="en-FM" sz="3600" u="sng" dirty="0">
              <a:latin typeface="Arial Black" panose="020B0A04020102020204" pitchFamily="34" charset="0"/>
            </a:endParaRPr>
          </a:p>
        </p:txBody>
      </p:sp>
      <p:pic>
        <p:nvPicPr>
          <p:cNvPr id="5" name="Content Placeholder 4">
            <a:extLst>
              <a:ext uri="{FF2B5EF4-FFF2-40B4-BE49-F238E27FC236}">
                <a16:creationId xmlns:a16="http://schemas.microsoft.com/office/drawing/2014/main" id="{C9F6AB6D-13B1-9A33-9E23-DB3CAB6D7A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94929" y="5251884"/>
            <a:ext cx="2259062" cy="1194832"/>
          </a:xfrm>
        </p:spPr>
      </p:pic>
      <p:pic>
        <p:nvPicPr>
          <p:cNvPr id="7" name="Picture 6">
            <a:extLst>
              <a:ext uri="{FF2B5EF4-FFF2-40B4-BE49-F238E27FC236}">
                <a16:creationId xmlns:a16="http://schemas.microsoft.com/office/drawing/2014/main" id="{5F0DE3C8-C1DE-9B5D-800B-618BCB94B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37" y="5254533"/>
            <a:ext cx="2260732" cy="1194832"/>
          </a:xfrm>
          <a:prstGeom prst="rect">
            <a:avLst/>
          </a:prstGeom>
        </p:spPr>
      </p:pic>
      <p:pic>
        <p:nvPicPr>
          <p:cNvPr id="9" name="Picture 8">
            <a:extLst>
              <a:ext uri="{FF2B5EF4-FFF2-40B4-BE49-F238E27FC236}">
                <a16:creationId xmlns:a16="http://schemas.microsoft.com/office/drawing/2014/main" id="{9EF7EDBC-B625-64E3-F9B8-AC6C54AE8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9567" y="5254067"/>
            <a:ext cx="2385298" cy="1192649"/>
          </a:xfrm>
          <a:prstGeom prst="rect">
            <a:avLst/>
          </a:prstGeom>
        </p:spPr>
      </p:pic>
      <p:pic>
        <p:nvPicPr>
          <p:cNvPr id="11" name="Picture 10">
            <a:extLst>
              <a:ext uri="{FF2B5EF4-FFF2-40B4-BE49-F238E27FC236}">
                <a16:creationId xmlns:a16="http://schemas.microsoft.com/office/drawing/2014/main" id="{6E3C3F5E-949A-359A-34A0-36149943DF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345" y="5257183"/>
            <a:ext cx="2260731" cy="1189533"/>
          </a:xfrm>
          <a:prstGeom prst="rect">
            <a:avLst/>
          </a:prstGeom>
        </p:spPr>
      </p:pic>
      <p:sp>
        <p:nvSpPr>
          <p:cNvPr id="3" name="TextBox 2">
            <a:extLst>
              <a:ext uri="{FF2B5EF4-FFF2-40B4-BE49-F238E27FC236}">
                <a16:creationId xmlns:a16="http://schemas.microsoft.com/office/drawing/2014/main" id="{4E133D77-E3CF-BB5A-383A-16C9053117C7}"/>
              </a:ext>
            </a:extLst>
          </p:cNvPr>
          <p:cNvSpPr txBox="1"/>
          <p:nvPr/>
        </p:nvSpPr>
        <p:spPr>
          <a:xfrm>
            <a:off x="2331341" y="1732789"/>
            <a:ext cx="7771592" cy="553998"/>
          </a:xfrm>
          <a:prstGeom prst="rect">
            <a:avLst/>
          </a:prstGeom>
          <a:noFill/>
          <a:effectLst>
            <a:outerShdw blurRad="50800" dist="50800" dir="5400000" algn="ctr" rotWithShape="0">
              <a:schemeClr val="bg1">
                <a:alpha val="68000"/>
              </a:schemeClr>
            </a:outerShdw>
          </a:effectLst>
        </p:spPr>
        <p:txBody>
          <a:bodyPr wrap="square" rtlCol="0">
            <a:spAutoFit/>
          </a:bodyPr>
          <a:lstStyle/>
          <a:p>
            <a:r>
              <a:rPr lang="en-US" sz="3000" b="1" i="1" dirty="0"/>
              <a:t>“Enhancing Synergies for a Resilient Tomorrow”</a:t>
            </a:r>
            <a:endParaRPr lang="en-FM" sz="3000" b="1" i="1" dirty="0"/>
          </a:p>
        </p:txBody>
      </p:sp>
      <p:sp>
        <p:nvSpPr>
          <p:cNvPr id="4" name="TextBox 3">
            <a:extLst>
              <a:ext uri="{FF2B5EF4-FFF2-40B4-BE49-F238E27FC236}">
                <a16:creationId xmlns:a16="http://schemas.microsoft.com/office/drawing/2014/main" id="{5397E90A-AAEE-6FCF-321C-A72D945B0264}"/>
              </a:ext>
            </a:extLst>
          </p:cNvPr>
          <p:cNvSpPr txBox="1"/>
          <p:nvPr/>
        </p:nvSpPr>
        <p:spPr>
          <a:xfrm>
            <a:off x="3754874" y="3859322"/>
            <a:ext cx="4674140" cy="523220"/>
          </a:xfrm>
          <a:prstGeom prst="rect">
            <a:avLst/>
          </a:prstGeom>
          <a:noFill/>
        </p:spPr>
        <p:txBody>
          <a:bodyPr wrap="square" rtlCol="0">
            <a:spAutoFit/>
          </a:bodyPr>
          <a:lstStyle/>
          <a:p>
            <a:pPr algn="ctr"/>
            <a:r>
              <a:rPr lang="en-US" sz="2800" b="1" dirty="0"/>
              <a:t>August 30-September 1, 2023</a:t>
            </a:r>
            <a:endParaRPr lang="en-FM" sz="2800" b="1" dirty="0"/>
          </a:p>
        </p:txBody>
      </p:sp>
      <p:sp>
        <p:nvSpPr>
          <p:cNvPr id="8" name="TextBox 7">
            <a:extLst>
              <a:ext uri="{FF2B5EF4-FFF2-40B4-BE49-F238E27FC236}">
                <a16:creationId xmlns:a16="http://schemas.microsoft.com/office/drawing/2014/main" id="{73BE2410-CFCE-DE5E-28A8-B1F6A40A1368}"/>
              </a:ext>
            </a:extLst>
          </p:cNvPr>
          <p:cNvSpPr txBox="1"/>
          <p:nvPr/>
        </p:nvSpPr>
        <p:spPr>
          <a:xfrm>
            <a:off x="3754874" y="4307443"/>
            <a:ext cx="4674140" cy="523220"/>
          </a:xfrm>
          <a:prstGeom prst="rect">
            <a:avLst/>
          </a:prstGeom>
          <a:noFill/>
        </p:spPr>
        <p:txBody>
          <a:bodyPr wrap="square" rtlCol="0">
            <a:spAutoFit/>
          </a:bodyPr>
          <a:lstStyle/>
          <a:p>
            <a:pPr algn="ctr"/>
            <a:r>
              <a:rPr lang="en-US" sz="2800" b="1" dirty="0"/>
              <a:t>Weno, Chuuk</a:t>
            </a:r>
            <a:endParaRPr lang="en-FM" sz="2800" b="1" dirty="0"/>
          </a:p>
        </p:txBody>
      </p:sp>
      <p:pic>
        <p:nvPicPr>
          <p:cNvPr id="12" name="Picture 11">
            <a:extLst>
              <a:ext uri="{FF2B5EF4-FFF2-40B4-BE49-F238E27FC236}">
                <a16:creationId xmlns:a16="http://schemas.microsoft.com/office/drawing/2014/main" id="{C173391E-B969-BE7D-BA39-9636FFD3B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579" y="342138"/>
            <a:ext cx="1838144" cy="1830321"/>
          </a:xfrm>
          <a:prstGeom prst="rect">
            <a:avLst/>
          </a:prstGeom>
        </p:spPr>
      </p:pic>
      <p:sp>
        <p:nvSpPr>
          <p:cNvPr id="13" name="TextBox 12">
            <a:extLst>
              <a:ext uri="{FF2B5EF4-FFF2-40B4-BE49-F238E27FC236}">
                <a16:creationId xmlns:a16="http://schemas.microsoft.com/office/drawing/2014/main" id="{1D1BC2A8-9B05-3573-5078-F729C0F45BE8}"/>
              </a:ext>
            </a:extLst>
          </p:cNvPr>
          <p:cNvSpPr txBox="1"/>
          <p:nvPr/>
        </p:nvSpPr>
        <p:spPr>
          <a:xfrm>
            <a:off x="1961804" y="2683614"/>
            <a:ext cx="8962870" cy="523220"/>
          </a:xfrm>
          <a:prstGeom prst="rect">
            <a:avLst/>
          </a:prstGeom>
          <a:noFill/>
        </p:spPr>
        <p:txBody>
          <a:bodyPr wrap="square" rtlCol="0">
            <a:spAutoFit/>
          </a:bodyPr>
          <a:lstStyle/>
          <a:p>
            <a:pPr algn="ctr"/>
            <a:r>
              <a:rPr lang="en-US" sz="2800" b="1" dirty="0">
                <a:solidFill>
                  <a:schemeClr val="accent1">
                    <a:lumMod val="75000"/>
                  </a:schemeClr>
                </a:solidFill>
              </a:rPr>
              <a:t>2.7 FSM DATA PORTAL</a:t>
            </a:r>
            <a:endParaRPr lang="en-FM" sz="2800" b="1" dirty="0">
              <a:solidFill>
                <a:schemeClr val="accent1">
                  <a:lumMod val="75000"/>
                </a:schemeClr>
              </a:solidFill>
            </a:endParaRPr>
          </a:p>
        </p:txBody>
      </p:sp>
      <p:sp>
        <p:nvSpPr>
          <p:cNvPr id="10" name="TextBox 9">
            <a:extLst>
              <a:ext uri="{FF2B5EF4-FFF2-40B4-BE49-F238E27FC236}">
                <a16:creationId xmlns:a16="http://schemas.microsoft.com/office/drawing/2014/main" id="{58CFB11A-847E-96F8-B3C8-C19910048A57}"/>
              </a:ext>
            </a:extLst>
          </p:cNvPr>
          <p:cNvSpPr txBox="1"/>
          <p:nvPr/>
        </p:nvSpPr>
        <p:spPr>
          <a:xfrm>
            <a:off x="1961804" y="3248490"/>
            <a:ext cx="8962870" cy="523220"/>
          </a:xfrm>
          <a:prstGeom prst="rect">
            <a:avLst/>
          </a:prstGeom>
          <a:noFill/>
        </p:spPr>
        <p:txBody>
          <a:bodyPr wrap="square">
            <a:spAutoFit/>
          </a:bodyPr>
          <a:lstStyle/>
          <a:p>
            <a:pPr algn="ctr"/>
            <a:r>
              <a:rPr lang="en-US" sz="2800" b="1" dirty="0" err="1">
                <a:solidFill>
                  <a:schemeClr val="accent1">
                    <a:lumMod val="75000"/>
                  </a:schemeClr>
                </a:solidFill>
              </a:rPr>
              <a:t>Skiis</a:t>
            </a:r>
            <a:r>
              <a:rPr lang="en-US" sz="2800" b="1" dirty="0">
                <a:solidFill>
                  <a:schemeClr val="accent1">
                    <a:lumMod val="75000"/>
                  </a:schemeClr>
                </a:solidFill>
              </a:rPr>
              <a:t> Dewey, IT &amp; Communications Officer, DECEM </a:t>
            </a:r>
          </a:p>
        </p:txBody>
      </p:sp>
    </p:spTree>
    <p:extLst>
      <p:ext uri="{BB962C8B-B14F-4D97-AF65-F5344CB8AC3E}">
        <p14:creationId xmlns:p14="http://schemas.microsoft.com/office/powerpoint/2010/main" val="2607128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E5AFBD6-73CD-E977-9FAB-079203371010}"/>
              </a:ext>
            </a:extLst>
          </p:cNvPr>
          <p:cNvPicPr>
            <a:picLocks noChangeAspect="1"/>
          </p:cNvPicPr>
          <p:nvPr/>
        </p:nvPicPr>
        <p:blipFill rotWithShape="1">
          <a:blip r:embed="rId3">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2" name="TextBox 1">
            <a:extLst>
              <a:ext uri="{FF2B5EF4-FFF2-40B4-BE49-F238E27FC236}">
                <a16:creationId xmlns:a16="http://schemas.microsoft.com/office/drawing/2014/main" id="{845AB913-AE19-45DC-4552-2A64A4ADDE69}"/>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pic>
        <p:nvPicPr>
          <p:cNvPr id="10" name="Picture 9">
            <a:extLst>
              <a:ext uri="{FF2B5EF4-FFF2-40B4-BE49-F238E27FC236}">
                <a16:creationId xmlns:a16="http://schemas.microsoft.com/office/drawing/2014/main" id="{9CB15E35-A89E-4FF5-2115-306C9A683C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11" name="Picture 10">
            <a:extLst>
              <a:ext uri="{FF2B5EF4-FFF2-40B4-BE49-F238E27FC236}">
                <a16:creationId xmlns:a16="http://schemas.microsoft.com/office/drawing/2014/main" id="{11F59AFB-ACF3-6428-BF37-95DD6FAA7F1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12" name="Picture 11">
            <a:extLst>
              <a:ext uri="{FF2B5EF4-FFF2-40B4-BE49-F238E27FC236}">
                <a16:creationId xmlns:a16="http://schemas.microsoft.com/office/drawing/2014/main" id="{8BB0D16D-7865-CB03-41C6-B9C4F5FFE28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13" name="Picture 12">
            <a:extLst>
              <a:ext uri="{FF2B5EF4-FFF2-40B4-BE49-F238E27FC236}">
                <a16:creationId xmlns:a16="http://schemas.microsoft.com/office/drawing/2014/main" id="{725E20EE-768D-9578-9D0C-E9696D749AF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14" name="Picture 13">
            <a:extLst>
              <a:ext uri="{FF2B5EF4-FFF2-40B4-BE49-F238E27FC236}">
                <a16:creationId xmlns:a16="http://schemas.microsoft.com/office/drawing/2014/main" id="{B087EA27-BE57-9AAC-2F68-607E760D3C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5" name="Picture 14">
            <a:extLst>
              <a:ext uri="{FF2B5EF4-FFF2-40B4-BE49-F238E27FC236}">
                <a16:creationId xmlns:a16="http://schemas.microsoft.com/office/drawing/2014/main" id="{C195B1CD-DBCA-31FB-6E03-70F4E0347B0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6" name="Picture 15">
            <a:extLst>
              <a:ext uri="{FF2B5EF4-FFF2-40B4-BE49-F238E27FC236}">
                <a16:creationId xmlns:a16="http://schemas.microsoft.com/office/drawing/2014/main" id="{513A08AF-D8E3-D3E3-0238-C792BED9F9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7" name="Picture 16">
            <a:extLst>
              <a:ext uri="{FF2B5EF4-FFF2-40B4-BE49-F238E27FC236}">
                <a16:creationId xmlns:a16="http://schemas.microsoft.com/office/drawing/2014/main" id="{B519BEBB-8DFF-737D-255E-19E80EA14A7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8" name="Picture 17">
            <a:extLst>
              <a:ext uri="{FF2B5EF4-FFF2-40B4-BE49-F238E27FC236}">
                <a16:creationId xmlns:a16="http://schemas.microsoft.com/office/drawing/2014/main" id="{910BD4AE-F18C-C122-8355-703776FC2B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9" name="Picture 18">
            <a:extLst>
              <a:ext uri="{FF2B5EF4-FFF2-40B4-BE49-F238E27FC236}">
                <a16:creationId xmlns:a16="http://schemas.microsoft.com/office/drawing/2014/main" id="{D10B7FCC-06A1-3A77-F438-199AD361C22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20" name="Picture 19">
            <a:extLst>
              <a:ext uri="{FF2B5EF4-FFF2-40B4-BE49-F238E27FC236}">
                <a16:creationId xmlns:a16="http://schemas.microsoft.com/office/drawing/2014/main" id="{1C6C499D-3EB1-F1A4-90FE-720B5A9FEE5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21" name="Picture 20">
            <a:extLst>
              <a:ext uri="{FF2B5EF4-FFF2-40B4-BE49-F238E27FC236}">
                <a16:creationId xmlns:a16="http://schemas.microsoft.com/office/drawing/2014/main" id="{23D16202-5AAB-3E38-6194-4B02473468D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22" name="Picture 21">
            <a:extLst>
              <a:ext uri="{FF2B5EF4-FFF2-40B4-BE49-F238E27FC236}">
                <a16:creationId xmlns:a16="http://schemas.microsoft.com/office/drawing/2014/main" id="{91C28BF1-BB4B-A9AD-B134-01FB6CB8DC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23" name="Picture 22">
            <a:extLst>
              <a:ext uri="{FF2B5EF4-FFF2-40B4-BE49-F238E27FC236}">
                <a16:creationId xmlns:a16="http://schemas.microsoft.com/office/drawing/2014/main" id="{B99294BB-BDE5-316F-061E-EABBF5C9BE2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24" name="Picture 23">
            <a:extLst>
              <a:ext uri="{FF2B5EF4-FFF2-40B4-BE49-F238E27FC236}">
                <a16:creationId xmlns:a16="http://schemas.microsoft.com/office/drawing/2014/main" id="{F9AC36B5-9B68-4B51-E703-A4146E0FB29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5" name="Picture 24">
            <a:extLst>
              <a:ext uri="{FF2B5EF4-FFF2-40B4-BE49-F238E27FC236}">
                <a16:creationId xmlns:a16="http://schemas.microsoft.com/office/drawing/2014/main" id="{BD7346DA-0CEB-B667-B3BF-FF8712D5F92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6" name="Picture 25">
            <a:extLst>
              <a:ext uri="{FF2B5EF4-FFF2-40B4-BE49-F238E27FC236}">
                <a16:creationId xmlns:a16="http://schemas.microsoft.com/office/drawing/2014/main" id="{2F9D5296-A1EC-A0FF-4D84-C3A03DCF5D1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7" name="Picture 26">
            <a:extLst>
              <a:ext uri="{FF2B5EF4-FFF2-40B4-BE49-F238E27FC236}">
                <a16:creationId xmlns:a16="http://schemas.microsoft.com/office/drawing/2014/main" id="{13FDE4F4-B8C2-0BF2-7115-27B7D81603F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8" name="Picture 27">
            <a:extLst>
              <a:ext uri="{FF2B5EF4-FFF2-40B4-BE49-F238E27FC236}">
                <a16:creationId xmlns:a16="http://schemas.microsoft.com/office/drawing/2014/main" id="{9A26BC4B-3E4D-7D1B-7148-EB45C6384EF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9" name="Picture 28">
            <a:extLst>
              <a:ext uri="{FF2B5EF4-FFF2-40B4-BE49-F238E27FC236}">
                <a16:creationId xmlns:a16="http://schemas.microsoft.com/office/drawing/2014/main" id="{1CA30A7A-0222-5552-BC66-90AE21DB276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30" name="Picture 29">
            <a:extLst>
              <a:ext uri="{FF2B5EF4-FFF2-40B4-BE49-F238E27FC236}">
                <a16:creationId xmlns:a16="http://schemas.microsoft.com/office/drawing/2014/main" id="{6359937C-53F2-0459-15B4-E82DA8A075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31" name="Picture 30">
            <a:extLst>
              <a:ext uri="{FF2B5EF4-FFF2-40B4-BE49-F238E27FC236}">
                <a16:creationId xmlns:a16="http://schemas.microsoft.com/office/drawing/2014/main" id="{28B25B00-9D3E-8C44-B16E-4DF7968BBA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32" name="Picture 31">
            <a:extLst>
              <a:ext uri="{FF2B5EF4-FFF2-40B4-BE49-F238E27FC236}">
                <a16:creationId xmlns:a16="http://schemas.microsoft.com/office/drawing/2014/main" id="{AAB500DA-1ABE-C796-2127-A31A2AA6B13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33" name="Picture 32">
            <a:extLst>
              <a:ext uri="{FF2B5EF4-FFF2-40B4-BE49-F238E27FC236}">
                <a16:creationId xmlns:a16="http://schemas.microsoft.com/office/drawing/2014/main" id="{133BE191-D07C-82EC-464B-B9721559ACC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34" name="Picture 33">
            <a:extLst>
              <a:ext uri="{FF2B5EF4-FFF2-40B4-BE49-F238E27FC236}">
                <a16:creationId xmlns:a16="http://schemas.microsoft.com/office/drawing/2014/main" id="{6ABE1DCB-3481-E8C3-C42E-91E0B739825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5" name="Picture 34">
            <a:extLst>
              <a:ext uri="{FF2B5EF4-FFF2-40B4-BE49-F238E27FC236}">
                <a16:creationId xmlns:a16="http://schemas.microsoft.com/office/drawing/2014/main" id="{3E0A3A25-09C1-2E58-6B56-ADBDEB5FD40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6" name="Google Shape;66;p14">
            <a:extLst>
              <a:ext uri="{FF2B5EF4-FFF2-40B4-BE49-F238E27FC236}">
                <a16:creationId xmlns:a16="http://schemas.microsoft.com/office/drawing/2014/main" id="{E85AD788-B1E2-A578-F841-63E6C00B1B41}"/>
              </a:ext>
            </a:extLst>
          </p:cNvPr>
          <p:cNvPicPr preferRelativeResize="0"/>
          <p:nvPr/>
        </p:nvPicPr>
        <p:blipFill>
          <a:blip r:embed="rId8">
            <a:alphaModFix/>
          </a:blip>
          <a:stretch>
            <a:fillRect/>
          </a:stretch>
        </p:blipFill>
        <p:spPr>
          <a:xfrm>
            <a:off x="199221" y="1921455"/>
            <a:ext cx="4818450" cy="4524048"/>
          </a:xfrm>
          <a:prstGeom prst="rect">
            <a:avLst/>
          </a:prstGeom>
          <a:noFill/>
          <a:ln>
            <a:noFill/>
          </a:ln>
        </p:spPr>
      </p:pic>
      <p:sp>
        <p:nvSpPr>
          <p:cNvPr id="7" name="Google Shape;62;p14">
            <a:extLst>
              <a:ext uri="{FF2B5EF4-FFF2-40B4-BE49-F238E27FC236}">
                <a16:creationId xmlns:a16="http://schemas.microsoft.com/office/drawing/2014/main" id="{BA5B71BE-4A07-712F-3CC5-94B8D0BB7C32}"/>
              </a:ext>
            </a:extLst>
          </p:cNvPr>
          <p:cNvSpPr txBox="1">
            <a:spLocks/>
          </p:cNvSpPr>
          <p:nvPr/>
        </p:nvSpPr>
        <p:spPr>
          <a:xfrm>
            <a:off x="345255" y="1561709"/>
            <a:ext cx="4196558" cy="560555"/>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Bef>
                <a:spcPts val="0"/>
              </a:spcBef>
            </a:pPr>
            <a:r>
              <a:rPr lang="en-GB" sz="2800" u="sng" dirty="0">
                <a:solidFill>
                  <a:schemeClr val="hlink"/>
                </a:solidFill>
                <a:hlinkClick r:id="rId9"/>
              </a:rPr>
              <a:t>https://fsm-data.sprep.org</a:t>
            </a:r>
            <a:endParaRPr lang="en-GB" sz="2800" dirty="0"/>
          </a:p>
        </p:txBody>
      </p:sp>
      <p:sp>
        <p:nvSpPr>
          <p:cNvPr id="8" name="Google Shape;71;p15">
            <a:extLst>
              <a:ext uri="{FF2B5EF4-FFF2-40B4-BE49-F238E27FC236}">
                <a16:creationId xmlns:a16="http://schemas.microsoft.com/office/drawing/2014/main" id="{DFA4F12F-97AD-3D99-E6B0-C4C84EF1C639}"/>
              </a:ext>
            </a:extLst>
          </p:cNvPr>
          <p:cNvSpPr txBox="1"/>
          <p:nvPr/>
        </p:nvSpPr>
        <p:spPr>
          <a:xfrm>
            <a:off x="5287256" y="1644405"/>
            <a:ext cx="54084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dirty="0"/>
              <a:t>Data Portal Background</a:t>
            </a:r>
            <a:endParaRPr sz="2400" dirty="0"/>
          </a:p>
        </p:txBody>
      </p:sp>
      <p:sp>
        <p:nvSpPr>
          <p:cNvPr id="36" name="TextBox 35">
            <a:extLst>
              <a:ext uri="{FF2B5EF4-FFF2-40B4-BE49-F238E27FC236}">
                <a16:creationId xmlns:a16="http://schemas.microsoft.com/office/drawing/2014/main" id="{636F889A-8F04-F559-557F-80438F2AD6B9}"/>
              </a:ext>
            </a:extLst>
          </p:cNvPr>
          <p:cNvSpPr txBox="1"/>
          <p:nvPr/>
        </p:nvSpPr>
        <p:spPr>
          <a:xfrm>
            <a:off x="5406665" y="2365568"/>
            <a:ext cx="6520327" cy="2126864"/>
          </a:xfrm>
          <a:prstGeom prst="rect">
            <a:avLst/>
          </a:prstGeom>
          <a:noFill/>
        </p:spPr>
        <p:txBody>
          <a:bodyPr wrap="square">
            <a:spAutoFit/>
          </a:bodyPr>
          <a:lstStyle/>
          <a:p>
            <a:pPr marL="457200" lvl="0" indent="-317500" algn="l" rtl="0">
              <a:lnSpc>
                <a:spcPct val="150000"/>
              </a:lnSpc>
              <a:spcBef>
                <a:spcPts val="0"/>
              </a:spcBef>
              <a:spcAft>
                <a:spcPts val="0"/>
              </a:spcAft>
              <a:buSzPts val="1400"/>
              <a:buChar char="●"/>
            </a:pPr>
            <a:r>
              <a:rPr lang="en-GB" dirty="0"/>
              <a:t>FSM Environmental Data Portal implemented by SPREP INFORM project in 2018.</a:t>
            </a:r>
          </a:p>
          <a:p>
            <a:pPr marL="457200" lvl="0" indent="-317500" algn="l" rtl="0">
              <a:lnSpc>
                <a:spcPct val="150000"/>
              </a:lnSpc>
              <a:spcBef>
                <a:spcPts val="0"/>
              </a:spcBef>
              <a:spcAft>
                <a:spcPts val="0"/>
              </a:spcAft>
              <a:buSzPts val="1400"/>
              <a:buChar char="●"/>
            </a:pPr>
            <a:r>
              <a:rPr lang="en-GB" dirty="0"/>
              <a:t>Upgraded to EKAN data portal platform in 2021.</a:t>
            </a:r>
          </a:p>
          <a:p>
            <a:pPr marL="457200" lvl="0" indent="-317500" algn="l" rtl="0">
              <a:lnSpc>
                <a:spcPct val="150000"/>
              </a:lnSpc>
              <a:spcBef>
                <a:spcPts val="0"/>
              </a:spcBef>
              <a:spcAft>
                <a:spcPts val="0"/>
              </a:spcAft>
              <a:buSzPts val="1400"/>
              <a:buChar char="●"/>
            </a:pPr>
            <a:r>
              <a:rPr lang="en-GB" dirty="0"/>
              <a:t>Climate change and disaster risk management features incorporated in 2023</a:t>
            </a:r>
          </a:p>
        </p:txBody>
      </p:sp>
      <p:pic>
        <p:nvPicPr>
          <p:cNvPr id="38" name="Google Shape;159;p26">
            <a:extLst>
              <a:ext uri="{FF2B5EF4-FFF2-40B4-BE49-F238E27FC236}">
                <a16:creationId xmlns:a16="http://schemas.microsoft.com/office/drawing/2014/main" id="{94BAB5A3-32D0-B503-3D4B-ED220E779AE3}"/>
              </a:ext>
            </a:extLst>
          </p:cNvPr>
          <p:cNvPicPr preferRelativeResize="0"/>
          <p:nvPr/>
        </p:nvPicPr>
        <p:blipFill>
          <a:blip r:embed="rId10">
            <a:alphaModFix/>
          </a:blip>
          <a:stretch>
            <a:fillRect/>
          </a:stretch>
        </p:blipFill>
        <p:spPr>
          <a:xfrm>
            <a:off x="261811" y="412497"/>
            <a:ext cx="798915" cy="773509"/>
          </a:xfrm>
          <a:prstGeom prst="rect">
            <a:avLst/>
          </a:prstGeom>
          <a:noFill/>
          <a:ln>
            <a:noFill/>
          </a:ln>
        </p:spPr>
      </p:pic>
    </p:spTree>
    <p:extLst>
      <p:ext uri="{BB962C8B-B14F-4D97-AF65-F5344CB8AC3E}">
        <p14:creationId xmlns:p14="http://schemas.microsoft.com/office/powerpoint/2010/main" val="1357314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B1F62F-C3FC-52C7-C854-FC0B47CB1CA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E647152F-AE7A-3609-7D65-D3B0252B62C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6CD037AA-8B2F-DBB1-FC2E-DB001BDE26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F1DDC019-B543-9111-ADD6-0BDF73FA500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BB806AA2-9680-ACB2-A27E-79671DA3AAA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406D55FE-85B4-F426-6FA9-1165219F294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D25A24DE-73F1-EC1E-4D24-BBFC3BC06A1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9BD31263-F971-D76E-DBED-6F0DA995404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BF0F90A6-2977-981A-ACFB-A98A4687AC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8477B4C2-3F61-8E7F-E475-9E9C39C68A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638DD52C-904E-2A56-84D7-B0B289EB39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4D1BF320-10B3-29D5-6CC1-6442BB1E366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EB9C9FB2-C9A3-8D73-D8BA-A6FA8824608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6BF1090F-484A-BA2D-4E66-5B14E469DB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09C0A341-6E1B-0205-0F3F-ADC79C3062D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74359C2B-F4F9-1FFE-28CD-5A08B5B0970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6026500C-28A6-31CA-EBDE-CCB85DCCC6A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70136C8B-A69B-42F6-FB83-E087BAFDE1C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9CE19C9E-14AF-375F-2099-E23AAC263C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B6663F97-A3BC-3E09-00A3-8CCFA9EF224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E724C7E1-4C4D-B81D-8FD4-0C041AE809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9D7298C5-B950-1B29-F9AB-20A653279CC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086817C7-B0D9-12AE-5447-17937E542E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5E750A15-8048-5298-95A4-A9A11994E82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A6A22128-F3E4-B0A1-FB27-9FF65CDC817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09715531-C57B-93BA-F506-DBF503B6C5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A155BA01-9C5E-FF6F-2738-98FD7FC4C434}"/>
              </a:ext>
            </a:extLst>
          </p:cNvPr>
          <p:cNvPicPr>
            <a:picLocks noChangeAspect="1"/>
          </p:cNvPicPr>
          <p:nvPr/>
        </p:nvPicPr>
        <p:blipFill rotWithShape="1">
          <a:blip r:embed="rId6">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B9B62D55-BE26-B165-36C3-FF01D7045EEA}"/>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pic>
        <p:nvPicPr>
          <p:cNvPr id="2" name="Google Shape;81;p16">
            <a:extLst>
              <a:ext uri="{FF2B5EF4-FFF2-40B4-BE49-F238E27FC236}">
                <a16:creationId xmlns:a16="http://schemas.microsoft.com/office/drawing/2014/main" id="{50E6EBB2-C136-CE63-44F9-829E9E4EA4F8}"/>
              </a:ext>
            </a:extLst>
          </p:cNvPr>
          <p:cNvPicPr preferRelativeResize="0">
            <a:picLocks noGrp="1"/>
          </p:cNvPicPr>
          <p:nvPr>
            <p:ph idx="1"/>
          </p:nvPr>
        </p:nvPicPr>
        <p:blipFill>
          <a:blip r:embed="rId7">
            <a:alphaModFix/>
          </a:blip>
          <a:stretch>
            <a:fillRect/>
          </a:stretch>
        </p:blipFill>
        <p:spPr>
          <a:xfrm>
            <a:off x="1372437" y="1372087"/>
            <a:ext cx="9208478" cy="5234135"/>
          </a:xfrm>
          <a:prstGeom prst="rect">
            <a:avLst/>
          </a:prstGeom>
          <a:noFill/>
          <a:ln>
            <a:noFill/>
          </a:ln>
        </p:spPr>
      </p:pic>
      <p:sp>
        <p:nvSpPr>
          <p:cNvPr id="3" name="Google Shape;80;p16">
            <a:extLst>
              <a:ext uri="{FF2B5EF4-FFF2-40B4-BE49-F238E27FC236}">
                <a16:creationId xmlns:a16="http://schemas.microsoft.com/office/drawing/2014/main" id="{F0017316-ADBB-0B76-8F8A-D3DAAAF936E4}"/>
              </a:ext>
            </a:extLst>
          </p:cNvPr>
          <p:cNvSpPr txBox="1"/>
          <p:nvPr/>
        </p:nvSpPr>
        <p:spPr>
          <a:xfrm>
            <a:off x="1123936" y="879675"/>
            <a:ext cx="9695627"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dirty="0"/>
              <a:t>FSM Environment, Climate Change and Disaster Risk Management Data Portal Main Menu</a:t>
            </a:r>
            <a:endParaRPr sz="2000" dirty="0"/>
          </a:p>
        </p:txBody>
      </p:sp>
      <p:pic>
        <p:nvPicPr>
          <p:cNvPr id="33" name="Google Shape;159;p26">
            <a:extLst>
              <a:ext uri="{FF2B5EF4-FFF2-40B4-BE49-F238E27FC236}">
                <a16:creationId xmlns:a16="http://schemas.microsoft.com/office/drawing/2014/main" id="{EB79EE67-7807-67CF-E3C1-25DD47FE73DC}"/>
              </a:ext>
            </a:extLst>
          </p:cNvPr>
          <p:cNvPicPr preferRelativeResize="0"/>
          <p:nvPr/>
        </p:nvPicPr>
        <p:blipFill>
          <a:blip r:embed="rId8">
            <a:alphaModFix/>
          </a:blip>
          <a:stretch>
            <a:fillRect/>
          </a:stretch>
        </p:blipFill>
        <p:spPr>
          <a:xfrm>
            <a:off x="261811" y="412497"/>
            <a:ext cx="798915" cy="773509"/>
          </a:xfrm>
          <a:prstGeom prst="rect">
            <a:avLst/>
          </a:prstGeom>
          <a:noFill/>
          <a:ln>
            <a:noFill/>
          </a:ln>
        </p:spPr>
      </p:pic>
    </p:spTree>
    <p:extLst>
      <p:ext uri="{BB962C8B-B14F-4D97-AF65-F5344CB8AC3E}">
        <p14:creationId xmlns:p14="http://schemas.microsoft.com/office/powerpoint/2010/main" val="853301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F2635-D00A-520F-A5DA-AEB20EF4EC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F74E64FB-25A8-90FA-B581-73B1EDB54CC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86863617-F058-A44E-308C-27888D6776A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7304EB3F-A0BB-6A71-533F-872EBF292D2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7538FA89-2570-632E-580E-250DEC2E42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DAB0972F-F31B-B845-F1CB-D5EE593E3A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024A8EF0-3B12-8D65-14AE-0F09E3072B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C8CD64EB-AB21-7B3F-B8AD-DF3BB1E4821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28FDBB94-19FB-71AD-F565-5D2DAEE0037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0B2A70A8-2B32-FA0F-3C48-C769E6C5556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2429B709-C89A-B3C0-C6BD-95350423049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A827E738-5A5B-29DA-EB6B-A3971CDAEB4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C3618A58-407D-36F4-E41D-C91965801A3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4D752620-C9E1-608C-59AB-62F9D9E774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B044793F-0594-6E37-F570-284189922A0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D9E534EF-E296-D856-36F5-316D42307D1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38643D28-9513-04FF-FA6A-C52342F786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36A573F6-34AF-3233-0D54-8631FABC88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7A799C27-58C8-30EC-731E-90FA1F7B9DF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8822C711-2459-1D3A-B914-081C3232D48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F884D70C-3E6E-B60A-4D94-FCD0A7D3D4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1D5DAD5B-B7A6-2267-2213-765A79A57F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E9885C77-5B67-D8E2-A49E-3D996B78593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7870AA1C-F36C-266D-D111-7004540E016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1B6BD132-34F7-6F4C-6E6B-463AC22FA7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BE4BDB12-F729-E583-FE0E-07255895A2A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DEF21DEE-4E80-EDB6-1477-F8F740DCBB3C}"/>
              </a:ext>
            </a:extLst>
          </p:cNvPr>
          <p:cNvPicPr>
            <a:picLocks noChangeAspect="1"/>
          </p:cNvPicPr>
          <p:nvPr/>
        </p:nvPicPr>
        <p:blipFill rotWithShape="1">
          <a:blip r:embed="rId7">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5175AB69-2B86-409C-414D-A42C56877E09}"/>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pic>
        <p:nvPicPr>
          <p:cNvPr id="2" name="Google Shape;91;p17">
            <a:extLst>
              <a:ext uri="{FF2B5EF4-FFF2-40B4-BE49-F238E27FC236}">
                <a16:creationId xmlns:a16="http://schemas.microsoft.com/office/drawing/2014/main" id="{345116C5-48E0-732F-98BF-E15A620C8773}"/>
              </a:ext>
            </a:extLst>
          </p:cNvPr>
          <p:cNvPicPr preferRelativeResize="0">
            <a:picLocks noGrp="1"/>
          </p:cNvPicPr>
          <p:nvPr>
            <p:ph idx="1"/>
          </p:nvPr>
        </p:nvPicPr>
        <p:blipFill>
          <a:blip r:embed="rId8">
            <a:alphaModFix/>
          </a:blip>
          <a:stretch>
            <a:fillRect/>
          </a:stretch>
        </p:blipFill>
        <p:spPr>
          <a:xfrm>
            <a:off x="138899" y="1875492"/>
            <a:ext cx="4112260" cy="4431701"/>
          </a:xfrm>
          <a:prstGeom prst="rect">
            <a:avLst/>
          </a:prstGeom>
          <a:noFill/>
          <a:ln>
            <a:noFill/>
          </a:ln>
        </p:spPr>
      </p:pic>
      <p:sp>
        <p:nvSpPr>
          <p:cNvPr id="3" name="Google Shape;89;p17">
            <a:extLst>
              <a:ext uri="{FF2B5EF4-FFF2-40B4-BE49-F238E27FC236}">
                <a16:creationId xmlns:a16="http://schemas.microsoft.com/office/drawing/2014/main" id="{75034DC4-1146-FD8E-7A85-F1AD20B3A300}"/>
              </a:ext>
            </a:extLst>
          </p:cNvPr>
          <p:cNvSpPr txBox="1"/>
          <p:nvPr/>
        </p:nvSpPr>
        <p:spPr>
          <a:xfrm>
            <a:off x="14271" y="1189043"/>
            <a:ext cx="5003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000" dirty="0"/>
              <a:t>Searchable Information Repository</a:t>
            </a:r>
            <a:endParaRPr sz="2000" dirty="0"/>
          </a:p>
        </p:txBody>
      </p:sp>
      <p:pic>
        <p:nvPicPr>
          <p:cNvPr id="33" name="Google Shape;107;p19">
            <a:extLst>
              <a:ext uri="{FF2B5EF4-FFF2-40B4-BE49-F238E27FC236}">
                <a16:creationId xmlns:a16="http://schemas.microsoft.com/office/drawing/2014/main" id="{5DD56B4E-C3B1-1C92-CEE8-4FDB7BF78ADC}"/>
              </a:ext>
            </a:extLst>
          </p:cNvPr>
          <p:cNvPicPr preferRelativeResize="0"/>
          <p:nvPr/>
        </p:nvPicPr>
        <p:blipFill>
          <a:blip r:embed="rId9">
            <a:alphaModFix/>
          </a:blip>
          <a:stretch>
            <a:fillRect/>
          </a:stretch>
        </p:blipFill>
        <p:spPr>
          <a:xfrm>
            <a:off x="4541813" y="1916281"/>
            <a:ext cx="7511289" cy="4530834"/>
          </a:xfrm>
          <a:prstGeom prst="rect">
            <a:avLst/>
          </a:prstGeom>
          <a:noFill/>
          <a:ln>
            <a:noFill/>
          </a:ln>
        </p:spPr>
      </p:pic>
      <p:sp>
        <p:nvSpPr>
          <p:cNvPr id="34" name="Google Shape;105;p19">
            <a:extLst>
              <a:ext uri="{FF2B5EF4-FFF2-40B4-BE49-F238E27FC236}">
                <a16:creationId xmlns:a16="http://schemas.microsoft.com/office/drawing/2014/main" id="{F63EA5B7-C8D1-6A72-6F4D-30C705395E83}"/>
              </a:ext>
            </a:extLst>
          </p:cNvPr>
          <p:cNvSpPr txBox="1"/>
          <p:nvPr/>
        </p:nvSpPr>
        <p:spPr>
          <a:xfrm>
            <a:off x="6732906" y="1165098"/>
            <a:ext cx="4701600" cy="6463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GB" sz="2000" dirty="0">
                <a:solidFill>
                  <a:schemeClr val="dk1"/>
                </a:solidFill>
              </a:rPr>
              <a:t>Projects and Funding Page</a:t>
            </a:r>
            <a:endParaRPr sz="2000" dirty="0"/>
          </a:p>
        </p:txBody>
      </p:sp>
      <p:pic>
        <p:nvPicPr>
          <p:cNvPr id="35" name="Google Shape;159;p26">
            <a:extLst>
              <a:ext uri="{FF2B5EF4-FFF2-40B4-BE49-F238E27FC236}">
                <a16:creationId xmlns:a16="http://schemas.microsoft.com/office/drawing/2014/main" id="{F8E86AA5-755F-C1EC-4EA1-E31F77D242AC}"/>
              </a:ext>
            </a:extLst>
          </p:cNvPr>
          <p:cNvPicPr preferRelativeResize="0"/>
          <p:nvPr/>
        </p:nvPicPr>
        <p:blipFill>
          <a:blip r:embed="rId10">
            <a:alphaModFix/>
          </a:blip>
          <a:stretch>
            <a:fillRect/>
          </a:stretch>
        </p:blipFill>
        <p:spPr>
          <a:xfrm>
            <a:off x="261811" y="412497"/>
            <a:ext cx="798915" cy="773509"/>
          </a:xfrm>
          <a:prstGeom prst="rect">
            <a:avLst/>
          </a:prstGeom>
          <a:noFill/>
          <a:ln>
            <a:noFill/>
          </a:ln>
        </p:spPr>
      </p:pic>
    </p:spTree>
    <p:extLst>
      <p:ext uri="{BB962C8B-B14F-4D97-AF65-F5344CB8AC3E}">
        <p14:creationId xmlns:p14="http://schemas.microsoft.com/office/powerpoint/2010/main" val="1790624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17DEED-9E5A-0E21-5446-633122B11A5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89313409-438A-3449-823D-1B46FF455E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D7A680B9-196B-038B-1AE2-A47A5E2D59D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9A125A87-D025-2CEF-5F0F-87FC6771A7A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FE8FCB82-4C05-C7A3-45AC-F1C8BF5902C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169704EC-84CB-2D15-B13E-516ECEF681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70993007-3552-041C-101F-9F9EB71FC75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0100CCCD-739E-E575-47E1-78D942293AB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302336FB-5F45-27C0-29DC-AD0F53227DA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4BFC6B5F-FF1F-B4C4-C309-974B129DA0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ECCEBD72-16A3-6656-BB63-28D9AC9F11C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D3DFE057-7E0A-B682-D7CA-53821DA0C57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55D09399-3AFD-3921-A822-4747101ECE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F3EAB480-932A-8648-FBFF-6EAE0CA2541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56B3572C-3338-9775-F34C-F4BB16E2495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8D5921C6-128C-FADB-84F4-4CBF27ABC8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C1ACA591-04FD-99EB-FA8E-C9D0083CB6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343E8CEE-B687-D0B4-F46D-DB96D9CBE6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C1B26AE4-A136-22A9-B804-0C6D5955159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CD2F6A16-B3E9-759E-520A-ECBF4AA3492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1F145C82-04B7-203B-3FAE-9295127EB4F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D303855D-D315-1A4F-6A04-58FECE5F18C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EE8B009D-AD6D-E9B8-FDE3-3C0D65A122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E92549F4-99E6-E28D-8D6E-534CB73C34D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9E24925E-8DA4-CD8B-430E-500EF398BA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9C395327-EAB7-5449-3DB0-D72EDCCAD2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47740580-71EC-C042-A69D-D9ADE789F055}"/>
              </a:ext>
            </a:extLst>
          </p:cNvPr>
          <p:cNvPicPr>
            <a:picLocks noChangeAspect="1"/>
          </p:cNvPicPr>
          <p:nvPr/>
        </p:nvPicPr>
        <p:blipFill rotWithShape="1">
          <a:blip r:embed="rId7">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4E1F762F-9435-783B-8AF5-025BBC71C3F9}"/>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pic>
        <p:nvPicPr>
          <p:cNvPr id="2" name="Google Shape;113;p20">
            <a:extLst>
              <a:ext uri="{FF2B5EF4-FFF2-40B4-BE49-F238E27FC236}">
                <a16:creationId xmlns:a16="http://schemas.microsoft.com/office/drawing/2014/main" id="{E77DE3D5-24BF-C213-FB1F-09B9E0441014}"/>
              </a:ext>
            </a:extLst>
          </p:cNvPr>
          <p:cNvPicPr preferRelativeResize="0">
            <a:picLocks noGrp="1"/>
          </p:cNvPicPr>
          <p:nvPr>
            <p:ph idx="1"/>
          </p:nvPr>
        </p:nvPicPr>
        <p:blipFill>
          <a:blip r:embed="rId8">
            <a:alphaModFix/>
          </a:blip>
          <a:stretch>
            <a:fillRect/>
          </a:stretch>
        </p:blipFill>
        <p:spPr>
          <a:xfrm>
            <a:off x="954596" y="1563838"/>
            <a:ext cx="10307125" cy="4687672"/>
          </a:xfrm>
          <a:prstGeom prst="rect">
            <a:avLst/>
          </a:prstGeom>
          <a:noFill/>
          <a:ln>
            <a:noFill/>
          </a:ln>
        </p:spPr>
      </p:pic>
      <p:sp>
        <p:nvSpPr>
          <p:cNvPr id="3" name="Google Shape;112;p20">
            <a:extLst>
              <a:ext uri="{FF2B5EF4-FFF2-40B4-BE49-F238E27FC236}">
                <a16:creationId xmlns:a16="http://schemas.microsoft.com/office/drawing/2014/main" id="{BEE874CD-A90E-5B04-59E2-3C308955C7AC}"/>
              </a:ext>
            </a:extLst>
          </p:cNvPr>
          <p:cNvSpPr txBox="1"/>
          <p:nvPr/>
        </p:nvSpPr>
        <p:spPr>
          <a:xfrm>
            <a:off x="2538555" y="869905"/>
            <a:ext cx="6509700" cy="4926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GB" sz="2000" dirty="0">
                <a:solidFill>
                  <a:schemeClr val="dk1"/>
                </a:solidFill>
              </a:rPr>
              <a:t>Climate Change and Disaster Risk Management</a:t>
            </a:r>
            <a:endParaRPr sz="2000" dirty="0"/>
          </a:p>
        </p:txBody>
      </p:sp>
      <p:pic>
        <p:nvPicPr>
          <p:cNvPr id="35" name="Google Shape;159;p26">
            <a:extLst>
              <a:ext uri="{FF2B5EF4-FFF2-40B4-BE49-F238E27FC236}">
                <a16:creationId xmlns:a16="http://schemas.microsoft.com/office/drawing/2014/main" id="{D0EAD8BF-D598-F538-C056-E9F6555556C4}"/>
              </a:ext>
            </a:extLst>
          </p:cNvPr>
          <p:cNvPicPr preferRelativeResize="0"/>
          <p:nvPr/>
        </p:nvPicPr>
        <p:blipFill>
          <a:blip r:embed="rId9">
            <a:alphaModFix/>
          </a:blip>
          <a:stretch>
            <a:fillRect/>
          </a:stretch>
        </p:blipFill>
        <p:spPr>
          <a:xfrm>
            <a:off x="261811" y="412497"/>
            <a:ext cx="798915" cy="773509"/>
          </a:xfrm>
          <a:prstGeom prst="rect">
            <a:avLst/>
          </a:prstGeom>
          <a:noFill/>
          <a:ln>
            <a:noFill/>
          </a:ln>
        </p:spPr>
      </p:pic>
    </p:spTree>
    <p:extLst>
      <p:ext uri="{BB962C8B-B14F-4D97-AF65-F5344CB8AC3E}">
        <p14:creationId xmlns:p14="http://schemas.microsoft.com/office/powerpoint/2010/main" val="1484366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4044A7-6E6E-9705-A39A-1FF5181A7FE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E534F419-0DC2-84B0-30FB-EE24F1DE940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9A89EC23-04AF-F6C2-B067-7F375F59D68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8C407284-233B-7EAB-7AC3-F4DB870FE9C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D1A8CD43-DC46-A708-9682-D8E5BD3661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57FC7EBD-50CD-EEDA-3255-D922B970A9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CC30CB6F-B687-7D97-3F8C-B5CD68AFDD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0700A798-CD46-3806-C17F-8418DA6E17C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89D684B6-9D5E-3D11-CC40-30FD5BCBAD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5B4407A8-4799-5030-204C-C350FAB1E91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94452DC5-CE9F-B86B-1A88-4E97F81325B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E2F48AFA-4795-84B4-69E5-69185BEE274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B094E2A9-DC33-8B7B-0D3E-74E1B35BFD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9DFF5D5A-0F16-69F8-716B-A51CC8B75B7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B17E0936-BFF3-6C9C-7287-FE4E7553B00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16188FF0-7574-3277-5166-76C9D0D3D75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2D38AD9E-FD66-151B-B512-8A93EA72FD1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2BF121DE-E19F-3481-5069-DAECB34A80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80150ABD-F8D8-32A2-A1FB-83B734292A7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2C1413D6-6F00-3CA8-BA95-303080482E3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6B5A16FA-7E5D-1A2C-642B-9C8D8FAE53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4AC8DD35-2F0B-20DD-CE22-86E783F839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8FEFCC40-9245-BE3A-2D4D-ADF3B952FAD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2A67558B-D0AF-BB8A-8875-AD0551F1EAE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81875355-A16C-7918-EDF2-596EC148636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1EF7C44E-105E-7F96-183B-7CD551EEDD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5F2F84DC-45AB-2542-8688-E2D51255E75C}"/>
              </a:ext>
            </a:extLst>
          </p:cNvPr>
          <p:cNvPicPr>
            <a:picLocks noChangeAspect="1"/>
          </p:cNvPicPr>
          <p:nvPr/>
        </p:nvPicPr>
        <p:blipFill rotWithShape="1">
          <a:blip r:embed="rId7">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1C743C2E-ED10-39BF-4DE3-36FD91DD56C8}"/>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en-FM" sz="2800" b="1" i="1" dirty="0"/>
          </a:p>
        </p:txBody>
      </p:sp>
      <p:pic>
        <p:nvPicPr>
          <p:cNvPr id="2" name="Google Shape;136;p23">
            <a:extLst>
              <a:ext uri="{FF2B5EF4-FFF2-40B4-BE49-F238E27FC236}">
                <a16:creationId xmlns:a16="http://schemas.microsoft.com/office/drawing/2014/main" id="{7970F1CA-A16D-8661-4297-0ECB4EDAD747}"/>
              </a:ext>
            </a:extLst>
          </p:cNvPr>
          <p:cNvPicPr preferRelativeResize="0">
            <a:picLocks noGrp="1"/>
          </p:cNvPicPr>
          <p:nvPr>
            <p:ph idx="1"/>
          </p:nvPr>
        </p:nvPicPr>
        <p:blipFill>
          <a:blip r:embed="rId8">
            <a:alphaModFix/>
          </a:blip>
          <a:stretch>
            <a:fillRect/>
          </a:stretch>
        </p:blipFill>
        <p:spPr>
          <a:xfrm>
            <a:off x="50121" y="1680889"/>
            <a:ext cx="5745365" cy="4613775"/>
          </a:xfrm>
          <a:prstGeom prst="rect">
            <a:avLst/>
          </a:prstGeom>
          <a:noFill/>
          <a:ln>
            <a:noFill/>
          </a:ln>
        </p:spPr>
      </p:pic>
      <p:sp>
        <p:nvSpPr>
          <p:cNvPr id="3" name="Google Shape;135;p23">
            <a:extLst>
              <a:ext uri="{FF2B5EF4-FFF2-40B4-BE49-F238E27FC236}">
                <a16:creationId xmlns:a16="http://schemas.microsoft.com/office/drawing/2014/main" id="{12216AC8-F68B-2FC2-49C6-80927FE57043}"/>
              </a:ext>
            </a:extLst>
          </p:cNvPr>
          <p:cNvSpPr txBox="1"/>
          <p:nvPr/>
        </p:nvSpPr>
        <p:spPr>
          <a:xfrm>
            <a:off x="187854" y="876727"/>
            <a:ext cx="5469900" cy="4926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GB" sz="2000" dirty="0">
                <a:solidFill>
                  <a:schemeClr val="dk1"/>
                </a:solidFill>
              </a:rPr>
              <a:t>Education Resources Landing Page</a:t>
            </a:r>
            <a:endParaRPr sz="2000" dirty="0"/>
          </a:p>
        </p:txBody>
      </p:sp>
      <p:pic>
        <p:nvPicPr>
          <p:cNvPr id="33" name="Google Shape;143;p24">
            <a:extLst>
              <a:ext uri="{FF2B5EF4-FFF2-40B4-BE49-F238E27FC236}">
                <a16:creationId xmlns:a16="http://schemas.microsoft.com/office/drawing/2014/main" id="{AB678115-37D9-C12D-A520-FB9AD3C7DC4F}"/>
              </a:ext>
            </a:extLst>
          </p:cNvPr>
          <p:cNvPicPr preferRelativeResize="0"/>
          <p:nvPr/>
        </p:nvPicPr>
        <p:blipFill>
          <a:blip r:embed="rId9">
            <a:alphaModFix/>
          </a:blip>
          <a:stretch>
            <a:fillRect/>
          </a:stretch>
        </p:blipFill>
        <p:spPr>
          <a:xfrm>
            <a:off x="5941789" y="1680889"/>
            <a:ext cx="5959153" cy="4613774"/>
          </a:xfrm>
          <a:prstGeom prst="rect">
            <a:avLst/>
          </a:prstGeom>
          <a:noFill/>
          <a:ln>
            <a:noFill/>
          </a:ln>
        </p:spPr>
      </p:pic>
      <p:sp>
        <p:nvSpPr>
          <p:cNvPr id="34" name="Google Shape;142;p24">
            <a:extLst>
              <a:ext uri="{FF2B5EF4-FFF2-40B4-BE49-F238E27FC236}">
                <a16:creationId xmlns:a16="http://schemas.microsoft.com/office/drawing/2014/main" id="{5FCDFAB1-1D86-27B2-C254-84E418DFA587}"/>
              </a:ext>
            </a:extLst>
          </p:cNvPr>
          <p:cNvSpPr txBox="1"/>
          <p:nvPr/>
        </p:nvSpPr>
        <p:spPr>
          <a:xfrm>
            <a:off x="5510835" y="963509"/>
            <a:ext cx="5531400" cy="4926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GB" sz="2000" dirty="0">
                <a:solidFill>
                  <a:schemeClr val="dk1"/>
                </a:solidFill>
              </a:rPr>
              <a:t>Legislation and Policies Landing Page</a:t>
            </a:r>
            <a:endParaRPr sz="2000" dirty="0"/>
          </a:p>
        </p:txBody>
      </p:sp>
      <p:pic>
        <p:nvPicPr>
          <p:cNvPr id="35" name="Google Shape;159;p26">
            <a:extLst>
              <a:ext uri="{FF2B5EF4-FFF2-40B4-BE49-F238E27FC236}">
                <a16:creationId xmlns:a16="http://schemas.microsoft.com/office/drawing/2014/main" id="{39084454-810E-1614-8251-D9B986396115}"/>
              </a:ext>
            </a:extLst>
          </p:cNvPr>
          <p:cNvPicPr preferRelativeResize="0"/>
          <p:nvPr/>
        </p:nvPicPr>
        <p:blipFill>
          <a:blip r:embed="rId10">
            <a:alphaModFix/>
          </a:blip>
          <a:stretch>
            <a:fillRect/>
          </a:stretch>
        </p:blipFill>
        <p:spPr>
          <a:xfrm>
            <a:off x="261811" y="412497"/>
            <a:ext cx="798915" cy="773509"/>
          </a:xfrm>
          <a:prstGeom prst="rect">
            <a:avLst/>
          </a:prstGeom>
          <a:noFill/>
          <a:ln>
            <a:noFill/>
          </a:ln>
        </p:spPr>
      </p:pic>
    </p:spTree>
    <p:extLst>
      <p:ext uri="{BB962C8B-B14F-4D97-AF65-F5344CB8AC3E}">
        <p14:creationId xmlns:p14="http://schemas.microsoft.com/office/powerpoint/2010/main" val="4052519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4044A7-6E6E-9705-A39A-1FF5181A7F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 y="6607727"/>
            <a:ext cx="526178" cy="267587"/>
          </a:xfrm>
          <a:prstGeom prst="rect">
            <a:avLst/>
          </a:prstGeom>
          <a:noFill/>
          <a:ln>
            <a:noFill/>
          </a:ln>
        </p:spPr>
      </p:pic>
      <p:pic>
        <p:nvPicPr>
          <p:cNvPr id="6" name="Picture 5">
            <a:extLst>
              <a:ext uri="{FF2B5EF4-FFF2-40B4-BE49-F238E27FC236}">
                <a16:creationId xmlns:a16="http://schemas.microsoft.com/office/drawing/2014/main" id="{E534F419-0DC2-84B0-30FB-EE24F1DE940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456" y="6607728"/>
            <a:ext cx="486140" cy="267587"/>
          </a:xfrm>
          <a:prstGeom prst="rect">
            <a:avLst/>
          </a:prstGeom>
          <a:noFill/>
          <a:ln>
            <a:noFill/>
          </a:ln>
        </p:spPr>
      </p:pic>
      <p:pic>
        <p:nvPicPr>
          <p:cNvPr id="7" name="Picture 6">
            <a:extLst>
              <a:ext uri="{FF2B5EF4-FFF2-40B4-BE49-F238E27FC236}">
                <a16:creationId xmlns:a16="http://schemas.microsoft.com/office/drawing/2014/main" id="{9A89EC23-04AF-F6C2-B067-7F375F59D68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595" y="6607726"/>
            <a:ext cx="530160" cy="267587"/>
          </a:xfrm>
          <a:prstGeom prst="rect">
            <a:avLst/>
          </a:prstGeom>
          <a:noFill/>
          <a:ln>
            <a:noFill/>
          </a:ln>
        </p:spPr>
      </p:pic>
      <p:pic>
        <p:nvPicPr>
          <p:cNvPr id="8" name="Picture 7">
            <a:extLst>
              <a:ext uri="{FF2B5EF4-FFF2-40B4-BE49-F238E27FC236}">
                <a16:creationId xmlns:a16="http://schemas.microsoft.com/office/drawing/2014/main" id="{8C407284-233B-7EAB-7AC3-F4DB870FE9C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2437" y="6609227"/>
            <a:ext cx="467066" cy="267587"/>
          </a:xfrm>
          <a:prstGeom prst="rect">
            <a:avLst/>
          </a:prstGeom>
          <a:noFill/>
          <a:ln>
            <a:noFill/>
          </a:ln>
        </p:spPr>
      </p:pic>
      <p:pic>
        <p:nvPicPr>
          <p:cNvPr id="9" name="Picture 8">
            <a:extLst>
              <a:ext uri="{FF2B5EF4-FFF2-40B4-BE49-F238E27FC236}">
                <a16:creationId xmlns:a16="http://schemas.microsoft.com/office/drawing/2014/main" id="{D1A8CD43-DC46-A708-9682-D8E5BD36617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5572" y="6609227"/>
            <a:ext cx="488655" cy="267587"/>
          </a:xfrm>
          <a:prstGeom prst="rect">
            <a:avLst/>
          </a:prstGeom>
          <a:noFill/>
          <a:ln>
            <a:noFill/>
          </a:ln>
        </p:spPr>
      </p:pic>
      <p:pic>
        <p:nvPicPr>
          <p:cNvPr id="10" name="Picture 9">
            <a:extLst>
              <a:ext uri="{FF2B5EF4-FFF2-40B4-BE49-F238E27FC236}">
                <a16:creationId xmlns:a16="http://schemas.microsoft.com/office/drawing/2014/main" id="{57FC7EBD-50CD-EEDA-3255-D922B970A9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5635" y="6609227"/>
            <a:ext cx="517042" cy="267587"/>
          </a:xfrm>
          <a:prstGeom prst="rect">
            <a:avLst/>
          </a:prstGeom>
          <a:noFill/>
          <a:ln>
            <a:noFill/>
          </a:ln>
        </p:spPr>
      </p:pic>
      <p:pic>
        <p:nvPicPr>
          <p:cNvPr id="11" name="Picture 10">
            <a:extLst>
              <a:ext uri="{FF2B5EF4-FFF2-40B4-BE49-F238E27FC236}">
                <a16:creationId xmlns:a16="http://schemas.microsoft.com/office/drawing/2014/main" id="{CC30CB6F-B687-7D97-3F8C-B5CD68AFDDF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20093" y="6609227"/>
            <a:ext cx="443501" cy="267587"/>
          </a:xfrm>
          <a:prstGeom prst="rect">
            <a:avLst/>
          </a:prstGeom>
          <a:noFill/>
          <a:ln>
            <a:noFill/>
          </a:ln>
        </p:spPr>
      </p:pic>
      <p:pic>
        <p:nvPicPr>
          <p:cNvPr id="12" name="Picture 11">
            <a:extLst>
              <a:ext uri="{FF2B5EF4-FFF2-40B4-BE49-F238E27FC236}">
                <a16:creationId xmlns:a16="http://schemas.microsoft.com/office/drawing/2014/main" id="{0700A798-CD46-3806-C17F-8418DA6E17C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4480" y="6609226"/>
            <a:ext cx="452518" cy="267587"/>
          </a:xfrm>
          <a:prstGeom prst="rect">
            <a:avLst/>
          </a:prstGeom>
          <a:noFill/>
          <a:ln>
            <a:noFill/>
          </a:ln>
        </p:spPr>
      </p:pic>
      <p:pic>
        <p:nvPicPr>
          <p:cNvPr id="13" name="Picture 12">
            <a:extLst>
              <a:ext uri="{FF2B5EF4-FFF2-40B4-BE49-F238E27FC236}">
                <a16:creationId xmlns:a16="http://schemas.microsoft.com/office/drawing/2014/main" id="{89D684B6-9D5E-3D11-CC40-30FD5BCBAD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2105" y="6609225"/>
            <a:ext cx="526178" cy="267587"/>
          </a:xfrm>
          <a:prstGeom prst="rect">
            <a:avLst/>
          </a:prstGeom>
          <a:noFill/>
          <a:ln>
            <a:noFill/>
          </a:ln>
        </p:spPr>
      </p:pic>
      <p:pic>
        <p:nvPicPr>
          <p:cNvPr id="14" name="Picture 13">
            <a:extLst>
              <a:ext uri="{FF2B5EF4-FFF2-40B4-BE49-F238E27FC236}">
                <a16:creationId xmlns:a16="http://schemas.microsoft.com/office/drawing/2014/main" id="{5B4407A8-4799-5030-204C-C350FAB1E91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7771" y="6609225"/>
            <a:ext cx="526298" cy="267587"/>
          </a:xfrm>
          <a:prstGeom prst="rect">
            <a:avLst/>
          </a:prstGeom>
          <a:noFill/>
          <a:ln>
            <a:noFill/>
          </a:ln>
        </p:spPr>
      </p:pic>
      <p:pic>
        <p:nvPicPr>
          <p:cNvPr id="15" name="Picture 14">
            <a:extLst>
              <a:ext uri="{FF2B5EF4-FFF2-40B4-BE49-F238E27FC236}">
                <a16:creationId xmlns:a16="http://schemas.microsoft.com/office/drawing/2014/main" id="{94452DC5-CE9F-B86B-1A88-4E97F81325B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1813" y="6609224"/>
            <a:ext cx="530160" cy="267587"/>
          </a:xfrm>
          <a:prstGeom prst="rect">
            <a:avLst/>
          </a:prstGeom>
          <a:noFill/>
          <a:ln>
            <a:noFill/>
          </a:ln>
        </p:spPr>
      </p:pic>
      <p:pic>
        <p:nvPicPr>
          <p:cNvPr id="16" name="Picture 15">
            <a:extLst>
              <a:ext uri="{FF2B5EF4-FFF2-40B4-BE49-F238E27FC236}">
                <a16:creationId xmlns:a16="http://schemas.microsoft.com/office/drawing/2014/main" id="{E2F48AFA-4795-84B4-69E5-69185BEE274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671" y="6608540"/>
            <a:ext cx="539171" cy="267587"/>
          </a:xfrm>
          <a:prstGeom prst="rect">
            <a:avLst/>
          </a:prstGeom>
          <a:noFill/>
          <a:ln>
            <a:noFill/>
          </a:ln>
        </p:spPr>
      </p:pic>
      <p:pic>
        <p:nvPicPr>
          <p:cNvPr id="17" name="Picture 16">
            <a:extLst>
              <a:ext uri="{FF2B5EF4-FFF2-40B4-BE49-F238E27FC236}">
                <a16:creationId xmlns:a16="http://schemas.microsoft.com/office/drawing/2014/main" id="{B094E2A9-DC33-8B7B-0D3E-74E1B35BFD5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0835" y="6608882"/>
            <a:ext cx="526178" cy="267587"/>
          </a:xfrm>
          <a:prstGeom prst="rect">
            <a:avLst/>
          </a:prstGeom>
          <a:noFill/>
          <a:ln>
            <a:noFill/>
          </a:ln>
        </p:spPr>
      </p:pic>
      <p:pic>
        <p:nvPicPr>
          <p:cNvPr id="18" name="Picture 17">
            <a:extLst>
              <a:ext uri="{FF2B5EF4-FFF2-40B4-BE49-F238E27FC236}">
                <a16:creationId xmlns:a16="http://schemas.microsoft.com/office/drawing/2014/main" id="{9DFF5D5A-0F16-69F8-716B-A51CC8B75B7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202" y="6608882"/>
            <a:ext cx="526298" cy="267587"/>
          </a:xfrm>
          <a:prstGeom prst="rect">
            <a:avLst/>
          </a:prstGeom>
          <a:noFill/>
          <a:ln>
            <a:noFill/>
          </a:ln>
        </p:spPr>
      </p:pic>
      <p:pic>
        <p:nvPicPr>
          <p:cNvPr id="19" name="Picture 18">
            <a:extLst>
              <a:ext uri="{FF2B5EF4-FFF2-40B4-BE49-F238E27FC236}">
                <a16:creationId xmlns:a16="http://schemas.microsoft.com/office/drawing/2014/main" id="{B17E0936-BFF3-6C9C-7287-FE4E7553B00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8422" y="6608881"/>
            <a:ext cx="530160" cy="267587"/>
          </a:xfrm>
          <a:prstGeom prst="rect">
            <a:avLst/>
          </a:prstGeom>
          <a:noFill/>
          <a:ln>
            <a:noFill/>
          </a:ln>
        </p:spPr>
      </p:pic>
      <p:pic>
        <p:nvPicPr>
          <p:cNvPr id="20" name="Picture 19">
            <a:extLst>
              <a:ext uri="{FF2B5EF4-FFF2-40B4-BE49-F238E27FC236}">
                <a16:creationId xmlns:a16="http://schemas.microsoft.com/office/drawing/2014/main" id="{16188FF0-7574-3277-5166-76C9D0D3D75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8022" y="6607725"/>
            <a:ext cx="490155" cy="267587"/>
          </a:xfrm>
          <a:prstGeom prst="rect">
            <a:avLst/>
          </a:prstGeom>
          <a:noFill/>
          <a:ln>
            <a:noFill/>
          </a:ln>
        </p:spPr>
      </p:pic>
      <p:pic>
        <p:nvPicPr>
          <p:cNvPr id="21" name="Picture 20">
            <a:extLst>
              <a:ext uri="{FF2B5EF4-FFF2-40B4-BE49-F238E27FC236}">
                <a16:creationId xmlns:a16="http://schemas.microsoft.com/office/drawing/2014/main" id="{2D38AD9E-FD66-151B-B512-8A93EA72FD1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855" y="6607725"/>
            <a:ext cx="526178" cy="267587"/>
          </a:xfrm>
          <a:prstGeom prst="rect">
            <a:avLst/>
          </a:prstGeom>
          <a:noFill/>
          <a:ln>
            <a:noFill/>
          </a:ln>
        </p:spPr>
      </p:pic>
      <p:pic>
        <p:nvPicPr>
          <p:cNvPr id="22" name="Picture 21">
            <a:extLst>
              <a:ext uri="{FF2B5EF4-FFF2-40B4-BE49-F238E27FC236}">
                <a16:creationId xmlns:a16="http://schemas.microsoft.com/office/drawing/2014/main" id="{2BF121DE-E19F-3481-5069-DAECB34A804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1258" y="6607725"/>
            <a:ext cx="526298" cy="267587"/>
          </a:xfrm>
          <a:prstGeom prst="rect">
            <a:avLst/>
          </a:prstGeom>
          <a:noFill/>
          <a:ln>
            <a:noFill/>
          </a:ln>
        </p:spPr>
      </p:pic>
      <p:pic>
        <p:nvPicPr>
          <p:cNvPr id="23" name="Picture 22">
            <a:extLst>
              <a:ext uri="{FF2B5EF4-FFF2-40B4-BE49-F238E27FC236}">
                <a16:creationId xmlns:a16="http://schemas.microsoft.com/office/drawing/2014/main" id="{80150ABD-F8D8-32A2-A1FB-83B734292A7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1653" y="6607724"/>
            <a:ext cx="530160" cy="267587"/>
          </a:xfrm>
          <a:prstGeom prst="rect">
            <a:avLst/>
          </a:prstGeom>
          <a:noFill/>
          <a:ln>
            <a:noFill/>
          </a:ln>
        </p:spPr>
      </p:pic>
      <p:pic>
        <p:nvPicPr>
          <p:cNvPr id="24" name="Picture 23">
            <a:extLst>
              <a:ext uri="{FF2B5EF4-FFF2-40B4-BE49-F238E27FC236}">
                <a16:creationId xmlns:a16="http://schemas.microsoft.com/office/drawing/2014/main" id="{2C1413D6-6F00-3CA8-BA95-303080482E3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1366" y="6607724"/>
            <a:ext cx="490155" cy="267587"/>
          </a:xfrm>
          <a:prstGeom prst="rect">
            <a:avLst/>
          </a:prstGeom>
          <a:noFill/>
          <a:ln>
            <a:noFill/>
          </a:ln>
        </p:spPr>
      </p:pic>
      <p:pic>
        <p:nvPicPr>
          <p:cNvPr id="25" name="Picture 24">
            <a:extLst>
              <a:ext uri="{FF2B5EF4-FFF2-40B4-BE49-F238E27FC236}">
                <a16:creationId xmlns:a16="http://schemas.microsoft.com/office/drawing/2014/main" id="{6B5A16FA-7E5D-1A2C-642B-9C8D8FAE530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7018" y="6607724"/>
            <a:ext cx="526178" cy="267587"/>
          </a:xfrm>
          <a:prstGeom prst="rect">
            <a:avLst/>
          </a:prstGeom>
          <a:noFill/>
          <a:ln>
            <a:noFill/>
          </a:ln>
        </p:spPr>
      </p:pic>
      <p:pic>
        <p:nvPicPr>
          <p:cNvPr id="26" name="Picture 25">
            <a:extLst>
              <a:ext uri="{FF2B5EF4-FFF2-40B4-BE49-F238E27FC236}">
                <a16:creationId xmlns:a16="http://schemas.microsoft.com/office/drawing/2014/main" id="{4AC8DD35-2F0B-20DD-CE22-86E783F8391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62141" y="6607723"/>
            <a:ext cx="526298" cy="267587"/>
          </a:xfrm>
          <a:prstGeom prst="rect">
            <a:avLst/>
          </a:prstGeom>
          <a:noFill/>
          <a:ln>
            <a:noFill/>
          </a:ln>
        </p:spPr>
      </p:pic>
      <p:pic>
        <p:nvPicPr>
          <p:cNvPr id="27" name="Picture 26">
            <a:extLst>
              <a:ext uri="{FF2B5EF4-FFF2-40B4-BE49-F238E27FC236}">
                <a16:creationId xmlns:a16="http://schemas.microsoft.com/office/drawing/2014/main" id="{8FEFCC40-9245-BE3A-2D4D-ADF3B952FAD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9283" y="6607723"/>
            <a:ext cx="481964" cy="267587"/>
          </a:xfrm>
          <a:prstGeom prst="rect">
            <a:avLst/>
          </a:prstGeom>
          <a:noFill/>
          <a:ln>
            <a:noFill/>
          </a:ln>
        </p:spPr>
      </p:pic>
      <p:pic>
        <p:nvPicPr>
          <p:cNvPr id="28" name="Picture 27">
            <a:extLst>
              <a:ext uri="{FF2B5EF4-FFF2-40B4-BE49-F238E27FC236}">
                <a16:creationId xmlns:a16="http://schemas.microsoft.com/office/drawing/2014/main" id="{2A67558B-D0AF-BB8A-8875-AD0551F1EAE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11442" y="6607723"/>
            <a:ext cx="490155" cy="267587"/>
          </a:xfrm>
          <a:prstGeom prst="rect">
            <a:avLst/>
          </a:prstGeom>
          <a:noFill/>
          <a:ln>
            <a:noFill/>
          </a:ln>
        </p:spPr>
      </p:pic>
      <p:pic>
        <p:nvPicPr>
          <p:cNvPr id="29" name="Picture 28">
            <a:extLst>
              <a:ext uri="{FF2B5EF4-FFF2-40B4-BE49-F238E27FC236}">
                <a16:creationId xmlns:a16="http://schemas.microsoft.com/office/drawing/2014/main" id="{81875355-A16C-7918-EDF2-596EC148636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1721" y="6607723"/>
            <a:ext cx="526178" cy="267587"/>
          </a:xfrm>
          <a:prstGeom prst="rect">
            <a:avLst/>
          </a:prstGeom>
          <a:noFill/>
          <a:ln>
            <a:noFill/>
          </a:ln>
        </p:spPr>
      </p:pic>
      <p:pic>
        <p:nvPicPr>
          <p:cNvPr id="30" name="Picture 29">
            <a:extLst>
              <a:ext uri="{FF2B5EF4-FFF2-40B4-BE49-F238E27FC236}">
                <a16:creationId xmlns:a16="http://schemas.microsoft.com/office/drawing/2014/main" id="{1EF7C44E-105E-7F96-183B-7CD551EEDDD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37227" y="6607723"/>
            <a:ext cx="460174" cy="267587"/>
          </a:xfrm>
          <a:prstGeom prst="rect">
            <a:avLst/>
          </a:prstGeom>
          <a:noFill/>
          <a:ln>
            <a:noFill/>
          </a:ln>
        </p:spPr>
      </p:pic>
      <p:pic>
        <p:nvPicPr>
          <p:cNvPr id="31" name="Picture 30">
            <a:extLst>
              <a:ext uri="{FF2B5EF4-FFF2-40B4-BE49-F238E27FC236}">
                <a16:creationId xmlns:a16="http://schemas.microsoft.com/office/drawing/2014/main" id="{5F2F84DC-45AB-2542-8688-E2D51255E75C}"/>
              </a:ext>
            </a:extLst>
          </p:cNvPr>
          <p:cNvPicPr>
            <a:picLocks noChangeAspect="1"/>
          </p:cNvPicPr>
          <p:nvPr/>
        </p:nvPicPr>
        <p:blipFill rotWithShape="1">
          <a:blip r:embed="rId7">
            <a:extLst>
              <a:ext uri="{28A0092B-C50C-407E-A947-70E740481C1C}">
                <a14:useLocalDpi xmlns:a14="http://schemas.microsoft.com/office/drawing/2010/main" val="0"/>
              </a:ext>
            </a:extLst>
          </a:blip>
          <a:srcRect l="-181" t="91267" r="-1" b="1803"/>
          <a:stretch/>
        </p:blipFill>
        <p:spPr>
          <a:xfrm>
            <a:off x="-29729" y="0"/>
            <a:ext cx="12221729" cy="812555"/>
          </a:xfrm>
          <a:prstGeom prst="rect">
            <a:avLst/>
          </a:prstGeom>
          <a:effectLst>
            <a:outerShdw blurRad="50800" dist="50800" dir="5400000" algn="ctr" rotWithShape="0">
              <a:srgbClr val="000000">
                <a:alpha val="0"/>
              </a:srgbClr>
            </a:outerShdw>
          </a:effectLst>
        </p:spPr>
      </p:pic>
      <p:sp>
        <p:nvSpPr>
          <p:cNvPr id="32" name="TextBox 31">
            <a:extLst>
              <a:ext uri="{FF2B5EF4-FFF2-40B4-BE49-F238E27FC236}">
                <a16:creationId xmlns:a16="http://schemas.microsoft.com/office/drawing/2014/main" id="{1C743C2E-ED10-39BF-4DE3-36FD91DD56C8}"/>
              </a:ext>
            </a:extLst>
          </p:cNvPr>
          <p:cNvSpPr txBox="1"/>
          <p:nvPr/>
        </p:nvSpPr>
        <p:spPr>
          <a:xfrm>
            <a:off x="2772677" y="128727"/>
            <a:ext cx="7314391" cy="523220"/>
          </a:xfrm>
          <a:prstGeom prst="rect">
            <a:avLst/>
          </a:prstGeom>
          <a:solidFill>
            <a:schemeClr val="accent1">
              <a:alpha val="0"/>
            </a:schemeClr>
          </a:solidFill>
          <a:effectLst>
            <a:outerShdw blurRad="50800" dist="50800" dir="5400000" algn="ctr" rotWithShape="0">
              <a:schemeClr val="bg1"/>
            </a:outerShdw>
          </a:effectLst>
        </p:spPr>
        <p:txBody>
          <a:bodyPr wrap="square" rtlCol="0">
            <a:spAutoFit/>
          </a:bodyPr>
          <a:lstStyle/>
          <a:p>
            <a:r>
              <a:rPr lang="en-US" sz="2800" b="1" i="1" dirty="0"/>
              <a:t>“Enhancing Synergies for a Resilient Tomorrow”</a:t>
            </a:r>
            <a:endParaRPr lang="x-none" sz="2800" b="1" i="1" dirty="0"/>
          </a:p>
        </p:txBody>
      </p:sp>
      <p:sp>
        <p:nvSpPr>
          <p:cNvPr id="33" name="TextBox 32">
            <a:extLst>
              <a:ext uri="{FF2B5EF4-FFF2-40B4-BE49-F238E27FC236}">
                <a16:creationId xmlns:a16="http://schemas.microsoft.com/office/drawing/2014/main" id="{D0902558-F1E4-C6E5-81B6-734B87708ACB}"/>
              </a:ext>
            </a:extLst>
          </p:cNvPr>
          <p:cNvSpPr txBox="1"/>
          <p:nvPr/>
        </p:nvSpPr>
        <p:spPr>
          <a:xfrm>
            <a:off x="2760596" y="2535674"/>
            <a:ext cx="6160770" cy="1015663"/>
          </a:xfrm>
          <a:prstGeom prst="rect">
            <a:avLst/>
          </a:prstGeom>
          <a:noFill/>
        </p:spPr>
        <p:txBody>
          <a:bodyPr wrap="square">
            <a:spAutoFit/>
          </a:bodyPr>
          <a:lstStyle/>
          <a:p>
            <a:pPr algn="ctr"/>
            <a:r>
              <a:rPr lang="en-US" sz="6000" dirty="0"/>
              <a:t>Thank you!</a:t>
            </a:r>
            <a:r>
              <a:rPr lang="en-US" dirty="0"/>
              <a:t> </a:t>
            </a:r>
          </a:p>
        </p:txBody>
      </p:sp>
    </p:spTree>
    <p:extLst>
      <p:ext uri="{BB962C8B-B14F-4D97-AF65-F5344CB8AC3E}">
        <p14:creationId xmlns:p14="http://schemas.microsoft.com/office/powerpoint/2010/main" val="2354510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929</TotalTime>
  <Words>409</Words>
  <Application>Microsoft Macintosh PowerPoint</Application>
  <PresentationFormat>Widescreen</PresentationFormat>
  <Paragraphs>65</Paragraphs>
  <Slides>7</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Arial Black</vt:lpstr>
      <vt:lpstr>Calibri</vt:lpstr>
      <vt:lpstr>Calibri Light</vt:lpstr>
      <vt:lpstr>Office Theme</vt:lpstr>
      <vt:lpstr>3rd Joint Environment and Risk Management Platform</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R.Nash</dc:creator>
  <cp:lastModifiedBy>Rosalinda Yatilman</cp:lastModifiedBy>
  <cp:revision>17</cp:revision>
  <dcterms:created xsi:type="dcterms:W3CDTF">2023-08-01T02:39:00Z</dcterms:created>
  <dcterms:modified xsi:type="dcterms:W3CDTF">2023-08-27T08:17:49Z</dcterms:modified>
</cp:coreProperties>
</file>