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6.jp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63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F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80710-7682-4E66-A3C2-243D35150580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M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64EC0-AC93-47F0-8B5C-277A528EB23B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48504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2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2395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3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698416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FC312-A56B-3F8F-C8A2-FDDB2FAB3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E1131-B56A-24A6-5E1D-0BE8175D4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0D5FE-DB91-BCF8-0A11-1868D8D3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10FED-EB65-1BC1-8CC7-17913337A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D5F2-45EC-0CD0-CEEB-619FEAB0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843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D4CEB-E8C2-5A83-C25F-28DA61DE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8D6703-D20B-76BC-01E3-ABCA068DC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4B234-B471-B899-857E-A39801A0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6A3FA-6000-0149-576E-AF13E42CE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B55F2-BBA6-D67A-DCFB-606019E7F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3117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6AE709-7157-F677-FAC0-1508D65AF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1CA95-EBDA-8ACC-9010-A25B0B699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DCA1A-EE68-CEFB-662C-262A3FCA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4AF61-44F0-B8EC-324C-00FE08A7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04425-807A-6A42-2C82-C4C07D27E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3583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5AA7A-0801-B0B2-D711-C3CBBAD0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1C986-8AA2-0CC5-CD98-673309F07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43277-EC17-A028-EBA5-B95A8188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44295-9969-ACA1-D560-BCDFA48A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7A9C-0E7D-9332-EA4E-CBBA72F80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352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DE9D-0EBF-900C-7A2F-128CBBE4F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E598B-EE31-8676-533F-8BC362C7C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EF884-7C57-9CAA-F8CB-77CC6EE6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AD1C4-8E64-2613-9D7A-AF9400B9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FEB6D-4B3A-6AE8-2C39-39E0023F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08271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E73C1-3BAA-2566-5480-29EA5828A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27054-670E-79A5-2F81-EE4CA787D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1F6DE-233E-44F2-E058-FFE1173CC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64478-AF11-DB27-D83E-98ABCC8B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84F48-2496-D538-9332-CD85DCA8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CE99-DD90-8FA7-D484-97D122663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458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52F08-79A2-B411-B978-2C2DB0FED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44FD1-E400-E4F3-DEE6-F1EADA595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D8485-E1DF-E9DB-40DC-2D7ECE55D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2D0B5-3E1D-C1AD-729A-A3D24F1D9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4BB7A3-6393-51EC-7A42-BE923DB26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BE9BD7-DAA1-BA0A-88EF-9102817E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E2C260-8FAE-D859-D227-36D1DF64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9906F9-3C3D-D803-CECC-2FB23011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19459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97845-30C6-5FB1-53FD-97FE133D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FA9D5-059D-3BDE-5996-91422CC15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51C613-196C-4C46-5B9D-2F2AB9B8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A213C-5BDA-0671-D25C-4BEF3972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22722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BFA5AB-A90E-60D1-0590-6B0DC0A6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96D4E-C93B-7447-DB85-BF21AEE56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FBF8B-F061-F0B6-1DCB-61DEA07F5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420352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BFF9-ED6E-348B-1A43-FE8E3910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36B92-4F69-CFBA-958E-80B2C8B59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F126D-E3B6-3C65-8810-A4A538DE7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1A5DF-7724-1B64-5AF7-EDD20A6DB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415CB-79C6-8C16-8440-D13379ED5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40B99-FFE2-A866-6F55-CEF58878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24321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18A5-4CFE-8745-4B88-2F0DEEFB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36CF08-1CCF-C7B6-C68B-FFB3B25D7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C5C16-4A9E-F1F7-06B3-544A15BD5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DA499-674E-A165-F885-D16CC40E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92CB0-E441-0884-1EDB-C5692CF6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12AE2-42C2-2E5B-888E-3E97C062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6135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081D3E-8A8A-8AB7-AA05-48303DC0C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DD8E4-515A-65B9-7AAD-F14DD7C12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2AABF-A1D9-A023-144B-94FE0C9B5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7BC71-67A2-40CF-A793-E678043B93CF}" type="datetimeFigureOut">
              <a:rPr lang="en-FM" smtClean="0"/>
              <a:t>8/30/23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4F1B0-CC41-D4F9-463E-7E152B721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E551-8F71-4C3E-FADA-FBAB903AF8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38820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FECA3-3B56-E8E4-1B6C-CC0AB7683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050" y="365125"/>
            <a:ext cx="10069749" cy="1325563"/>
          </a:xfrm>
          <a:effectLst>
            <a:outerShdw blurRad="50800" dist="38100" dir="16200000" rotWithShape="0">
              <a:schemeClr val="bg1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Arial Black" panose="020B0A04020102020204" pitchFamily="34" charset="0"/>
              </a:rPr>
              <a:t>3</a:t>
            </a:r>
            <a:r>
              <a:rPr lang="en-US" sz="3600" u="sng" baseline="30000" dirty="0">
                <a:latin typeface="Arial Black" panose="020B0A04020102020204" pitchFamily="34" charset="0"/>
              </a:rPr>
              <a:t>rd</a:t>
            </a:r>
            <a:r>
              <a:rPr lang="en-US" sz="3600" u="sng" dirty="0">
                <a:latin typeface="Arial Black" panose="020B0A04020102020204" pitchFamily="34" charset="0"/>
              </a:rPr>
              <a:t> Joint Environment and Risk Management Platform</a:t>
            </a:r>
            <a:endParaRPr lang="en-FM" sz="3600" u="sng" dirty="0">
              <a:latin typeface="Arial Black" panose="020B0A040201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F6AB6D-13B1-9A33-9E23-DB3CAB6D7A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29" y="5251884"/>
            <a:ext cx="2259062" cy="119483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0DE3C8-C1DE-9B5D-800B-618BCB94B5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37" y="5254533"/>
            <a:ext cx="2260732" cy="1194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EF7EDBC-B625-64E3-F9B8-AC6C54AE8C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567" y="5254067"/>
            <a:ext cx="2385298" cy="119264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3C3F5E-949A-359A-34A0-36149943DF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45" y="5257183"/>
            <a:ext cx="2260731" cy="11895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133D77-E3CF-BB5A-383A-16C9053117C7}"/>
              </a:ext>
            </a:extLst>
          </p:cNvPr>
          <p:cNvSpPr txBox="1"/>
          <p:nvPr/>
        </p:nvSpPr>
        <p:spPr>
          <a:xfrm>
            <a:off x="2331341" y="1732789"/>
            <a:ext cx="7771592" cy="553998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alpha val="68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000" b="1" i="1" dirty="0"/>
              <a:t>“Enhancing Synergies for a Resilient Tomorrow”</a:t>
            </a:r>
            <a:endParaRPr lang="en-FM" sz="3000" b="1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97E90A-AAEE-6FCF-321C-A72D945B0264}"/>
              </a:ext>
            </a:extLst>
          </p:cNvPr>
          <p:cNvSpPr txBox="1"/>
          <p:nvPr/>
        </p:nvSpPr>
        <p:spPr>
          <a:xfrm>
            <a:off x="3754874" y="3859322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August 30-September 1, 2023</a:t>
            </a:r>
            <a:endParaRPr lang="en-FM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BE2410-CFCE-DE5E-28A8-B1F6A40A1368}"/>
              </a:ext>
            </a:extLst>
          </p:cNvPr>
          <p:cNvSpPr txBox="1"/>
          <p:nvPr/>
        </p:nvSpPr>
        <p:spPr>
          <a:xfrm>
            <a:off x="3754874" y="4307443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Weno, Chuuk</a:t>
            </a:r>
            <a:endParaRPr lang="en-FM" sz="28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173391E-B969-BE7D-BA39-9636FFD3BF5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79" y="342138"/>
            <a:ext cx="1838144" cy="18303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D1BC2A8-9B05-3573-5078-F729C0F45BE8}"/>
              </a:ext>
            </a:extLst>
          </p:cNvPr>
          <p:cNvSpPr txBox="1"/>
          <p:nvPr/>
        </p:nvSpPr>
        <p:spPr>
          <a:xfrm>
            <a:off x="3637795" y="2295553"/>
            <a:ext cx="46741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Yap State Environmental Protection Agency</a:t>
            </a:r>
            <a:endParaRPr lang="en-FM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00D996-6B2A-AD38-2148-665B58E713F0}"/>
              </a:ext>
            </a:extLst>
          </p:cNvPr>
          <p:cNvSpPr txBox="1"/>
          <p:nvPr/>
        </p:nvSpPr>
        <p:spPr>
          <a:xfrm>
            <a:off x="3637795" y="3234765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Jordan S.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Mautaman</a:t>
            </a:r>
            <a:endParaRPr lang="en-FM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12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1215729"/>
            <a:ext cx="10439433" cy="4829716"/>
          </a:xfrm>
          <a:solidFill>
            <a:schemeClr val="bg1"/>
          </a:solidFill>
        </p:spPr>
        <p:txBody>
          <a:bodyPr>
            <a:normAutofit fontScale="77500" lnSpcReduction="20000"/>
          </a:bodyPr>
          <a:lstStyle/>
          <a:p>
            <a:r>
              <a:rPr lang="en-US" dirty="0"/>
              <a:t>Progress since 2018…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Item 1: Ridge to Reef Project</a:t>
            </a:r>
          </a:p>
          <a:p>
            <a:pPr lvl="2"/>
            <a:r>
              <a:rPr lang="en-US" dirty="0"/>
              <a:t>Enhanced Management and Capacity building for new and existing Marine Protected Areas and Terrestrial Sanctuaries.</a:t>
            </a:r>
          </a:p>
          <a:p>
            <a:pPr lvl="2"/>
            <a:r>
              <a:rPr lang="en-US" dirty="0"/>
              <a:t>Project Completed 2022</a:t>
            </a:r>
          </a:p>
          <a:p>
            <a:pPr lvl="1"/>
            <a:r>
              <a:rPr lang="en-US" dirty="0"/>
              <a:t>Item 2: JPRISM 2</a:t>
            </a:r>
          </a:p>
          <a:p>
            <a:pPr lvl="2"/>
            <a:r>
              <a:rPr lang="en-US" dirty="0"/>
              <a:t>Revision of SSWMS (Completed)</a:t>
            </a:r>
          </a:p>
          <a:p>
            <a:pPr lvl="2"/>
            <a:r>
              <a:rPr lang="en-US" dirty="0"/>
              <a:t>Improvements &amp; Expansion of State Recycling Program</a:t>
            </a:r>
          </a:p>
          <a:p>
            <a:pPr lvl="3"/>
            <a:r>
              <a:rPr lang="en-US" dirty="0"/>
              <a:t>Equipment Acquisition and Operation</a:t>
            </a:r>
          </a:p>
          <a:p>
            <a:pPr lvl="3"/>
            <a:r>
              <a:rPr lang="en-US" dirty="0"/>
              <a:t>Expansion of Recycling Programs recyclable categories</a:t>
            </a:r>
          </a:p>
          <a:p>
            <a:pPr lvl="1"/>
            <a:r>
              <a:rPr lang="en-US" dirty="0"/>
              <a:t>Item 3: RENI Project (Disaster Risk Management)</a:t>
            </a:r>
          </a:p>
          <a:p>
            <a:pPr lvl="2"/>
            <a:r>
              <a:rPr lang="en-US" dirty="0"/>
              <a:t>Water Security Project </a:t>
            </a:r>
          </a:p>
          <a:p>
            <a:pPr lvl="3"/>
            <a:r>
              <a:rPr lang="en-US" dirty="0"/>
              <a:t>2 EPS sites established</a:t>
            </a:r>
          </a:p>
          <a:p>
            <a:pPr lvl="3"/>
            <a:r>
              <a:rPr lang="en-US" dirty="0"/>
              <a:t>4 Rainwater Harvesting Systems Installed</a:t>
            </a:r>
          </a:p>
          <a:p>
            <a:pPr lvl="3"/>
            <a:r>
              <a:rPr lang="en-US" dirty="0"/>
              <a:t>Completed a hydrogeological survey and study for the largest underground Aquifer within the state (</a:t>
            </a:r>
            <a:r>
              <a:rPr lang="en-US" dirty="0" err="1"/>
              <a:t>Gagil</a:t>
            </a:r>
            <a:r>
              <a:rPr lang="en-US" dirty="0"/>
              <a:t>-Tamil Aquifer)</a:t>
            </a:r>
          </a:p>
          <a:p>
            <a:pPr lvl="3"/>
            <a:r>
              <a:rPr lang="en-US" dirty="0"/>
              <a:t>Project Completed 2020</a:t>
            </a:r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731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1215729"/>
            <a:ext cx="10439433" cy="4829716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en-US" dirty="0"/>
              <a:t>Progress since 2018 Continued…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Item 4: Adaptation Fund Project:</a:t>
            </a:r>
          </a:p>
          <a:p>
            <a:pPr lvl="2"/>
            <a:r>
              <a:rPr lang="en-US" dirty="0"/>
              <a:t>Project Launched in 2019</a:t>
            </a:r>
          </a:p>
          <a:p>
            <a:pPr lvl="1"/>
            <a:r>
              <a:rPr lang="en-US" dirty="0"/>
              <a:t>Item 5: </a:t>
            </a:r>
            <a:r>
              <a:rPr lang="en-US" dirty="0" err="1"/>
              <a:t>PacWaste</a:t>
            </a:r>
            <a:r>
              <a:rPr lang="en-US" dirty="0"/>
              <a:t> Project</a:t>
            </a:r>
          </a:p>
          <a:p>
            <a:pPr lvl="2"/>
            <a:r>
              <a:rPr lang="en-US" dirty="0"/>
              <a:t>Special </a:t>
            </a:r>
            <a:r>
              <a:rPr lang="en-US" dirty="0" err="1"/>
              <a:t>Programme</a:t>
            </a:r>
            <a:r>
              <a:rPr lang="en-US" dirty="0"/>
              <a:t> Proposal (SPREP)</a:t>
            </a:r>
          </a:p>
          <a:p>
            <a:pPr lvl="2"/>
            <a:r>
              <a:rPr lang="en-US" dirty="0"/>
              <a:t>Project Coordinator Hired</a:t>
            </a:r>
          </a:p>
          <a:p>
            <a:pPr lvl="2"/>
            <a:r>
              <a:rPr lang="en-US" dirty="0"/>
              <a:t>Project Launched earlier this year…</a:t>
            </a:r>
          </a:p>
          <a:p>
            <a:pPr lvl="1"/>
            <a:r>
              <a:rPr lang="en-US" dirty="0"/>
              <a:t>Item 6: PAN Regulation and Establishment</a:t>
            </a:r>
          </a:p>
          <a:p>
            <a:pPr lvl="2"/>
            <a:r>
              <a:rPr lang="en-US" dirty="0"/>
              <a:t>PAN Regulation and Establishment completed by 2020.</a:t>
            </a:r>
          </a:p>
          <a:p>
            <a:pPr lvl="2"/>
            <a:r>
              <a:rPr lang="en-US" dirty="0"/>
              <a:t>PAN Coordinator Hired</a:t>
            </a:r>
          </a:p>
          <a:p>
            <a:pPr lvl="2"/>
            <a:r>
              <a:rPr lang="en-US" dirty="0"/>
              <a:t>Program activities overseen by the state R&amp;D.</a:t>
            </a:r>
          </a:p>
          <a:p>
            <a:pPr lvl="1"/>
            <a:r>
              <a:rPr lang="en-US" dirty="0"/>
              <a:t>Item 7: GEF 7 Program Exercise</a:t>
            </a:r>
          </a:p>
          <a:p>
            <a:pPr lvl="2"/>
            <a:r>
              <a:rPr lang="en-US" dirty="0"/>
              <a:t>Program Exercise</a:t>
            </a:r>
          </a:p>
          <a:p>
            <a:pPr lvl="3"/>
            <a:r>
              <a:rPr lang="en-US" dirty="0"/>
              <a:t>Key prioritized areas was being identified by each respective state virtually.</a:t>
            </a:r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4377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Ongoing and upcoming projects and activities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Item 1: </a:t>
            </a:r>
            <a:r>
              <a:rPr lang="en-US" dirty="0" err="1"/>
              <a:t>PacWASTE</a:t>
            </a:r>
            <a:r>
              <a:rPr lang="en-US" dirty="0"/>
              <a:t> Plus Project</a:t>
            </a:r>
          </a:p>
          <a:p>
            <a:pPr lvl="2"/>
            <a:r>
              <a:rPr lang="en-US" dirty="0"/>
              <a:t>Enhancing capacity for the ongoing composting activities implemented by the R&amp;D’s Agriculture Division.</a:t>
            </a:r>
          </a:p>
          <a:p>
            <a:pPr lvl="1"/>
            <a:r>
              <a:rPr lang="en-US" dirty="0"/>
              <a:t>Item 2: GEF 6 Project </a:t>
            </a:r>
          </a:p>
          <a:p>
            <a:pPr lvl="2"/>
            <a:r>
              <a:rPr lang="en-US" dirty="0"/>
              <a:t>Support the activities regarding the Alien Invasive Species (Marine and Terrestrial) </a:t>
            </a:r>
          </a:p>
          <a:p>
            <a:pPr lvl="2"/>
            <a:r>
              <a:rPr lang="en-US" dirty="0"/>
              <a:t>Activities ongoing…</a:t>
            </a:r>
          </a:p>
          <a:p>
            <a:pPr lvl="1"/>
            <a:r>
              <a:rPr lang="en-US" dirty="0"/>
              <a:t>Item 3: PAN Activities</a:t>
            </a:r>
          </a:p>
          <a:p>
            <a:pPr lvl="2"/>
            <a:r>
              <a:rPr lang="en-US" dirty="0"/>
              <a:t>Continued support for community environmental groups</a:t>
            </a:r>
          </a:p>
          <a:p>
            <a:pPr lvl="2"/>
            <a:r>
              <a:rPr lang="en-US" dirty="0"/>
              <a:t>PAN activities ongoing</a:t>
            </a:r>
          </a:p>
          <a:p>
            <a:pPr lvl="1"/>
            <a:r>
              <a:rPr lang="en-US" dirty="0"/>
              <a:t>Item 4: Adaptation Fund:</a:t>
            </a:r>
          </a:p>
          <a:p>
            <a:pPr lvl="2"/>
            <a:r>
              <a:rPr lang="en-US" dirty="0"/>
              <a:t>Continue the implementation of the projects water security component activity.</a:t>
            </a:r>
          </a:p>
          <a:p>
            <a:pPr lvl="1"/>
            <a:r>
              <a:rPr lang="en-US" dirty="0"/>
              <a:t>Item 5: GEF 7 Project</a:t>
            </a:r>
          </a:p>
          <a:p>
            <a:pPr lvl="2"/>
            <a:r>
              <a:rPr lang="en-US" dirty="0"/>
              <a:t>Continue to work with the stakeholder on project planning</a:t>
            </a:r>
          </a:p>
          <a:p>
            <a:pPr lvl="1"/>
            <a:r>
              <a:rPr lang="en-US" dirty="0"/>
              <a:t>Item 6: State Plans</a:t>
            </a:r>
          </a:p>
          <a:p>
            <a:pPr lvl="2"/>
            <a:r>
              <a:rPr lang="en-US" dirty="0"/>
              <a:t>Finalizing the Yap State Disaster &amp; Risk Management Plan</a:t>
            </a:r>
          </a:p>
          <a:p>
            <a:pPr lvl="2"/>
            <a:r>
              <a:rPr lang="en-US" dirty="0"/>
              <a:t>Finalizing the State Oil Spill Response Plan</a:t>
            </a:r>
          </a:p>
          <a:p>
            <a:pPr lvl="1"/>
            <a:r>
              <a:rPr lang="en-US" dirty="0"/>
              <a:t>Item 7: State IDP’s</a:t>
            </a:r>
          </a:p>
          <a:p>
            <a:pPr lvl="2"/>
            <a:r>
              <a:rPr lang="en-US" dirty="0"/>
              <a:t>Oversee the Environmental Impacts and Aspects of upcoming major infrastructure projects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85330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9" y="941281"/>
            <a:ext cx="11961063" cy="5505833"/>
          </a:xfrm>
        </p:spPr>
        <p:txBody>
          <a:bodyPr>
            <a:normAutofit/>
          </a:bodyPr>
          <a:lstStyle/>
          <a:p>
            <a:r>
              <a:rPr lang="en-US" dirty="0"/>
              <a:t>Challenges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Item 1: Global Pandemics i.e. Covid -19</a:t>
            </a:r>
          </a:p>
          <a:p>
            <a:pPr lvl="2"/>
            <a:r>
              <a:rPr lang="en-US" dirty="0"/>
              <a:t>Hampered the implementation of all ongoing and projected state projects and activities</a:t>
            </a:r>
          </a:p>
          <a:p>
            <a:pPr lvl="2"/>
            <a:r>
              <a:rPr lang="en-US" dirty="0"/>
              <a:t>Strained the implementation timeline of the aforementioned projects and activities</a:t>
            </a:r>
          </a:p>
          <a:p>
            <a:pPr lvl="1"/>
            <a:r>
              <a:rPr lang="en-US" dirty="0"/>
              <a:t>Item 2: Project Coordination</a:t>
            </a:r>
          </a:p>
          <a:p>
            <a:pPr lvl="2"/>
            <a:r>
              <a:rPr lang="en-US" dirty="0"/>
              <a:t>Better coordination between Project Coordinator and Relevant Stakeholders on the efficient implementation of project activities.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1F2635-D00A-520F-A5DA-AEB20EF4ECE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74E64FB-25A8-90FA-B581-73B1EDB54CC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863617-F058-A44E-308C-27888D6776A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304EB3F-A0BB-6A71-533F-872EBF292D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538FA89-2570-632E-580E-250DEC2E425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B0972F-F31B-B845-F1CB-D5EE593E3A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4A8EF0-3B12-8D65-14AE-0F09E3072B9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8CD64EB-AB21-7B3F-B8AD-DF3BB1E4821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8FDBB94-19FB-71AD-F565-5D2DAEE0037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B2A70A8-2B32-FA0F-3C48-C769E6C5556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429B709-C89A-B3C0-C6BD-95350423049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827E738-5A5B-29DA-EB6B-A3971CDAEB44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3618A58-407D-36F4-E41D-C91965801A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D752620-C9E1-608C-59AB-62F9D9E7741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044793F-0594-6E37-F570-284189922A0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9E534EF-E296-D856-36F5-316D42307D14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8643D28-9513-04FF-FA6A-C52342F7863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6A573F6-34AF-3233-0D54-8631FABC88A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A799C27-58C8-30EC-731E-90FA1F7B9DF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822C711-2459-1D3A-B914-081C3232D48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884D70C-3E6E-B60A-4D94-FCD0A7D3D40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D5DAD5B-B7A6-2267-2213-765A79A57F9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9885C77-5B67-D8E2-A49E-3D996B78593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870AA1C-F36C-266D-D111-7004540E016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B6BD132-34F7-6F4C-6E6B-463AC22FA7A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BE4BDB12-F729-E583-FE0E-07255895A2A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DEF21DEE-4E80-EDB6-1477-F8F740DCBB3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5175AB69-2B86-409C-414D-A42C56877E0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1790624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9" y="941281"/>
            <a:ext cx="11951636" cy="5505833"/>
          </a:xfrm>
        </p:spPr>
        <p:txBody>
          <a:bodyPr>
            <a:normAutofit/>
          </a:bodyPr>
          <a:lstStyle/>
          <a:p>
            <a:r>
              <a:rPr lang="en-US" dirty="0"/>
              <a:t>Opportunities for collaboration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Item 1: Better Planning and Coordination between state entities in response to disaster.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Item 2: Utilization of better and newer communication mediums i.e. Virtual Conferences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Item 3: Frequent Coordination between Project Management Team and all relevant state entities/stakeholders on project progress updates and projected activities.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17DEED-9E5A-0E21-5446-633122B11A5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313409-438A-3449-823D-1B46FF455ED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A680B9-196B-038B-1AE2-A47A5E2D59D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125A87-D025-2CEF-5F0F-87FC6771A7A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8FCB82-4C05-C7A3-45AC-F1C8BF5902C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69704EC-84CB-2D15-B13E-516ECEF6813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993007-3552-041C-101F-9F9EB71FC75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100CCCD-739E-E575-47E1-78D942293AB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02336FB-5F45-27C0-29DC-AD0F53227DA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BFC6B5F-FF1F-B4C4-C309-974B129DA0B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CCEBD72-16A3-6656-BB63-28D9AC9F11C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3DFE057-7E0A-B682-D7CA-53821DA0C57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5D09399-3AFD-3921-A822-4747101ECE8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3EAB480-932A-8648-FBFF-6EAE0CA2541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6B3572C-3338-9775-F34C-F4BB16E2495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D5921C6-128C-FADB-84F4-4CBF27ABC82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1ACA591-04FD-99EB-FA8E-C9D0083CB60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43E8CEE-B687-D0B4-F46D-DB96D9CBE6F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1B26AE4-A136-22A9-B804-0C6D5955159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D2F6A16-B3E9-759E-520A-ECBF4AA3492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F145C82-04B7-203B-3FAE-9295127EB4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303855D-D315-1A4F-6A04-58FECE5F18C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E8B009D-AD6D-E9B8-FDE3-3C0D65A1224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92549F4-99E6-E28D-8D6E-534CB73C34DA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E24925E-8DA4-CD8B-430E-500EF398BA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C395327-EAB7-5449-3DB0-D72EDCCAD2A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7740580-71EC-C042-A69D-D9ADE789F05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E1F762F-9435-783B-8AF5-025BBC71C3F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1484366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9" y="1014141"/>
            <a:ext cx="11998770" cy="5432973"/>
          </a:xfrm>
        </p:spPr>
        <p:txBody>
          <a:bodyPr>
            <a:normAutofit/>
          </a:bodyPr>
          <a:lstStyle/>
          <a:p>
            <a:r>
              <a:rPr lang="en-US" dirty="0"/>
              <a:t>Recommendations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Item 1: Improve communication coordination between the National and State Governments.</a:t>
            </a:r>
          </a:p>
          <a:p>
            <a:pPr lvl="2"/>
            <a:r>
              <a:rPr lang="en-US" dirty="0"/>
              <a:t>Community Involvement in all state project planning </a:t>
            </a:r>
          </a:p>
          <a:p>
            <a:pPr lvl="3"/>
            <a:r>
              <a:rPr lang="en-US" dirty="0"/>
              <a:t>State support for communities capacity to have an effect on all proposed projects.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4044A7-6E6E-9705-A39A-1FF5181A7FE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34F419-0DC2-84B0-30FB-EE24F1DE940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89EC23-04AF-F6C2-B067-7F375F59D68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407284-233B-7EAB-7AC3-F4DB870FE9C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A8CD43-DC46-A708-9682-D8E5BD36617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FC7EBD-50CD-EEDA-3255-D922B970A98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30CB6F-B687-7D97-3F8C-B5CD68AFDDF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700A798-CD46-3806-C17F-8418DA6E17C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9D684B6-9D5E-3D11-CC40-30FD5BCBADF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B4407A8-4799-5030-204C-C350FAB1E91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4452DC5-CE9F-B86B-1A88-4E97F81325B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2F48AFA-4795-84B4-69E5-69185BEE274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094E2A9-DC33-8B7B-0D3E-74E1B35BFD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DFF5D5A-0F16-69F8-716B-A51CC8B75B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17E0936-BFF3-6C9C-7287-FE4E7553B00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6188FF0-7574-3277-5166-76C9D0D3D75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D38AD9E-FD66-151B-B512-8A93EA72FD1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BF121DE-E19F-3481-5069-DAECB34A804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0150ABD-F8D8-32A2-A1FB-83B734292A7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C1413D6-6F00-3CA8-BA95-303080482E3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B5A16FA-7E5D-1A2C-642B-9C8D8FAE530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AC8DD35-2F0B-20DD-CE22-86E783F8391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FEFCC40-9245-BE3A-2D4D-ADF3B952FAD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A67558B-D0AF-BB8A-8875-AD0551F1EAE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1875355-A16C-7918-EDF2-596EC148636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EF7C44E-105E-7F96-183B-7CD551EEDDD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F2F84DC-45AB-2542-8688-E2D51255E75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1C743C2E-ED10-39BF-4DE3-36FD91DD56C8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</p:spTree>
    <p:extLst>
      <p:ext uri="{BB962C8B-B14F-4D97-AF65-F5344CB8AC3E}">
        <p14:creationId xmlns:p14="http://schemas.microsoft.com/office/powerpoint/2010/main" val="4052519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550</Words>
  <Application>Microsoft Macintosh PowerPoint</Application>
  <PresentationFormat>Widescreen</PresentationFormat>
  <Paragraphs>83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Office Theme</vt:lpstr>
      <vt:lpstr>3rd Joint Environment and Risk Management Platform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R.Nash</dc:creator>
  <cp:lastModifiedBy>Rosalinda Yatilman</cp:lastModifiedBy>
  <cp:revision>15</cp:revision>
  <dcterms:created xsi:type="dcterms:W3CDTF">2023-08-01T02:39:00Z</dcterms:created>
  <dcterms:modified xsi:type="dcterms:W3CDTF">2023-08-29T23:09:48Z</dcterms:modified>
</cp:coreProperties>
</file>