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63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 snapToGrid="0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3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69841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3637795" y="2295553"/>
            <a:ext cx="4674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Yap State Environmental Protection Agency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3637795" y="3234765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Jordan S.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Mautaman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1215729"/>
            <a:ext cx="10439433" cy="4829716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r>
              <a:rPr lang="en-US" dirty="0"/>
              <a:t>Progress since 2018…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Item 1: Ridge to Reef Project</a:t>
            </a:r>
          </a:p>
          <a:p>
            <a:pPr lvl="2"/>
            <a:r>
              <a:rPr lang="en-US" dirty="0"/>
              <a:t>Enhanced Management and Capacity building for new and existing Marine Protected Areas and Terrestrial Sanctuaries.</a:t>
            </a:r>
          </a:p>
          <a:p>
            <a:pPr lvl="2"/>
            <a:r>
              <a:rPr lang="en-US" dirty="0"/>
              <a:t>Project Completed 2022</a:t>
            </a:r>
          </a:p>
          <a:p>
            <a:pPr lvl="1"/>
            <a:r>
              <a:rPr lang="en-US" dirty="0"/>
              <a:t>Item 2: JPRISM 2</a:t>
            </a:r>
          </a:p>
          <a:p>
            <a:pPr lvl="2"/>
            <a:r>
              <a:rPr lang="en-US" dirty="0"/>
              <a:t>Revision of SSWMS (Completed)</a:t>
            </a:r>
          </a:p>
          <a:p>
            <a:pPr lvl="2"/>
            <a:r>
              <a:rPr lang="en-US" dirty="0"/>
              <a:t>Improvements &amp; Expansion of State Recycling Program</a:t>
            </a:r>
          </a:p>
          <a:p>
            <a:pPr lvl="3"/>
            <a:r>
              <a:rPr lang="en-US" dirty="0"/>
              <a:t>Equipment Acquisition and Operation</a:t>
            </a:r>
          </a:p>
          <a:p>
            <a:pPr lvl="3"/>
            <a:r>
              <a:rPr lang="en-US" dirty="0"/>
              <a:t>Expansion of Recycling Programs recyclable categories</a:t>
            </a:r>
          </a:p>
          <a:p>
            <a:pPr lvl="1"/>
            <a:r>
              <a:rPr lang="en-US" dirty="0"/>
              <a:t>Item 3: RENI Project (Disaster Risk Management)</a:t>
            </a:r>
          </a:p>
          <a:p>
            <a:pPr lvl="2"/>
            <a:r>
              <a:rPr lang="en-US" dirty="0"/>
              <a:t>Water Security Project </a:t>
            </a:r>
          </a:p>
          <a:p>
            <a:pPr lvl="3"/>
            <a:r>
              <a:rPr lang="en-US" dirty="0"/>
              <a:t>2 EPS sites established</a:t>
            </a:r>
          </a:p>
          <a:p>
            <a:pPr lvl="3"/>
            <a:r>
              <a:rPr lang="en-US" dirty="0"/>
              <a:t>4 Rainwater Harvesting Systems Installed</a:t>
            </a:r>
          </a:p>
          <a:p>
            <a:pPr lvl="3"/>
            <a:r>
              <a:rPr lang="en-US" dirty="0"/>
              <a:t>Completed a hydrogeological survey and study for the largest underground Aquifer within the state (</a:t>
            </a:r>
            <a:r>
              <a:rPr lang="en-US" dirty="0" err="1"/>
              <a:t>Gagil</a:t>
            </a:r>
            <a:r>
              <a:rPr lang="en-US" dirty="0"/>
              <a:t>-Tamil Aquifer)</a:t>
            </a:r>
          </a:p>
          <a:p>
            <a:pPr lvl="3"/>
            <a:r>
              <a:rPr lang="en-US" dirty="0"/>
              <a:t>Project Completed 2020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1215729"/>
            <a:ext cx="10439433" cy="4829716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en-US" dirty="0"/>
              <a:t>Progress since 2018 Continued…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Item 4: Adaptation Fund Project:</a:t>
            </a:r>
          </a:p>
          <a:p>
            <a:pPr lvl="2"/>
            <a:r>
              <a:rPr lang="en-US" dirty="0"/>
              <a:t>Project Launched in 2019</a:t>
            </a:r>
          </a:p>
          <a:p>
            <a:pPr lvl="1"/>
            <a:r>
              <a:rPr lang="en-US" dirty="0"/>
              <a:t>Item 5: </a:t>
            </a:r>
            <a:r>
              <a:rPr lang="en-US" dirty="0" err="1"/>
              <a:t>PacWaste</a:t>
            </a:r>
            <a:r>
              <a:rPr lang="en-US" dirty="0"/>
              <a:t> Project</a:t>
            </a:r>
          </a:p>
          <a:p>
            <a:pPr lvl="2"/>
            <a:r>
              <a:rPr lang="en-US" dirty="0"/>
              <a:t>Special </a:t>
            </a:r>
            <a:r>
              <a:rPr lang="en-US" dirty="0" err="1"/>
              <a:t>Programme</a:t>
            </a:r>
            <a:r>
              <a:rPr lang="en-US" dirty="0"/>
              <a:t> Proposal (SPREP)</a:t>
            </a:r>
          </a:p>
          <a:p>
            <a:pPr lvl="2"/>
            <a:r>
              <a:rPr lang="en-US" dirty="0"/>
              <a:t>Project Coordinator Hired</a:t>
            </a:r>
          </a:p>
          <a:p>
            <a:pPr lvl="2"/>
            <a:r>
              <a:rPr lang="en-US" dirty="0"/>
              <a:t>Project Launched earlier this year…</a:t>
            </a:r>
          </a:p>
          <a:p>
            <a:pPr lvl="1"/>
            <a:r>
              <a:rPr lang="en-US" dirty="0"/>
              <a:t>Item 6: PAN Regulation and Establishment</a:t>
            </a:r>
          </a:p>
          <a:p>
            <a:pPr lvl="2"/>
            <a:r>
              <a:rPr lang="en-US" dirty="0"/>
              <a:t>PAN Regulation and Establishment completed by 2020.</a:t>
            </a:r>
          </a:p>
          <a:p>
            <a:pPr lvl="2"/>
            <a:r>
              <a:rPr lang="en-US" dirty="0"/>
              <a:t>PAN Coordinator Hired</a:t>
            </a:r>
          </a:p>
          <a:p>
            <a:pPr lvl="2"/>
            <a:r>
              <a:rPr lang="en-US" dirty="0"/>
              <a:t>Program activities overseen by the state R&amp;D.</a:t>
            </a:r>
          </a:p>
          <a:p>
            <a:pPr lvl="1"/>
            <a:r>
              <a:rPr lang="en-US" dirty="0"/>
              <a:t>Item 7: GEF 7 Program Exercise</a:t>
            </a:r>
          </a:p>
          <a:p>
            <a:pPr lvl="2"/>
            <a:r>
              <a:rPr lang="en-US" dirty="0"/>
              <a:t>Program Exercise</a:t>
            </a:r>
          </a:p>
          <a:p>
            <a:pPr lvl="3"/>
            <a:r>
              <a:rPr lang="en-US" dirty="0"/>
              <a:t>Key prioritized areas was being identified by each respective state virtually.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437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Ongoing and upcoming projects and activities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Item 1: </a:t>
            </a:r>
            <a:r>
              <a:rPr lang="en-US" dirty="0" err="1"/>
              <a:t>PacWASTE</a:t>
            </a:r>
            <a:r>
              <a:rPr lang="en-US" dirty="0"/>
              <a:t> Plus Project</a:t>
            </a:r>
          </a:p>
          <a:p>
            <a:pPr lvl="2"/>
            <a:r>
              <a:rPr lang="en-US" dirty="0"/>
              <a:t>Enhancing capacity for the ongoing composting activities implemented by the R&amp;D’s Agriculture Division.</a:t>
            </a:r>
          </a:p>
          <a:p>
            <a:pPr lvl="1"/>
            <a:r>
              <a:rPr lang="en-US" dirty="0"/>
              <a:t>Item 2: GEF 6 Project </a:t>
            </a:r>
          </a:p>
          <a:p>
            <a:pPr lvl="2"/>
            <a:r>
              <a:rPr lang="en-US" dirty="0"/>
              <a:t>Support the activities regarding the Alien Invasive Species (Marine and Terrestrial) </a:t>
            </a:r>
          </a:p>
          <a:p>
            <a:pPr lvl="2"/>
            <a:r>
              <a:rPr lang="en-US" dirty="0"/>
              <a:t>Activities ongoing…</a:t>
            </a:r>
          </a:p>
          <a:p>
            <a:pPr lvl="1"/>
            <a:r>
              <a:rPr lang="en-US" dirty="0"/>
              <a:t>Item 3: PAN Activities</a:t>
            </a:r>
          </a:p>
          <a:p>
            <a:pPr lvl="2"/>
            <a:r>
              <a:rPr lang="en-US" dirty="0"/>
              <a:t>Continued support for community environmental groups</a:t>
            </a:r>
          </a:p>
          <a:p>
            <a:pPr lvl="2"/>
            <a:r>
              <a:rPr lang="en-US" dirty="0"/>
              <a:t>PAN activities ongoing</a:t>
            </a:r>
          </a:p>
          <a:p>
            <a:pPr lvl="1"/>
            <a:r>
              <a:rPr lang="en-US" dirty="0"/>
              <a:t>Item 4: Adaptation Fund:</a:t>
            </a:r>
          </a:p>
          <a:p>
            <a:pPr lvl="2"/>
            <a:r>
              <a:rPr lang="en-US" dirty="0"/>
              <a:t>Continue the implementation of the projects water security component activity.</a:t>
            </a:r>
          </a:p>
          <a:p>
            <a:pPr lvl="1"/>
            <a:r>
              <a:rPr lang="en-US" dirty="0"/>
              <a:t>Item 5: GEF 7 Project</a:t>
            </a:r>
          </a:p>
          <a:p>
            <a:pPr lvl="2"/>
            <a:r>
              <a:rPr lang="en-US" dirty="0"/>
              <a:t>Continue to work with the stakeholder on project planning</a:t>
            </a:r>
          </a:p>
          <a:p>
            <a:pPr lvl="1"/>
            <a:r>
              <a:rPr lang="en-US" dirty="0"/>
              <a:t>Item 6: State Plans</a:t>
            </a:r>
          </a:p>
          <a:p>
            <a:pPr lvl="2"/>
            <a:r>
              <a:rPr lang="en-US" dirty="0"/>
              <a:t>Finalizing the Yap State Disaster &amp; Risk Management Plan</a:t>
            </a:r>
          </a:p>
          <a:p>
            <a:pPr lvl="2"/>
            <a:r>
              <a:rPr lang="en-US" dirty="0"/>
              <a:t>Finalizing the State Oil Spill Response Plan</a:t>
            </a:r>
          </a:p>
          <a:p>
            <a:pPr lvl="1"/>
            <a:r>
              <a:rPr lang="en-US" dirty="0"/>
              <a:t>Item 7: State IDP’s</a:t>
            </a:r>
          </a:p>
          <a:p>
            <a:pPr lvl="2"/>
            <a:r>
              <a:rPr lang="en-US" dirty="0"/>
              <a:t>Oversee the Environmental Impacts and Aspects of upcoming major infrastructure projects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61063" cy="5505833"/>
          </a:xfrm>
        </p:spPr>
        <p:txBody>
          <a:bodyPr>
            <a:normAutofit/>
          </a:bodyPr>
          <a:lstStyle/>
          <a:p>
            <a:r>
              <a:rPr lang="en-US" dirty="0"/>
              <a:t>Challenges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Item 1: Global Pandemics i.e. Covid -19</a:t>
            </a:r>
          </a:p>
          <a:p>
            <a:pPr lvl="2"/>
            <a:r>
              <a:rPr lang="en-US" dirty="0"/>
              <a:t>Hampered the implementation of all ongoing and projected state projects and activities</a:t>
            </a:r>
          </a:p>
          <a:p>
            <a:pPr lvl="2"/>
            <a:r>
              <a:rPr lang="en-US" dirty="0"/>
              <a:t>Strained the implementation timeline of the aforementioned projects and activities</a:t>
            </a:r>
          </a:p>
          <a:p>
            <a:pPr lvl="1"/>
            <a:r>
              <a:rPr lang="en-US" dirty="0"/>
              <a:t>Item 2: Project Coordination</a:t>
            </a:r>
          </a:p>
          <a:p>
            <a:pPr lvl="2"/>
            <a:r>
              <a:rPr lang="en-US" dirty="0"/>
              <a:t>Better coordination between Project Coordinator and Relevant Stakeholders on the efficient implementation of project activities.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F2635-D00A-520F-A5DA-AEB20EF4EC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E64FB-25A8-90FA-B581-73B1EDB54CC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3617-F058-A44E-308C-27888D6776A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4EB3F-A0BB-6A71-533F-872EBF292D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38FA89-2570-632E-580E-250DEC2E42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0972F-F31B-B845-F1CB-D5EE593E3AC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4A8EF0-3B12-8D65-14AE-0F09E3072B9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D64EB-AB21-7B3F-B8AD-DF3BB1E4821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DBB94-19FB-71AD-F565-5D2DAEE0037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2A70A8-2B32-FA0F-3C48-C769E6C5556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29B709-C89A-B3C0-C6BD-9535042304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27E738-5A5B-29DA-EB6B-A3971CDAEB4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618A58-407D-36F4-E41D-C91965801A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752620-C9E1-608C-59AB-62F9D9E774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4793F-0594-6E37-F570-284189922A0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E534EF-E296-D856-36F5-316D42307D1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643D28-9513-04FF-FA6A-C52342F786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573F6-34AF-3233-0D54-8631FABC88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799C27-58C8-30EC-731E-90FA1F7B9DF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22C711-2459-1D3A-B914-081C3232D48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84D70C-3E6E-B60A-4D94-FCD0A7D3D4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5DAD5B-B7A6-2267-2213-765A79A57F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85C77-5B67-D8E2-A49E-3D996B78593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70AA1C-F36C-266D-D111-7004540E016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6BD132-34F7-6F4C-6E6B-463AC22FA7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4BDB12-F729-E583-FE0E-07255895A2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F21DEE-4E80-EDB6-1477-F8F740DCBB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75AB69-2B86-409C-414D-A42C56877E0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790624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51636" cy="5505833"/>
          </a:xfrm>
        </p:spPr>
        <p:txBody>
          <a:bodyPr>
            <a:normAutofit/>
          </a:bodyPr>
          <a:lstStyle/>
          <a:p>
            <a:r>
              <a:rPr lang="en-US" dirty="0"/>
              <a:t>Opportunities for collaboration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Item 1: Better Planning and Coordination between state entities in response to disaster.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r>
              <a:rPr lang="en-US" dirty="0"/>
              <a:t>Item 2: Utilization of better and newer communication mediums i.e. Virtual Conferences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Item 3: Frequent Coordination between Project Management Team and all relevant state entities/stakeholders on project progress updates and projected activities.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r>
              <a:rPr lang="en-US" dirty="0"/>
              <a:t>Recommendations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Item 1: Improve communication coordination between the National and State Governments.</a:t>
            </a:r>
          </a:p>
          <a:p>
            <a:pPr lvl="2"/>
            <a:r>
              <a:rPr lang="en-US" dirty="0"/>
              <a:t>Community Involvement in all state project planning </a:t>
            </a:r>
          </a:p>
          <a:p>
            <a:pPr lvl="3"/>
            <a:r>
              <a:rPr lang="en-US" dirty="0"/>
              <a:t>State support for communities capacity to have an effect on all proposed projects.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550</Words>
  <Application>Microsoft Macintosh PowerPoint</Application>
  <PresentationFormat>Widescreen</PresentationFormat>
  <Paragraphs>83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15</cp:revision>
  <dcterms:created xsi:type="dcterms:W3CDTF">2023-08-01T02:39:00Z</dcterms:created>
  <dcterms:modified xsi:type="dcterms:W3CDTF">2023-08-29T23:09:48Z</dcterms:modified>
</cp:coreProperties>
</file>