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5" r:id="rId4"/>
    <p:sldId id="263" r:id="rId5"/>
    <p:sldId id="264" r:id="rId6"/>
    <p:sldId id="269" r:id="rId7"/>
    <p:sldId id="268" r:id="rId8"/>
    <p:sldId id="267" r:id="rId9"/>
  </p:sldIdLst>
  <p:sldSz cx="12192000" cy="6858000"/>
  <p:notesSz cx="6858000" cy="9144000"/>
  <p:defaultTextStyle>
    <a:defPPr>
      <a:defRPr lang="en-F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80710-7682-4E66-A3C2-243D35150580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M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4EC0-AC93-47F0-8B5C-277A528EB23B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48504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2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2395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4EC0-AC93-47F0-8B5C-277A528EB23B}" type="slidenum">
              <a:rPr kumimoji="0" lang="en-FM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FM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632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4EC0-AC93-47F0-8B5C-277A528EB23B}" type="slidenum">
              <a:rPr kumimoji="0" lang="en-FM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FM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49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4EC0-AC93-47F0-8B5C-277A528EB23B}" type="slidenum">
              <a:rPr kumimoji="0" lang="en-FM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FM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715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4EC0-AC93-47F0-8B5C-277A528EB23B}" type="slidenum">
              <a:rPr kumimoji="0" lang="en-FM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FM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547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4EC0-AC93-47F0-8B5C-277A528EB23B}" type="slidenum">
              <a:rPr kumimoji="0" lang="en-FM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FM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8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4EC0-AC93-47F0-8B5C-277A528EB23B}" type="slidenum">
              <a:rPr kumimoji="0" lang="en-FM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FM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16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C312-A56B-3F8F-C8A2-FDDB2FAB3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E1131-B56A-24A6-5E1D-0BE8175D4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D5FE-DB91-BCF8-0A11-1868D8D3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0FED-EB65-1BC1-8CC7-17913337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D5F2-45EC-0CD0-CEEB-619FEAB0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843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4CEB-E8C2-5A83-C25F-28DA61DE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D6703-D20B-76BC-01E3-ABCA068DC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B234-B471-B899-857E-A39801A0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6A3FA-6000-0149-576E-AF13E42C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55F2-BBA6-D67A-DCFB-606019E7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311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AE709-7157-F677-FAC0-1508D65A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1CA95-EBDA-8ACC-9010-A25B0B699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DCA1A-EE68-CEFB-662C-262A3FCA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4AF61-44F0-B8EC-324C-00FE08A7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4425-807A-6A42-2C82-C4C07D27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3583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AA7A-0801-B0B2-D711-C3CBBAD0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1C986-8AA2-0CC5-CD98-673309F07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3277-EC17-A028-EBA5-B95A8188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4295-9969-ACA1-D560-BCDFA48A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97A9C-0E7D-9332-EA4E-CBBA72F8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35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DE9D-0EBF-900C-7A2F-128CBBE4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E598B-EE31-8676-533F-8BC362C7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EF884-7C57-9CAA-F8CB-77CC6EE6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D1C4-8E64-2613-9D7A-AF9400B9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FEB6D-4B3A-6AE8-2C39-39E0023F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0827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73C1-3BAA-2566-5480-29EA5828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7054-670E-79A5-2F81-EE4CA787D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1F6DE-233E-44F2-E058-FFE1173CC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4478-AF11-DB27-D83E-98ABCC8B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4F48-2496-D538-9332-CD85DCA8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CE99-DD90-8FA7-D484-97D12266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45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2F08-79A2-B411-B978-2C2DB0FE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44FD1-E400-E4F3-DEE6-F1EADA595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D8485-E1DF-E9DB-40DC-2D7ECE55D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2D0B5-3E1D-C1AD-729A-A3D24F1D9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4BB7A3-6393-51EC-7A42-BE923DB26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E9BD7-DAA1-BA0A-88EF-9102817E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2C260-8FAE-D859-D227-36D1DF64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906F9-3C3D-D803-CECC-2FB23011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1945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7845-30C6-5FB1-53FD-97FE133D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FA9D5-059D-3BDE-5996-91422CC1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C613-196C-4C46-5B9D-2F2AB9B8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213C-5BDA-0671-D25C-4BEF3972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2272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FA5AB-A90E-60D1-0590-6B0DC0A6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96D4E-C93B-7447-DB85-BF21AEE5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FBF8B-F061-F0B6-1DCB-61DEA07F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420352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BFF9-ED6E-348B-1A43-FE8E3910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6B92-4F69-CFBA-958E-80B2C8B5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F126D-E3B6-3C65-8810-A4A538DE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A5DF-7724-1B64-5AF7-EDD20A6D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15CB-79C6-8C16-8440-D13379ED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40B99-FFE2-A866-6F55-CEF58878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2432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18A5-4CFE-8745-4B88-2F0DEEFB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6CF08-1CCF-C7B6-C68B-FFB3B25D7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5C16-4A9E-F1F7-06B3-544A15BD5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A499-674E-A165-F885-D16CC40E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92CB0-E441-0884-1EDB-C5692CF6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12AE2-42C2-2E5B-888E-3E97C062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613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81D3E-8A8A-8AB7-AA05-48303DC0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DD8E4-515A-65B9-7AAD-F14DD7C12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2AABF-A1D9-A023-144B-94FE0C9B5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BC71-67A2-40CF-A793-E678043B93CF}" type="datetimeFigureOut">
              <a:rPr lang="en-FM" smtClean="0"/>
              <a:t>30/08/2023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4F1B0-CC41-D4F9-463E-7E152B72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E551-8F71-4C3E-FADA-FBAB903AF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38820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ECA3-3B56-E8E4-1B6C-CC0AB768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50" y="365125"/>
            <a:ext cx="10069749" cy="1325563"/>
          </a:xfrm>
          <a:effectLst>
            <a:outerShdw blurRad="50800" dist="38100" dir="16200000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Arial Black" panose="020B0A04020102020204" pitchFamily="34" charset="0"/>
              </a:rPr>
              <a:t>3</a:t>
            </a:r>
            <a:r>
              <a:rPr lang="en-US" sz="3600" u="sng" baseline="30000" dirty="0">
                <a:latin typeface="Arial Black" panose="020B0A04020102020204" pitchFamily="34" charset="0"/>
              </a:rPr>
              <a:t>rd</a:t>
            </a:r>
            <a:r>
              <a:rPr lang="en-US" sz="3600" u="sng" dirty="0">
                <a:latin typeface="Arial Black" panose="020B0A04020102020204" pitchFamily="34" charset="0"/>
              </a:rPr>
              <a:t> Joint Environment and Risk Management Platform</a:t>
            </a:r>
            <a:endParaRPr lang="en-FM" sz="3600" u="sng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F6AB6D-13B1-9A33-9E23-DB3CAB6D7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29" y="5251884"/>
            <a:ext cx="2259062" cy="119483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0DE3C8-C1DE-9B5D-800B-618BCB94B5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137" y="5254533"/>
            <a:ext cx="2260732" cy="1194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F7EDBC-B625-64E3-F9B8-AC6C54AE8C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67" y="5254067"/>
            <a:ext cx="2385298" cy="11926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3C3F5E-949A-359A-34A0-36149943DF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5" y="5257183"/>
            <a:ext cx="2260731" cy="1189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133D77-E3CF-BB5A-383A-16C9053117C7}"/>
              </a:ext>
            </a:extLst>
          </p:cNvPr>
          <p:cNvSpPr txBox="1"/>
          <p:nvPr/>
        </p:nvSpPr>
        <p:spPr>
          <a:xfrm>
            <a:off x="2331341" y="1732789"/>
            <a:ext cx="7771592" cy="55399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alpha val="68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b="1" i="1" dirty="0"/>
              <a:t>“Enhancing Synergies for a Resilient Tomorrow”</a:t>
            </a:r>
            <a:endParaRPr lang="en-FM" sz="30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7E90A-AAEE-6FCF-321C-A72D945B0264}"/>
              </a:ext>
            </a:extLst>
          </p:cNvPr>
          <p:cNvSpPr txBox="1"/>
          <p:nvPr/>
        </p:nvSpPr>
        <p:spPr>
          <a:xfrm>
            <a:off x="3754874" y="3859322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August 30-September 1, 2023</a:t>
            </a:r>
            <a:endParaRPr lang="en-FM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E2410-CFCE-DE5E-28A8-B1F6A40A1368}"/>
              </a:ext>
            </a:extLst>
          </p:cNvPr>
          <p:cNvSpPr txBox="1"/>
          <p:nvPr/>
        </p:nvSpPr>
        <p:spPr>
          <a:xfrm>
            <a:off x="3754874" y="4307443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Weno, Chuuk</a:t>
            </a:r>
            <a:endParaRPr lang="en-FM" sz="28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73391E-B969-BE7D-BA39-9636FFD3BF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9" y="342138"/>
            <a:ext cx="1838144" cy="18303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D1BC2A8-9B05-3573-5078-F729C0F45BE8}"/>
              </a:ext>
            </a:extLst>
          </p:cNvPr>
          <p:cNvSpPr txBox="1"/>
          <p:nvPr/>
        </p:nvSpPr>
        <p:spPr>
          <a:xfrm>
            <a:off x="3754874" y="2635092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1.1 2018 Recommendations</a:t>
            </a:r>
            <a:endParaRPr lang="en-FM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00D996-6B2A-AD38-2148-665B58E713F0}"/>
              </a:ext>
            </a:extLst>
          </p:cNvPr>
          <p:cNvSpPr txBox="1"/>
          <p:nvPr/>
        </p:nvSpPr>
        <p:spPr>
          <a:xfrm>
            <a:off x="2722900" y="3158312"/>
            <a:ext cx="6988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Cynthia H.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Ehmes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 Acting Secretary, DECEM</a:t>
            </a:r>
            <a:endParaRPr lang="en-FM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812555"/>
            <a:ext cx="11867770" cy="579366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Completed recommendations since 2018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That the State EPAs/KIRMA to explore waste to energy technology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DECEM creates a geospatial office to centralize spatial data and coordinate the activities of the GIS network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 Department of Health and Social Services to develop to create a fully functional national medical response team to support public health and healthcare emergency responses.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R2R Project to report on its co-financing and improve its monitoring and evaluation framework and disbursement rate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31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“Enhancing Synergies for a Resilient Tomorrow”</a:t>
            </a:r>
            <a:endParaRPr kumimoji="0" lang="en-FM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812555"/>
            <a:ext cx="11867770" cy="579366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Completed recommendations since 2018 continued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That FSM Finance Green Climate Fund unit continue to educate stakeholders and develop proposals for submission to the Fund immediately 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the PMU of the Adaptation Fund Project to expedite implementation immediately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social media and collaboration with FSM Telecom be used as a one of the means for early warning system while DCOs explore other mediums of early warning for the outer island communities </a:t>
            </a:r>
            <a:r>
              <a:rPr lang="en-US" dirty="0">
                <a:solidFill>
                  <a:srgbClr val="FF0000"/>
                </a:solidFill>
              </a:rPr>
              <a:t>(carried over from 2016 platform)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425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“Enhancing Synergies for a Resilient Tomorrow”</a:t>
            </a:r>
            <a:endParaRPr kumimoji="0" lang="en-FM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15" y="941282"/>
            <a:ext cx="11867770" cy="581162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Ongoing recommendations since 2018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That DECEM assist the States to extend climate change and disaster risk management mainstreaming to municipal level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DECEM to assist the States in securing LIDAR equipment and services through the Government of India Grants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the Department of Foreign Affairs to share trainings, scholarships and other opportunities from external partners in a timely manner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Recommend DECEM to work with IOM in assisting the State DCOs when developing community disaster plans.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Recommend the Department of Justice to share a copy of the search and rescue plan (new plan 2yrs ago endorsed) and assist the states in developing their SAR Plans.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“Enhancing Synergies for a Resilient Tomorrow”</a:t>
            </a:r>
            <a:endParaRPr kumimoji="0" lang="en-FM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1046376"/>
            <a:ext cx="11867770" cy="530729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dirty="0"/>
              <a:t>Pending recommendations since 2018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That DECEM work with the Compact Management Office and JEMCO members to reconsider or withdraw the constraining ‘recurrent cost’ JEMCO Resolution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State EPAs/KIRMA [FSM DOJ] to investigate and cite responsible parties to remove abandoned vessels in the harbors and shorelines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DECEM to consolidate any types of services/assistances offered from agencies in the area of environment management and disaster risk resilience – those available include Catholic Relief Services, Red Cross Chapters of the Micronesia Red Cross Society, Salvation Army, Pro-bono Climate Change and Environment Services, etc. – and send it to the states for their references and use.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02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“Enhancing Synergies for a Resilient Tomorrow”</a:t>
            </a:r>
            <a:endParaRPr kumimoji="0" lang="en-FM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16" y="856438"/>
            <a:ext cx="11819352" cy="60816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Pending recommendations since 2018 continued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That National Government strengthen the agreements on transportation requirements for vessels operating in the FSM are insured and able to cover costs of grounding and other related environmental accidents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Recommend DECEM to work with DOJ on how to access the SAR trainings and capacity building services.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Recommend DOJ to amend the MoU on search and rescue protocol to expedite mobilization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That DECEM look into insurance schemes for disaster for the States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63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“Enhancing Synergies for a Resilient Tomorrow”</a:t>
            </a:r>
            <a:endParaRPr kumimoji="0" lang="en-FM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15" y="941282"/>
            <a:ext cx="11867770" cy="5811624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Pending recommendations since 2018 continued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That DECEM work with the FSM Department of Transportation, Communications and Infrastructure and provide a uniform reporting template to all state DCOs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Recommend that DECEM to look into options on the regional side that consider projects on La Nina.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That the National Government/FSM R&amp;D/Private Sector ensure that the Access and Benefit Sharing (ABS) legislation is adopted by Congress </a:t>
            </a:r>
            <a:r>
              <a:rPr lang="en-US" dirty="0">
                <a:solidFill>
                  <a:srgbClr val="FF0000"/>
                </a:solidFill>
              </a:rPr>
              <a:t>(carried from 2016)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That DECEM work with IOM to assist DCOs in developing drought response plans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That the FSM National Government work on developing a law to ban asbestos in the FSM </a:t>
            </a:r>
            <a:r>
              <a:rPr lang="en-US" dirty="0">
                <a:solidFill>
                  <a:srgbClr val="FF0000"/>
                </a:solidFill>
              </a:rPr>
              <a:t>(carried from 2016)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54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“Enhancing Synergies for a Resilient Tomorrow”</a:t>
            </a:r>
            <a:endParaRPr kumimoji="0" lang="en-FM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1046376"/>
            <a:ext cx="11867770" cy="530729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Q&amp;A and Discussion</a:t>
            </a:r>
          </a:p>
          <a:p>
            <a:endParaRPr lang="en-US" dirty="0"/>
          </a:p>
          <a:p>
            <a:pPr lvl="1"/>
            <a:r>
              <a:rPr lang="en-US" dirty="0"/>
              <a:t>Should any of the 2018 recommendations be kept moving forward?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55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685</Words>
  <Application>Microsoft Office PowerPoint</Application>
  <PresentationFormat>Widescreen</PresentationFormat>
  <Paragraphs>106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3rd Joint Environment and Risk Management Platform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R.Nash</dc:creator>
  <cp:lastModifiedBy>R.Nash</cp:lastModifiedBy>
  <cp:revision>24</cp:revision>
  <dcterms:created xsi:type="dcterms:W3CDTF">2023-08-01T02:39:00Z</dcterms:created>
  <dcterms:modified xsi:type="dcterms:W3CDTF">2023-08-30T02:56:40Z</dcterms:modified>
</cp:coreProperties>
</file>