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6.jp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6" r:id="rId3"/>
    <p:sldId id="258" r:id="rId4"/>
    <p:sldId id="260" r:id="rId5"/>
    <p:sldId id="261" r:id="rId6"/>
    <p:sldId id="262" r:id="rId7"/>
    <p:sldId id="264" r:id="rId8"/>
  </p:sldIdLst>
  <p:sldSz cx="12192000" cy="6858000"/>
  <p:notesSz cx="6858000" cy="9144000"/>
  <p:defaultTextStyle>
    <a:defPPr>
      <a:defRPr lang="en-FM"/>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1"/>
  </p:normalViewPr>
  <p:slideViewPr>
    <p:cSldViewPr snapToGrid="0">
      <p:cViewPr varScale="1">
        <p:scale>
          <a:sx n="105" d="100"/>
          <a:sy n="105" d="100"/>
        </p:scale>
        <p:origin x="84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FM"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480710-7682-4E66-A3C2-243D35150580}" type="datetimeFigureOut">
              <a:rPr lang="en-FM" smtClean="0"/>
              <a:t>8/27/23</a:t>
            </a:fld>
            <a:endParaRPr lang="en-FM"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FM"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FM"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B64EC0-AC93-47F0-8B5C-277A528EB23B}" type="slidenum">
              <a:rPr lang="en-FM" smtClean="0"/>
              <a:t>‹#›</a:t>
            </a:fld>
            <a:endParaRPr lang="en-FM" dirty="0"/>
          </a:p>
        </p:txBody>
      </p:sp>
    </p:spTree>
    <p:extLst>
      <p:ext uri="{BB962C8B-B14F-4D97-AF65-F5344CB8AC3E}">
        <p14:creationId xmlns:p14="http://schemas.microsoft.com/office/powerpoint/2010/main" val="2485042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FM" dirty="0"/>
          </a:p>
        </p:txBody>
      </p:sp>
      <p:sp>
        <p:nvSpPr>
          <p:cNvPr id="4" name="Slide Number Placeholder 3"/>
          <p:cNvSpPr>
            <a:spLocks noGrp="1"/>
          </p:cNvSpPr>
          <p:nvPr>
            <p:ph type="sldNum" sz="quarter" idx="5"/>
          </p:nvPr>
        </p:nvSpPr>
        <p:spPr/>
        <p:txBody>
          <a:bodyPr/>
          <a:lstStyle/>
          <a:p>
            <a:fld id="{4AB64EC0-AC93-47F0-8B5C-277A528EB23B}" type="slidenum">
              <a:rPr lang="en-FM" smtClean="0"/>
              <a:t>2</a:t>
            </a:fld>
            <a:endParaRPr lang="en-FM" dirty="0"/>
          </a:p>
        </p:txBody>
      </p:sp>
    </p:spTree>
    <p:extLst>
      <p:ext uri="{BB962C8B-B14F-4D97-AF65-F5344CB8AC3E}">
        <p14:creationId xmlns:p14="http://schemas.microsoft.com/office/powerpoint/2010/main" val="1323953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AB64EC0-AC93-47F0-8B5C-277A528EB23B}" type="slidenum">
              <a:rPr lang="en-FM" smtClean="0"/>
              <a:t>4</a:t>
            </a:fld>
            <a:endParaRPr lang="en-FM" dirty="0"/>
          </a:p>
        </p:txBody>
      </p:sp>
    </p:spTree>
    <p:extLst>
      <p:ext uri="{BB962C8B-B14F-4D97-AF65-F5344CB8AC3E}">
        <p14:creationId xmlns:p14="http://schemas.microsoft.com/office/powerpoint/2010/main" val="3190753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as</a:t>
            </a:r>
            <a:r>
              <a:rPr lang="en-US" baseline="0" dirty="0"/>
              <a:t> we look forward to the sign off of our Agreement and kick start on our implementation phase of the NAP,  we feel the urge to share key recommendations that not only will help better understand what we need to do, but to also fill in the gaps as we move forward in this NAP implementation. </a:t>
            </a:r>
            <a:endParaRPr lang="en-US" dirty="0"/>
          </a:p>
        </p:txBody>
      </p:sp>
      <p:sp>
        <p:nvSpPr>
          <p:cNvPr id="4" name="Slide Number Placeholder 3"/>
          <p:cNvSpPr>
            <a:spLocks noGrp="1"/>
          </p:cNvSpPr>
          <p:nvPr>
            <p:ph type="sldNum" sz="quarter" idx="10"/>
          </p:nvPr>
        </p:nvSpPr>
        <p:spPr/>
        <p:txBody>
          <a:bodyPr/>
          <a:lstStyle/>
          <a:p>
            <a:fld id="{4AB64EC0-AC93-47F0-8B5C-277A528EB23B}" type="slidenum">
              <a:rPr lang="x-none" smtClean="0"/>
              <a:t>7</a:t>
            </a:fld>
            <a:endParaRPr lang="x-none" dirty="0"/>
          </a:p>
        </p:txBody>
      </p:sp>
    </p:spTree>
    <p:extLst>
      <p:ext uri="{BB962C8B-B14F-4D97-AF65-F5344CB8AC3E}">
        <p14:creationId xmlns:p14="http://schemas.microsoft.com/office/powerpoint/2010/main" val="3012010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FC312-A56B-3F8F-C8A2-FDDB2FAB39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FM"/>
          </a:p>
        </p:txBody>
      </p:sp>
      <p:sp>
        <p:nvSpPr>
          <p:cNvPr id="3" name="Subtitle 2">
            <a:extLst>
              <a:ext uri="{FF2B5EF4-FFF2-40B4-BE49-F238E27FC236}">
                <a16:creationId xmlns:a16="http://schemas.microsoft.com/office/drawing/2014/main" id="{412E1131-B56A-24A6-5E1D-0BE8175D46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FM"/>
          </a:p>
        </p:txBody>
      </p:sp>
      <p:sp>
        <p:nvSpPr>
          <p:cNvPr id="4" name="Date Placeholder 3">
            <a:extLst>
              <a:ext uri="{FF2B5EF4-FFF2-40B4-BE49-F238E27FC236}">
                <a16:creationId xmlns:a16="http://schemas.microsoft.com/office/drawing/2014/main" id="{8EF0D5FE-DB91-BCF8-0A11-1868D8D3EC16}"/>
              </a:ext>
            </a:extLst>
          </p:cNvPr>
          <p:cNvSpPr>
            <a:spLocks noGrp="1"/>
          </p:cNvSpPr>
          <p:nvPr>
            <p:ph type="dt" sz="half" idx="10"/>
          </p:nvPr>
        </p:nvSpPr>
        <p:spPr/>
        <p:txBody>
          <a:bodyPr/>
          <a:lstStyle/>
          <a:p>
            <a:fld id="{7687BC71-67A2-40CF-A793-E678043B93CF}" type="datetimeFigureOut">
              <a:rPr lang="en-FM" smtClean="0"/>
              <a:t>8/27/23</a:t>
            </a:fld>
            <a:endParaRPr lang="en-FM" dirty="0"/>
          </a:p>
        </p:txBody>
      </p:sp>
      <p:sp>
        <p:nvSpPr>
          <p:cNvPr id="5" name="Footer Placeholder 4">
            <a:extLst>
              <a:ext uri="{FF2B5EF4-FFF2-40B4-BE49-F238E27FC236}">
                <a16:creationId xmlns:a16="http://schemas.microsoft.com/office/drawing/2014/main" id="{BBC10FED-EB65-1BC1-8CC7-17913337A900}"/>
              </a:ext>
            </a:extLst>
          </p:cNvPr>
          <p:cNvSpPr>
            <a:spLocks noGrp="1"/>
          </p:cNvSpPr>
          <p:nvPr>
            <p:ph type="ftr" sz="quarter" idx="11"/>
          </p:nvPr>
        </p:nvSpPr>
        <p:spPr/>
        <p:txBody>
          <a:bodyPr/>
          <a:lstStyle/>
          <a:p>
            <a:endParaRPr lang="en-FM" dirty="0"/>
          </a:p>
        </p:txBody>
      </p:sp>
      <p:sp>
        <p:nvSpPr>
          <p:cNvPr id="6" name="Slide Number Placeholder 5">
            <a:extLst>
              <a:ext uri="{FF2B5EF4-FFF2-40B4-BE49-F238E27FC236}">
                <a16:creationId xmlns:a16="http://schemas.microsoft.com/office/drawing/2014/main" id="{DECDD5F2-45EC-0CD0-CEEB-619FEAB08EAD}"/>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138430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D4CEB-E8C2-5A83-C25F-28DA61DE9AFC}"/>
              </a:ext>
            </a:extLst>
          </p:cNvPr>
          <p:cNvSpPr>
            <a:spLocks noGrp="1"/>
          </p:cNvSpPr>
          <p:nvPr>
            <p:ph type="title"/>
          </p:nvPr>
        </p:nvSpPr>
        <p:spPr/>
        <p:txBody>
          <a:bodyPr/>
          <a:lstStyle/>
          <a:p>
            <a:r>
              <a:rPr lang="en-US"/>
              <a:t>Click to edit Master title style</a:t>
            </a:r>
            <a:endParaRPr lang="en-FM"/>
          </a:p>
        </p:txBody>
      </p:sp>
      <p:sp>
        <p:nvSpPr>
          <p:cNvPr id="3" name="Vertical Text Placeholder 2">
            <a:extLst>
              <a:ext uri="{FF2B5EF4-FFF2-40B4-BE49-F238E27FC236}">
                <a16:creationId xmlns:a16="http://schemas.microsoft.com/office/drawing/2014/main" id="{B48D6703-D20B-76BC-01E3-ABCA068DCE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Date Placeholder 3">
            <a:extLst>
              <a:ext uri="{FF2B5EF4-FFF2-40B4-BE49-F238E27FC236}">
                <a16:creationId xmlns:a16="http://schemas.microsoft.com/office/drawing/2014/main" id="{DA74B234-B471-B899-857E-A39801A0663C}"/>
              </a:ext>
            </a:extLst>
          </p:cNvPr>
          <p:cNvSpPr>
            <a:spLocks noGrp="1"/>
          </p:cNvSpPr>
          <p:nvPr>
            <p:ph type="dt" sz="half" idx="10"/>
          </p:nvPr>
        </p:nvSpPr>
        <p:spPr/>
        <p:txBody>
          <a:bodyPr/>
          <a:lstStyle/>
          <a:p>
            <a:fld id="{7687BC71-67A2-40CF-A793-E678043B93CF}" type="datetimeFigureOut">
              <a:rPr lang="en-FM" smtClean="0"/>
              <a:t>8/27/23</a:t>
            </a:fld>
            <a:endParaRPr lang="en-FM" dirty="0"/>
          </a:p>
        </p:txBody>
      </p:sp>
      <p:sp>
        <p:nvSpPr>
          <p:cNvPr id="5" name="Footer Placeholder 4">
            <a:extLst>
              <a:ext uri="{FF2B5EF4-FFF2-40B4-BE49-F238E27FC236}">
                <a16:creationId xmlns:a16="http://schemas.microsoft.com/office/drawing/2014/main" id="{28C6A3FA-6000-0149-576E-AF13E42CE48A}"/>
              </a:ext>
            </a:extLst>
          </p:cNvPr>
          <p:cNvSpPr>
            <a:spLocks noGrp="1"/>
          </p:cNvSpPr>
          <p:nvPr>
            <p:ph type="ftr" sz="quarter" idx="11"/>
          </p:nvPr>
        </p:nvSpPr>
        <p:spPr/>
        <p:txBody>
          <a:bodyPr/>
          <a:lstStyle/>
          <a:p>
            <a:endParaRPr lang="en-FM" dirty="0"/>
          </a:p>
        </p:txBody>
      </p:sp>
      <p:sp>
        <p:nvSpPr>
          <p:cNvPr id="6" name="Slide Number Placeholder 5">
            <a:extLst>
              <a:ext uri="{FF2B5EF4-FFF2-40B4-BE49-F238E27FC236}">
                <a16:creationId xmlns:a16="http://schemas.microsoft.com/office/drawing/2014/main" id="{03CB55F2-BBA6-D67A-DCFB-606019E7F374}"/>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531172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6AE709-7157-F677-FAC0-1508D65AF77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FM"/>
          </a:p>
        </p:txBody>
      </p:sp>
      <p:sp>
        <p:nvSpPr>
          <p:cNvPr id="3" name="Vertical Text Placeholder 2">
            <a:extLst>
              <a:ext uri="{FF2B5EF4-FFF2-40B4-BE49-F238E27FC236}">
                <a16:creationId xmlns:a16="http://schemas.microsoft.com/office/drawing/2014/main" id="{3181CA95-EBDA-8ACC-9010-A25B0B699B5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Date Placeholder 3">
            <a:extLst>
              <a:ext uri="{FF2B5EF4-FFF2-40B4-BE49-F238E27FC236}">
                <a16:creationId xmlns:a16="http://schemas.microsoft.com/office/drawing/2014/main" id="{A90DCA1A-EE68-CEFB-662C-262A3FCAEBB0}"/>
              </a:ext>
            </a:extLst>
          </p:cNvPr>
          <p:cNvSpPr>
            <a:spLocks noGrp="1"/>
          </p:cNvSpPr>
          <p:nvPr>
            <p:ph type="dt" sz="half" idx="10"/>
          </p:nvPr>
        </p:nvSpPr>
        <p:spPr/>
        <p:txBody>
          <a:bodyPr/>
          <a:lstStyle/>
          <a:p>
            <a:fld id="{7687BC71-67A2-40CF-A793-E678043B93CF}" type="datetimeFigureOut">
              <a:rPr lang="en-FM" smtClean="0"/>
              <a:t>8/27/23</a:t>
            </a:fld>
            <a:endParaRPr lang="en-FM" dirty="0"/>
          </a:p>
        </p:txBody>
      </p:sp>
      <p:sp>
        <p:nvSpPr>
          <p:cNvPr id="5" name="Footer Placeholder 4">
            <a:extLst>
              <a:ext uri="{FF2B5EF4-FFF2-40B4-BE49-F238E27FC236}">
                <a16:creationId xmlns:a16="http://schemas.microsoft.com/office/drawing/2014/main" id="{1DA4AF61-44F0-B8EC-324C-00FE08A77262}"/>
              </a:ext>
            </a:extLst>
          </p:cNvPr>
          <p:cNvSpPr>
            <a:spLocks noGrp="1"/>
          </p:cNvSpPr>
          <p:nvPr>
            <p:ph type="ftr" sz="quarter" idx="11"/>
          </p:nvPr>
        </p:nvSpPr>
        <p:spPr/>
        <p:txBody>
          <a:bodyPr/>
          <a:lstStyle/>
          <a:p>
            <a:endParaRPr lang="en-FM" dirty="0"/>
          </a:p>
        </p:txBody>
      </p:sp>
      <p:sp>
        <p:nvSpPr>
          <p:cNvPr id="6" name="Slide Number Placeholder 5">
            <a:extLst>
              <a:ext uri="{FF2B5EF4-FFF2-40B4-BE49-F238E27FC236}">
                <a16:creationId xmlns:a16="http://schemas.microsoft.com/office/drawing/2014/main" id="{75D04425-807A-6A42-2C82-C4C07D27EDFF}"/>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335837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5AA7A-0801-B0B2-D711-C3CBBAD06298}"/>
              </a:ext>
            </a:extLst>
          </p:cNvPr>
          <p:cNvSpPr>
            <a:spLocks noGrp="1"/>
          </p:cNvSpPr>
          <p:nvPr>
            <p:ph type="title"/>
          </p:nvPr>
        </p:nvSpPr>
        <p:spPr/>
        <p:txBody>
          <a:bodyPr/>
          <a:lstStyle/>
          <a:p>
            <a:r>
              <a:rPr lang="en-US"/>
              <a:t>Click to edit Master title style</a:t>
            </a:r>
            <a:endParaRPr lang="en-FM"/>
          </a:p>
        </p:txBody>
      </p:sp>
      <p:sp>
        <p:nvSpPr>
          <p:cNvPr id="3" name="Content Placeholder 2">
            <a:extLst>
              <a:ext uri="{FF2B5EF4-FFF2-40B4-BE49-F238E27FC236}">
                <a16:creationId xmlns:a16="http://schemas.microsoft.com/office/drawing/2014/main" id="{1751C986-8AA2-0CC5-CD98-673309F07D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Date Placeholder 3">
            <a:extLst>
              <a:ext uri="{FF2B5EF4-FFF2-40B4-BE49-F238E27FC236}">
                <a16:creationId xmlns:a16="http://schemas.microsoft.com/office/drawing/2014/main" id="{C5D43277-EC17-A028-EBA5-B95A818809E6}"/>
              </a:ext>
            </a:extLst>
          </p:cNvPr>
          <p:cNvSpPr>
            <a:spLocks noGrp="1"/>
          </p:cNvSpPr>
          <p:nvPr>
            <p:ph type="dt" sz="half" idx="10"/>
          </p:nvPr>
        </p:nvSpPr>
        <p:spPr/>
        <p:txBody>
          <a:bodyPr/>
          <a:lstStyle/>
          <a:p>
            <a:fld id="{7687BC71-67A2-40CF-A793-E678043B93CF}" type="datetimeFigureOut">
              <a:rPr lang="en-FM" smtClean="0"/>
              <a:t>8/27/23</a:t>
            </a:fld>
            <a:endParaRPr lang="en-FM" dirty="0"/>
          </a:p>
        </p:txBody>
      </p:sp>
      <p:sp>
        <p:nvSpPr>
          <p:cNvPr id="5" name="Footer Placeholder 4">
            <a:extLst>
              <a:ext uri="{FF2B5EF4-FFF2-40B4-BE49-F238E27FC236}">
                <a16:creationId xmlns:a16="http://schemas.microsoft.com/office/drawing/2014/main" id="{4D444295-9969-ACA1-D560-BCDFA48AF459}"/>
              </a:ext>
            </a:extLst>
          </p:cNvPr>
          <p:cNvSpPr>
            <a:spLocks noGrp="1"/>
          </p:cNvSpPr>
          <p:nvPr>
            <p:ph type="ftr" sz="quarter" idx="11"/>
          </p:nvPr>
        </p:nvSpPr>
        <p:spPr/>
        <p:txBody>
          <a:bodyPr/>
          <a:lstStyle/>
          <a:p>
            <a:endParaRPr lang="en-FM" dirty="0"/>
          </a:p>
        </p:txBody>
      </p:sp>
      <p:sp>
        <p:nvSpPr>
          <p:cNvPr id="6" name="Slide Number Placeholder 5">
            <a:extLst>
              <a:ext uri="{FF2B5EF4-FFF2-40B4-BE49-F238E27FC236}">
                <a16:creationId xmlns:a16="http://schemas.microsoft.com/office/drawing/2014/main" id="{B4A97A9C-0E7D-9332-EA4E-CBBA72F80D2E}"/>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2673524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1DE9D-0EBF-900C-7A2F-128CBBE4FB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FM"/>
          </a:p>
        </p:txBody>
      </p:sp>
      <p:sp>
        <p:nvSpPr>
          <p:cNvPr id="3" name="Text Placeholder 2">
            <a:extLst>
              <a:ext uri="{FF2B5EF4-FFF2-40B4-BE49-F238E27FC236}">
                <a16:creationId xmlns:a16="http://schemas.microsoft.com/office/drawing/2014/main" id="{D4FE598B-EE31-8676-533F-8BC362C7CE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6EF884-7C57-9CAA-F8CB-77CC6EE6A8DD}"/>
              </a:ext>
            </a:extLst>
          </p:cNvPr>
          <p:cNvSpPr>
            <a:spLocks noGrp="1"/>
          </p:cNvSpPr>
          <p:nvPr>
            <p:ph type="dt" sz="half" idx="10"/>
          </p:nvPr>
        </p:nvSpPr>
        <p:spPr/>
        <p:txBody>
          <a:bodyPr/>
          <a:lstStyle/>
          <a:p>
            <a:fld id="{7687BC71-67A2-40CF-A793-E678043B93CF}" type="datetimeFigureOut">
              <a:rPr lang="en-FM" smtClean="0"/>
              <a:t>8/27/23</a:t>
            </a:fld>
            <a:endParaRPr lang="en-FM" dirty="0"/>
          </a:p>
        </p:txBody>
      </p:sp>
      <p:sp>
        <p:nvSpPr>
          <p:cNvPr id="5" name="Footer Placeholder 4">
            <a:extLst>
              <a:ext uri="{FF2B5EF4-FFF2-40B4-BE49-F238E27FC236}">
                <a16:creationId xmlns:a16="http://schemas.microsoft.com/office/drawing/2014/main" id="{D57AD1C4-8E64-2613-9D7A-AF9400B9F663}"/>
              </a:ext>
            </a:extLst>
          </p:cNvPr>
          <p:cNvSpPr>
            <a:spLocks noGrp="1"/>
          </p:cNvSpPr>
          <p:nvPr>
            <p:ph type="ftr" sz="quarter" idx="11"/>
          </p:nvPr>
        </p:nvSpPr>
        <p:spPr/>
        <p:txBody>
          <a:bodyPr/>
          <a:lstStyle/>
          <a:p>
            <a:endParaRPr lang="en-FM" dirty="0"/>
          </a:p>
        </p:txBody>
      </p:sp>
      <p:sp>
        <p:nvSpPr>
          <p:cNvPr id="6" name="Slide Number Placeholder 5">
            <a:extLst>
              <a:ext uri="{FF2B5EF4-FFF2-40B4-BE49-F238E27FC236}">
                <a16:creationId xmlns:a16="http://schemas.microsoft.com/office/drawing/2014/main" id="{4F4FEB6D-4B3A-6AE8-2C39-39E0023FB23D}"/>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208271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E73C1-3BAA-2566-5480-29EA5828A106}"/>
              </a:ext>
            </a:extLst>
          </p:cNvPr>
          <p:cNvSpPr>
            <a:spLocks noGrp="1"/>
          </p:cNvSpPr>
          <p:nvPr>
            <p:ph type="title"/>
          </p:nvPr>
        </p:nvSpPr>
        <p:spPr/>
        <p:txBody>
          <a:bodyPr/>
          <a:lstStyle/>
          <a:p>
            <a:r>
              <a:rPr lang="en-US"/>
              <a:t>Click to edit Master title style</a:t>
            </a:r>
            <a:endParaRPr lang="en-FM"/>
          </a:p>
        </p:txBody>
      </p:sp>
      <p:sp>
        <p:nvSpPr>
          <p:cNvPr id="3" name="Content Placeholder 2">
            <a:extLst>
              <a:ext uri="{FF2B5EF4-FFF2-40B4-BE49-F238E27FC236}">
                <a16:creationId xmlns:a16="http://schemas.microsoft.com/office/drawing/2014/main" id="{23827054-670E-79A5-2F81-EE4CA787DFF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Content Placeholder 3">
            <a:extLst>
              <a:ext uri="{FF2B5EF4-FFF2-40B4-BE49-F238E27FC236}">
                <a16:creationId xmlns:a16="http://schemas.microsoft.com/office/drawing/2014/main" id="{D6E1F6DE-233E-44F2-E058-FFE1173CCE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5" name="Date Placeholder 4">
            <a:extLst>
              <a:ext uri="{FF2B5EF4-FFF2-40B4-BE49-F238E27FC236}">
                <a16:creationId xmlns:a16="http://schemas.microsoft.com/office/drawing/2014/main" id="{B5564478-AF11-DB27-D83E-98ABCC8B798B}"/>
              </a:ext>
            </a:extLst>
          </p:cNvPr>
          <p:cNvSpPr>
            <a:spLocks noGrp="1"/>
          </p:cNvSpPr>
          <p:nvPr>
            <p:ph type="dt" sz="half" idx="10"/>
          </p:nvPr>
        </p:nvSpPr>
        <p:spPr/>
        <p:txBody>
          <a:bodyPr/>
          <a:lstStyle/>
          <a:p>
            <a:fld id="{7687BC71-67A2-40CF-A793-E678043B93CF}" type="datetimeFigureOut">
              <a:rPr lang="en-FM" smtClean="0"/>
              <a:t>8/27/23</a:t>
            </a:fld>
            <a:endParaRPr lang="en-FM" dirty="0"/>
          </a:p>
        </p:txBody>
      </p:sp>
      <p:sp>
        <p:nvSpPr>
          <p:cNvPr id="6" name="Footer Placeholder 5">
            <a:extLst>
              <a:ext uri="{FF2B5EF4-FFF2-40B4-BE49-F238E27FC236}">
                <a16:creationId xmlns:a16="http://schemas.microsoft.com/office/drawing/2014/main" id="{B8084F48-2496-D538-9332-CD85DCA81028}"/>
              </a:ext>
            </a:extLst>
          </p:cNvPr>
          <p:cNvSpPr>
            <a:spLocks noGrp="1"/>
          </p:cNvSpPr>
          <p:nvPr>
            <p:ph type="ftr" sz="quarter" idx="11"/>
          </p:nvPr>
        </p:nvSpPr>
        <p:spPr/>
        <p:txBody>
          <a:bodyPr/>
          <a:lstStyle/>
          <a:p>
            <a:endParaRPr lang="en-FM" dirty="0"/>
          </a:p>
        </p:txBody>
      </p:sp>
      <p:sp>
        <p:nvSpPr>
          <p:cNvPr id="7" name="Slide Number Placeholder 6">
            <a:extLst>
              <a:ext uri="{FF2B5EF4-FFF2-40B4-BE49-F238E27FC236}">
                <a16:creationId xmlns:a16="http://schemas.microsoft.com/office/drawing/2014/main" id="{9878CE99-DD90-8FA7-D484-97D122663F8B}"/>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2674588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52F08-79A2-B411-B978-2C2DB0FED0A5}"/>
              </a:ext>
            </a:extLst>
          </p:cNvPr>
          <p:cNvSpPr>
            <a:spLocks noGrp="1"/>
          </p:cNvSpPr>
          <p:nvPr>
            <p:ph type="title"/>
          </p:nvPr>
        </p:nvSpPr>
        <p:spPr>
          <a:xfrm>
            <a:off x="839788" y="365125"/>
            <a:ext cx="10515600" cy="1325563"/>
          </a:xfrm>
        </p:spPr>
        <p:txBody>
          <a:bodyPr/>
          <a:lstStyle/>
          <a:p>
            <a:r>
              <a:rPr lang="en-US"/>
              <a:t>Click to edit Master title style</a:t>
            </a:r>
            <a:endParaRPr lang="en-FM"/>
          </a:p>
        </p:txBody>
      </p:sp>
      <p:sp>
        <p:nvSpPr>
          <p:cNvPr id="3" name="Text Placeholder 2">
            <a:extLst>
              <a:ext uri="{FF2B5EF4-FFF2-40B4-BE49-F238E27FC236}">
                <a16:creationId xmlns:a16="http://schemas.microsoft.com/office/drawing/2014/main" id="{64244FD1-E400-E4F3-DEE6-F1EADA5951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8D8485-E1DF-E9DB-40DC-2D7ECE55DB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5" name="Text Placeholder 4">
            <a:extLst>
              <a:ext uri="{FF2B5EF4-FFF2-40B4-BE49-F238E27FC236}">
                <a16:creationId xmlns:a16="http://schemas.microsoft.com/office/drawing/2014/main" id="{8CB2D0B5-3E1D-C1AD-729A-A3D24F1D94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4BB7A3-6393-51EC-7A42-BE923DB26C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7" name="Date Placeholder 6">
            <a:extLst>
              <a:ext uri="{FF2B5EF4-FFF2-40B4-BE49-F238E27FC236}">
                <a16:creationId xmlns:a16="http://schemas.microsoft.com/office/drawing/2014/main" id="{36BE9BD7-DAA1-BA0A-88EF-9102817E918F}"/>
              </a:ext>
            </a:extLst>
          </p:cNvPr>
          <p:cNvSpPr>
            <a:spLocks noGrp="1"/>
          </p:cNvSpPr>
          <p:nvPr>
            <p:ph type="dt" sz="half" idx="10"/>
          </p:nvPr>
        </p:nvSpPr>
        <p:spPr/>
        <p:txBody>
          <a:bodyPr/>
          <a:lstStyle/>
          <a:p>
            <a:fld id="{7687BC71-67A2-40CF-A793-E678043B93CF}" type="datetimeFigureOut">
              <a:rPr lang="en-FM" smtClean="0"/>
              <a:t>8/27/23</a:t>
            </a:fld>
            <a:endParaRPr lang="en-FM" dirty="0"/>
          </a:p>
        </p:txBody>
      </p:sp>
      <p:sp>
        <p:nvSpPr>
          <p:cNvPr id="8" name="Footer Placeholder 7">
            <a:extLst>
              <a:ext uri="{FF2B5EF4-FFF2-40B4-BE49-F238E27FC236}">
                <a16:creationId xmlns:a16="http://schemas.microsoft.com/office/drawing/2014/main" id="{42E2C260-8FAE-D859-D227-36D1DF64AE10}"/>
              </a:ext>
            </a:extLst>
          </p:cNvPr>
          <p:cNvSpPr>
            <a:spLocks noGrp="1"/>
          </p:cNvSpPr>
          <p:nvPr>
            <p:ph type="ftr" sz="quarter" idx="11"/>
          </p:nvPr>
        </p:nvSpPr>
        <p:spPr/>
        <p:txBody>
          <a:bodyPr/>
          <a:lstStyle/>
          <a:p>
            <a:endParaRPr lang="en-FM" dirty="0"/>
          </a:p>
        </p:txBody>
      </p:sp>
      <p:sp>
        <p:nvSpPr>
          <p:cNvPr id="9" name="Slide Number Placeholder 8">
            <a:extLst>
              <a:ext uri="{FF2B5EF4-FFF2-40B4-BE49-F238E27FC236}">
                <a16:creationId xmlns:a16="http://schemas.microsoft.com/office/drawing/2014/main" id="{F99906F9-3C3D-D803-CECC-2FB230117DE8}"/>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1194591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97845-30C6-5FB1-53FD-97FE133DE7D0}"/>
              </a:ext>
            </a:extLst>
          </p:cNvPr>
          <p:cNvSpPr>
            <a:spLocks noGrp="1"/>
          </p:cNvSpPr>
          <p:nvPr>
            <p:ph type="title"/>
          </p:nvPr>
        </p:nvSpPr>
        <p:spPr/>
        <p:txBody>
          <a:bodyPr/>
          <a:lstStyle/>
          <a:p>
            <a:r>
              <a:rPr lang="en-US"/>
              <a:t>Click to edit Master title style</a:t>
            </a:r>
            <a:endParaRPr lang="en-FM"/>
          </a:p>
        </p:txBody>
      </p:sp>
      <p:sp>
        <p:nvSpPr>
          <p:cNvPr id="3" name="Date Placeholder 2">
            <a:extLst>
              <a:ext uri="{FF2B5EF4-FFF2-40B4-BE49-F238E27FC236}">
                <a16:creationId xmlns:a16="http://schemas.microsoft.com/office/drawing/2014/main" id="{DBDFA9D5-059D-3BDE-5996-91422CC150DE}"/>
              </a:ext>
            </a:extLst>
          </p:cNvPr>
          <p:cNvSpPr>
            <a:spLocks noGrp="1"/>
          </p:cNvSpPr>
          <p:nvPr>
            <p:ph type="dt" sz="half" idx="10"/>
          </p:nvPr>
        </p:nvSpPr>
        <p:spPr/>
        <p:txBody>
          <a:bodyPr/>
          <a:lstStyle/>
          <a:p>
            <a:fld id="{7687BC71-67A2-40CF-A793-E678043B93CF}" type="datetimeFigureOut">
              <a:rPr lang="en-FM" smtClean="0"/>
              <a:t>8/27/23</a:t>
            </a:fld>
            <a:endParaRPr lang="en-FM" dirty="0"/>
          </a:p>
        </p:txBody>
      </p:sp>
      <p:sp>
        <p:nvSpPr>
          <p:cNvPr id="4" name="Footer Placeholder 3">
            <a:extLst>
              <a:ext uri="{FF2B5EF4-FFF2-40B4-BE49-F238E27FC236}">
                <a16:creationId xmlns:a16="http://schemas.microsoft.com/office/drawing/2014/main" id="{CF51C613-196C-4C46-5B9D-2F2AB9B8F7EB}"/>
              </a:ext>
            </a:extLst>
          </p:cNvPr>
          <p:cNvSpPr>
            <a:spLocks noGrp="1"/>
          </p:cNvSpPr>
          <p:nvPr>
            <p:ph type="ftr" sz="quarter" idx="11"/>
          </p:nvPr>
        </p:nvSpPr>
        <p:spPr/>
        <p:txBody>
          <a:bodyPr/>
          <a:lstStyle/>
          <a:p>
            <a:endParaRPr lang="en-FM" dirty="0"/>
          </a:p>
        </p:txBody>
      </p:sp>
      <p:sp>
        <p:nvSpPr>
          <p:cNvPr id="5" name="Slide Number Placeholder 4">
            <a:extLst>
              <a:ext uri="{FF2B5EF4-FFF2-40B4-BE49-F238E27FC236}">
                <a16:creationId xmlns:a16="http://schemas.microsoft.com/office/drawing/2014/main" id="{93DA213C-5BDA-0671-D25C-4BEF39725E61}"/>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1227225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BFA5AB-A90E-60D1-0590-6B0DC0A6CA39}"/>
              </a:ext>
            </a:extLst>
          </p:cNvPr>
          <p:cNvSpPr>
            <a:spLocks noGrp="1"/>
          </p:cNvSpPr>
          <p:nvPr>
            <p:ph type="dt" sz="half" idx="10"/>
          </p:nvPr>
        </p:nvSpPr>
        <p:spPr/>
        <p:txBody>
          <a:bodyPr/>
          <a:lstStyle/>
          <a:p>
            <a:fld id="{7687BC71-67A2-40CF-A793-E678043B93CF}" type="datetimeFigureOut">
              <a:rPr lang="en-FM" smtClean="0"/>
              <a:t>8/27/23</a:t>
            </a:fld>
            <a:endParaRPr lang="en-FM" dirty="0"/>
          </a:p>
        </p:txBody>
      </p:sp>
      <p:sp>
        <p:nvSpPr>
          <p:cNvPr id="3" name="Footer Placeholder 2">
            <a:extLst>
              <a:ext uri="{FF2B5EF4-FFF2-40B4-BE49-F238E27FC236}">
                <a16:creationId xmlns:a16="http://schemas.microsoft.com/office/drawing/2014/main" id="{A6D96D4E-C93B-7447-DB85-BF21AEE56D61}"/>
              </a:ext>
            </a:extLst>
          </p:cNvPr>
          <p:cNvSpPr>
            <a:spLocks noGrp="1"/>
          </p:cNvSpPr>
          <p:nvPr>
            <p:ph type="ftr" sz="quarter" idx="11"/>
          </p:nvPr>
        </p:nvSpPr>
        <p:spPr/>
        <p:txBody>
          <a:bodyPr/>
          <a:lstStyle/>
          <a:p>
            <a:endParaRPr lang="en-FM" dirty="0"/>
          </a:p>
        </p:txBody>
      </p:sp>
      <p:sp>
        <p:nvSpPr>
          <p:cNvPr id="4" name="Slide Number Placeholder 3">
            <a:extLst>
              <a:ext uri="{FF2B5EF4-FFF2-40B4-BE49-F238E27FC236}">
                <a16:creationId xmlns:a16="http://schemas.microsoft.com/office/drawing/2014/main" id="{85AFBF8B-F061-F0B6-1DCB-61DEA07F5FC0}"/>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4203529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3BFF9-ED6E-348B-1A43-FE8E391076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FM"/>
          </a:p>
        </p:txBody>
      </p:sp>
      <p:sp>
        <p:nvSpPr>
          <p:cNvPr id="3" name="Content Placeholder 2">
            <a:extLst>
              <a:ext uri="{FF2B5EF4-FFF2-40B4-BE49-F238E27FC236}">
                <a16:creationId xmlns:a16="http://schemas.microsoft.com/office/drawing/2014/main" id="{6DD36B92-4F69-CFBA-958E-80B2C8B599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Text Placeholder 3">
            <a:extLst>
              <a:ext uri="{FF2B5EF4-FFF2-40B4-BE49-F238E27FC236}">
                <a16:creationId xmlns:a16="http://schemas.microsoft.com/office/drawing/2014/main" id="{BC7F126D-E3B6-3C65-8810-A4A538DE79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11A5DF-7724-1B64-5AF7-EDD20A6DBAED}"/>
              </a:ext>
            </a:extLst>
          </p:cNvPr>
          <p:cNvSpPr>
            <a:spLocks noGrp="1"/>
          </p:cNvSpPr>
          <p:nvPr>
            <p:ph type="dt" sz="half" idx="10"/>
          </p:nvPr>
        </p:nvSpPr>
        <p:spPr/>
        <p:txBody>
          <a:bodyPr/>
          <a:lstStyle/>
          <a:p>
            <a:fld id="{7687BC71-67A2-40CF-A793-E678043B93CF}" type="datetimeFigureOut">
              <a:rPr lang="en-FM" smtClean="0"/>
              <a:t>8/27/23</a:t>
            </a:fld>
            <a:endParaRPr lang="en-FM" dirty="0"/>
          </a:p>
        </p:txBody>
      </p:sp>
      <p:sp>
        <p:nvSpPr>
          <p:cNvPr id="6" name="Footer Placeholder 5">
            <a:extLst>
              <a:ext uri="{FF2B5EF4-FFF2-40B4-BE49-F238E27FC236}">
                <a16:creationId xmlns:a16="http://schemas.microsoft.com/office/drawing/2014/main" id="{A2D415CB-79C6-8C16-8440-D13379ED5B0C}"/>
              </a:ext>
            </a:extLst>
          </p:cNvPr>
          <p:cNvSpPr>
            <a:spLocks noGrp="1"/>
          </p:cNvSpPr>
          <p:nvPr>
            <p:ph type="ftr" sz="quarter" idx="11"/>
          </p:nvPr>
        </p:nvSpPr>
        <p:spPr/>
        <p:txBody>
          <a:bodyPr/>
          <a:lstStyle/>
          <a:p>
            <a:endParaRPr lang="en-FM" dirty="0"/>
          </a:p>
        </p:txBody>
      </p:sp>
      <p:sp>
        <p:nvSpPr>
          <p:cNvPr id="7" name="Slide Number Placeholder 6">
            <a:extLst>
              <a:ext uri="{FF2B5EF4-FFF2-40B4-BE49-F238E27FC236}">
                <a16:creationId xmlns:a16="http://schemas.microsoft.com/office/drawing/2014/main" id="{E0840B99-FFE2-A866-6F55-CEF588787E99}"/>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2243216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D18A5-4CFE-8745-4B88-2F0DEEFBDB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FM"/>
          </a:p>
        </p:txBody>
      </p:sp>
      <p:sp>
        <p:nvSpPr>
          <p:cNvPr id="3" name="Picture Placeholder 2">
            <a:extLst>
              <a:ext uri="{FF2B5EF4-FFF2-40B4-BE49-F238E27FC236}">
                <a16:creationId xmlns:a16="http://schemas.microsoft.com/office/drawing/2014/main" id="{EF36CF08-1CCF-C7B6-C68B-FFB3B25D73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FM" dirty="0"/>
          </a:p>
        </p:txBody>
      </p:sp>
      <p:sp>
        <p:nvSpPr>
          <p:cNvPr id="4" name="Text Placeholder 3">
            <a:extLst>
              <a:ext uri="{FF2B5EF4-FFF2-40B4-BE49-F238E27FC236}">
                <a16:creationId xmlns:a16="http://schemas.microsoft.com/office/drawing/2014/main" id="{E44C5C16-4A9E-F1F7-06B3-544A15BD5E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BDA499-674E-A165-F885-D16CC40EDA62}"/>
              </a:ext>
            </a:extLst>
          </p:cNvPr>
          <p:cNvSpPr>
            <a:spLocks noGrp="1"/>
          </p:cNvSpPr>
          <p:nvPr>
            <p:ph type="dt" sz="half" idx="10"/>
          </p:nvPr>
        </p:nvSpPr>
        <p:spPr/>
        <p:txBody>
          <a:bodyPr/>
          <a:lstStyle/>
          <a:p>
            <a:fld id="{7687BC71-67A2-40CF-A793-E678043B93CF}" type="datetimeFigureOut">
              <a:rPr lang="en-FM" smtClean="0"/>
              <a:t>8/27/23</a:t>
            </a:fld>
            <a:endParaRPr lang="en-FM" dirty="0"/>
          </a:p>
        </p:txBody>
      </p:sp>
      <p:sp>
        <p:nvSpPr>
          <p:cNvPr id="6" name="Footer Placeholder 5">
            <a:extLst>
              <a:ext uri="{FF2B5EF4-FFF2-40B4-BE49-F238E27FC236}">
                <a16:creationId xmlns:a16="http://schemas.microsoft.com/office/drawing/2014/main" id="{90092CB0-E441-0884-1EDB-C5692CF6C10F}"/>
              </a:ext>
            </a:extLst>
          </p:cNvPr>
          <p:cNvSpPr>
            <a:spLocks noGrp="1"/>
          </p:cNvSpPr>
          <p:nvPr>
            <p:ph type="ftr" sz="quarter" idx="11"/>
          </p:nvPr>
        </p:nvSpPr>
        <p:spPr/>
        <p:txBody>
          <a:bodyPr/>
          <a:lstStyle/>
          <a:p>
            <a:endParaRPr lang="en-FM" dirty="0"/>
          </a:p>
        </p:txBody>
      </p:sp>
      <p:sp>
        <p:nvSpPr>
          <p:cNvPr id="7" name="Slide Number Placeholder 6">
            <a:extLst>
              <a:ext uri="{FF2B5EF4-FFF2-40B4-BE49-F238E27FC236}">
                <a16:creationId xmlns:a16="http://schemas.microsoft.com/office/drawing/2014/main" id="{8F212AE2-42C2-2E5B-888E-3E97C062171B}"/>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561359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1000"/>
            <a:lum/>
          </a:blip>
          <a:srcRect/>
          <a:stretch>
            <a:fillRect t="-39000" b="-39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081D3E-8A8A-8AB7-AA05-48303DC0C8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FM"/>
          </a:p>
        </p:txBody>
      </p:sp>
      <p:sp>
        <p:nvSpPr>
          <p:cNvPr id="3" name="Text Placeholder 2">
            <a:extLst>
              <a:ext uri="{FF2B5EF4-FFF2-40B4-BE49-F238E27FC236}">
                <a16:creationId xmlns:a16="http://schemas.microsoft.com/office/drawing/2014/main" id="{171DD8E4-515A-65B9-7AAD-F14DD7C12C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Date Placeholder 3">
            <a:extLst>
              <a:ext uri="{FF2B5EF4-FFF2-40B4-BE49-F238E27FC236}">
                <a16:creationId xmlns:a16="http://schemas.microsoft.com/office/drawing/2014/main" id="{F432AABF-A1D9-A023-144B-94FE0C9B5E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87BC71-67A2-40CF-A793-E678043B93CF}" type="datetimeFigureOut">
              <a:rPr lang="en-FM" smtClean="0"/>
              <a:t>8/27/23</a:t>
            </a:fld>
            <a:endParaRPr lang="en-FM" dirty="0"/>
          </a:p>
        </p:txBody>
      </p:sp>
      <p:sp>
        <p:nvSpPr>
          <p:cNvPr id="5" name="Footer Placeholder 4">
            <a:extLst>
              <a:ext uri="{FF2B5EF4-FFF2-40B4-BE49-F238E27FC236}">
                <a16:creationId xmlns:a16="http://schemas.microsoft.com/office/drawing/2014/main" id="{5B04F1B0-CC41-D4F9-463E-7E152B7218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FM" dirty="0"/>
          </a:p>
        </p:txBody>
      </p:sp>
      <p:sp>
        <p:nvSpPr>
          <p:cNvPr id="6" name="Slide Number Placeholder 5">
            <a:extLst>
              <a:ext uri="{FF2B5EF4-FFF2-40B4-BE49-F238E27FC236}">
                <a16:creationId xmlns:a16="http://schemas.microsoft.com/office/drawing/2014/main" id="{F685E551-8F71-4C3E-FADA-FBAB903AF8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6D5C0D-D7C4-4F57-8078-055CE04983B7}" type="slidenum">
              <a:rPr lang="en-FM" smtClean="0"/>
              <a:t>‹#›</a:t>
            </a:fld>
            <a:endParaRPr lang="en-FM" dirty="0"/>
          </a:p>
        </p:txBody>
      </p:sp>
    </p:spTree>
    <p:extLst>
      <p:ext uri="{BB962C8B-B14F-4D97-AF65-F5344CB8AC3E}">
        <p14:creationId xmlns:p14="http://schemas.microsoft.com/office/powerpoint/2010/main" val="2388201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FM"/>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image" Target="../media/image1.jpg"/><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image" Target="../media/image1.jpg"/><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image" Target="../media/image1.jpg"/><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0000"/>
            <a:lum/>
          </a:blip>
          <a:srcRect/>
          <a:stretch>
            <a:fillRect t="-39000" b="-3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FECA3-3B56-E8E4-1B6C-CC0AB76831D8}"/>
              </a:ext>
            </a:extLst>
          </p:cNvPr>
          <p:cNvSpPr>
            <a:spLocks noGrp="1"/>
          </p:cNvSpPr>
          <p:nvPr>
            <p:ph type="title"/>
          </p:nvPr>
        </p:nvSpPr>
        <p:spPr>
          <a:xfrm>
            <a:off x="1284050" y="365125"/>
            <a:ext cx="10069749" cy="1325563"/>
          </a:xfrm>
          <a:effectLst>
            <a:outerShdw blurRad="50800" dist="38100" dir="16200000" rotWithShape="0">
              <a:schemeClr val="bg1"/>
            </a:outerShdw>
          </a:effectLst>
        </p:spPr>
        <p:txBody>
          <a:bodyPr>
            <a:normAutofit/>
          </a:bodyPr>
          <a:lstStyle/>
          <a:p>
            <a:pPr algn="ctr"/>
            <a:r>
              <a:rPr lang="en-US" sz="3600" u="sng" dirty="0">
                <a:latin typeface="Arial Black" panose="020B0A04020102020204" pitchFamily="34" charset="0"/>
              </a:rPr>
              <a:t>3</a:t>
            </a:r>
            <a:r>
              <a:rPr lang="en-US" sz="3600" u="sng" baseline="30000" dirty="0">
                <a:latin typeface="Arial Black" panose="020B0A04020102020204" pitchFamily="34" charset="0"/>
              </a:rPr>
              <a:t>rd</a:t>
            </a:r>
            <a:r>
              <a:rPr lang="en-US" sz="3600" u="sng" dirty="0">
                <a:latin typeface="Arial Black" panose="020B0A04020102020204" pitchFamily="34" charset="0"/>
              </a:rPr>
              <a:t> Joint Environment and Risk Management Platform</a:t>
            </a:r>
            <a:endParaRPr lang="en-FM" sz="3600" u="sng" dirty="0">
              <a:latin typeface="Arial Black" panose="020B0A04020102020204" pitchFamily="34" charset="0"/>
            </a:endParaRPr>
          </a:p>
        </p:txBody>
      </p:sp>
      <p:pic>
        <p:nvPicPr>
          <p:cNvPr id="5" name="Content Placeholder 4">
            <a:extLst>
              <a:ext uri="{FF2B5EF4-FFF2-40B4-BE49-F238E27FC236}">
                <a16:creationId xmlns:a16="http://schemas.microsoft.com/office/drawing/2014/main" id="{C9F6AB6D-13B1-9A33-9E23-DB3CAB6D7AC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794929" y="5251884"/>
            <a:ext cx="2259062" cy="1194832"/>
          </a:xfrm>
        </p:spPr>
      </p:pic>
      <p:pic>
        <p:nvPicPr>
          <p:cNvPr id="7" name="Picture 6">
            <a:extLst>
              <a:ext uri="{FF2B5EF4-FFF2-40B4-BE49-F238E27FC236}">
                <a16:creationId xmlns:a16="http://schemas.microsoft.com/office/drawing/2014/main" id="{5F0DE3C8-C1DE-9B5D-800B-618BCB94B51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17137" y="5254533"/>
            <a:ext cx="2260732" cy="1194832"/>
          </a:xfrm>
          <a:prstGeom prst="rect">
            <a:avLst/>
          </a:prstGeom>
        </p:spPr>
      </p:pic>
      <p:pic>
        <p:nvPicPr>
          <p:cNvPr id="9" name="Picture 8">
            <a:extLst>
              <a:ext uri="{FF2B5EF4-FFF2-40B4-BE49-F238E27FC236}">
                <a16:creationId xmlns:a16="http://schemas.microsoft.com/office/drawing/2014/main" id="{9EF7EDBC-B625-64E3-F9B8-AC6C54AE8C1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89567" y="5254067"/>
            <a:ext cx="2385298" cy="1192649"/>
          </a:xfrm>
          <a:prstGeom prst="rect">
            <a:avLst/>
          </a:prstGeom>
        </p:spPr>
      </p:pic>
      <p:pic>
        <p:nvPicPr>
          <p:cNvPr id="11" name="Picture 10">
            <a:extLst>
              <a:ext uri="{FF2B5EF4-FFF2-40B4-BE49-F238E27FC236}">
                <a16:creationId xmlns:a16="http://schemas.microsoft.com/office/drawing/2014/main" id="{6E3C3F5E-949A-359A-34A0-36149943DFF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81345" y="5257183"/>
            <a:ext cx="2260731" cy="1189533"/>
          </a:xfrm>
          <a:prstGeom prst="rect">
            <a:avLst/>
          </a:prstGeom>
        </p:spPr>
      </p:pic>
      <p:sp>
        <p:nvSpPr>
          <p:cNvPr id="3" name="TextBox 2">
            <a:extLst>
              <a:ext uri="{FF2B5EF4-FFF2-40B4-BE49-F238E27FC236}">
                <a16:creationId xmlns:a16="http://schemas.microsoft.com/office/drawing/2014/main" id="{4E133D77-E3CF-BB5A-383A-16C9053117C7}"/>
              </a:ext>
            </a:extLst>
          </p:cNvPr>
          <p:cNvSpPr txBox="1"/>
          <p:nvPr/>
        </p:nvSpPr>
        <p:spPr>
          <a:xfrm>
            <a:off x="2331341" y="1732789"/>
            <a:ext cx="7771592" cy="553998"/>
          </a:xfrm>
          <a:prstGeom prst="rect">
            <a:avLst/>
          </a:prstGeom>
          <a:noFill/>
          <a:effectLst>
            <a:outerShdw blurRad="50800" dist="50800" dir="5400000" algn="ctr" rotWithShape="0">
              <a:schemeClr val="bg1">
                <a:alpha val="68000"/>
              </a:schemeClr>
            </a:outerShdw>
          </a:effectLst>
        </p:spPr>
        <p:txBody>
          <a:bodyPr wrap="square" rtlCol="0">
            <a:spAutoFit/>
          </a:bodyPr>
          <a:lstStyle/>
          <a:p>
            <a:r>
              <a:rPr lang="en-US" sz="3000" b="1" i="1" dirty="0"/>
              <a:t>“Enhancing Synergies for a Resilient Tomorrow”</a:t>
            </a:r>
            <a:endParaRPr lang="en-FM" sz="3000" b="1" i="1" dirty="0"/>
          </a:p>
        </p:txBody>
      </p:sp>
      <p:sp>
        <p:nvSpPr>
          <p:cNvPr id="4" name="TextBox 3">
            <a:extLst>
              <a:ext uri="{FF2B5EF4-FFF2-40B4-BE49-F238E27FC236}">
                <a16:creationId xmlns:a16="http://schemas.microsoft.com/office/drawing/2014/main" id="{5397E90A-AAEE-6FCF-321C-A72D945B0264}"/>
              </a:ext>
            </a:extLst>
          </p:cNvPr>
          <p:cNvSpPr txBox="1"/>
          <p:nvPr/>
        </p:nvSpPr>
        <p:spPr>
          <a:xfrm>
            <a:off x="3754874" y="3859322"/>
            <a:ext cx="4674140" cy="523220"/>
          </a:xfrm>
          <a:prstGeom prst="rect">
            <a:avLst/>
          </a:prstGeom>
          <a:noFill/>
        </p:spPr>
        <p:txBody>
          <a:bodyPr wrap="square" rtlCol="0">
            <a:spAutoFit/>
          </a:bodyPr>
          <a:lstStyle/>
          <a:p>
            <a:pPr algn="ctr"/>
            <a:r>
              <a:rPr lang="en-US" sz="2800" b="1" dirty="0"/>
              <a:t>August 30-September 1, 2023</a:t>
            </a:r>
            <a:endParaRPr lang="en-FM" sz="2800" b="1" dirty="0"/>
          </a:p>
        </p:txBody>
      </p:sp>
      <p:sp>
        <p:nvSpPr>
          <p:cNvPr id="8" name="TextBox 7">
            <a:extLst>
              <a:ext uri="{FF2B5EF4-FFF2-40B4-BE49-F238E27FC236}">
                <a16:creationId xmlns:a16="http://schemas.microsoft.com/office/drawing/2014/main" id="{73BE2410-CFCE-DE5E-28A8-B1F6A40A1368}"/>
              </a:ext>
            </a:extLst>
          </p:cNvPr>
          <p:cNvSpPr txBox="1"/>
          <p:nvPr/>
        </p:nvSpPr>
        <p:spPr>
          <a:xfrm>
            <a:off x="3754874" y="4307443"/>
            <a:ext cx="4674140" cy="523220"/>
          </a:xfrm>
          <a:prstGeom prst="rect">
            <a:avLst/>
          </a:prstGeom>
          <a:noFill/>
        </p:spPr>
        <p:txBody>
          <a:bodyPr wrap="square" rtlCol="0">
            <a:spAutoFit/>
          </a:bodyPr>
          <a:lstStyle/>
          <a:p>
            <a:pPr algn="ctr"/>
            <a:r>
              <a:rPr lang="en-US" sz="2800" b="1" dirty="0"/>
              <a:t>Weno, Chuuk</a:t>
            </a:r>
            <a:endParaRPr lang="en-FM" sz="2800" b="1" dirty="0"/>
          </a:p>
        </p:txBody>
      </p:sp>
      <p:pic>
        <p:nvPicPr>
          <p:cNvPr id="12" name="Picture 11">
            <a:extLst>
              <a:ext uri="{FF2B5EF4-FFF2-40B4-BE49-F238E27FC236}">
                <a16:creationId xmlns:a16="http://schemas.microsoft.com/office/drawing/2014/main" id="{C173391E-B969-BE7D-BA39-9636FFD3BF5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50579" y="342138"/>
            <a:ext cx="1838144" cy="1830321"/>
          </a:xfrm>
          <a:prstGeom prst="rect">
            <a:avLst/>
          </a:prstGeom>
        </p:spPr>
      </p:pic>
      <p:sp>
        <p:nvSpPr>
          <p:cNvPr id="13" name="TextBox 12">
            <a:extLst>
              <a:ext uri="{FF2B5EF4-FFF2-40B4-BE49-F238E27FC236}">
                <a16:creationId xmlns:a16="http://schemas.microsoft.com/office/drawing/2014/main" id="{1D1BC2A8-9B05-3573-5078-F729C0F45BE8}"/>
              </a:ext>
            </a:extLst>
          </p:cNvPr>
          <p:cNvSpPr txBox="1"/>
          <p:nvPr/>
        </p:nvSpPr>
        <p:spPr>
          <a:xfrm>
            <a:off x="3754874" y="2622764"/>
            <a:ext cx="4674140" cy="523220"/>
          </a:xfrm>
          <a:prstGeom prst="rect">
            <a:avLst/>
          </a:prstGeom>
          <a:noFill/>
        </p:spPr>
        <p:txBody>
          <a:bodyPr wrap="square" rtlCol="0">
            <a:spAutoFit/>
          </a:bodyPr>
          <a:lstStyle/>
          <a:p>
            <a:pPr algn="ctr"/>
            <a:r>
              <a:rPr lang="en-US" sz="2800" b="1" dirty="0">
                <a:solidFill>
                  <a:schemeClr val="accent1">
                    <a:lumMod val="75000"/>
                  </a:schemeClr>
                </a:solidFill>
              </a:rPr>
              <a:t>3.1 Yap DRM Activities</a:t>
            </a:r>
            <a:endParaRPr lang="en-FM" sz="2800" b="1" dirty="0">
              <a:solidFill>
                <a:schemeClr val="accent1">
                  <a:lumMod val="75000"/>
                </a:schemeClr>
              </a:solidFill>
            </a:endParaRPr>
          </a:p>
        </p:txBody>
      </p:sp>
      <p:sp>
        <p:nvSpPr>
          <p:cNvPr id="14" name="TextBox 13">
            <a:extLst>
              <a:ext uri="{FF2B5EF4-FFF2-40B4-BE49-F238E27FC236}">
                <a16:creationId xmlns:a16="http://schemas.microsoft.com/office/drawing/2014/main" id="{A600D996-6B2A-AD38-2148-665B58E713F0}"/>
              </a:ext>
            </a:extLst>
          </p:cNvPr>
          <p:cNvSpPr txBox="1"/>
          <p:nvPr/>
        </p:nvSpPr>
        <p:spPr>
          <a:xfrm>
            <a:off x="3096768" y="3070885"/>
            <a:ext cx="6083808" cy="523220"/>
          </a:xfrm>
          <a:prstGeom prst="rect">
            <a:avLst/>
          </a:prstGeom>
          <a:noFill/>
        </p:spPr>
        <p:txBody>
          <a:bodyPr wrap="square" rtlCol="0">
            <a:spAutoFit/>
          </a:bodyPr>
          <a:lstStyle/>
          <a:p>
            <a:pPr algn="ctr"/>
            <a:r>
              <a:rPr lang="en-US" sz="2800" b="1" dirty="0">
                <a:solidFill>
                  <a:schemeClr val="accent1">
                    <a:lumMod val="75000"/>
                  </a:schemeClr>
                </a:solidFill>
              </a:rPr>
              <a:t>Ivan E. </a:t>
            </a:r>
            <a:r>
              <a:rPr lang="en-US" sz="2800" b="1" dirty="0" err="1">
                <a:solidFill>
                  <a:schemeClr val="accent1">
                    <a:lumMod val="75000"/>
                  </a:schemeClr>
                </a:solidFill>
              </a:rPr>
              <a:t>Kadannged</a:t>
            </a:r>
            <a:r>
              <a:rPr lang="en-US" sz="2800" b="1" dirty="0">
                <a:solidFill>
                  <a:schemeClr val="accent1">
                    <a:lumMod val="75000"/>
                  </a:schemeClr>
                </a:solidFill>
              </a:rPr>
              <a:t>, Director, OPB</a:t>
            </a:r>
            <a:endParaRPr lang="en-FM" sz="2800" b="1" dirty="0">
              <a:solidFill>
                <a:schemeClr val="accent1">
                  <a:lumMod val="75000"/>
                </a:schemeClr>
              </a:solidFill>
            </a:endParaRPr>
          </a:p>
        </p:txBody>
      </p:sp>
    </p:spTree>
    <p:extLst>
      <p:ext uri="{BB962C8B-B14F-4D97-AF65-F5344CB8AC3E}">
        <p14:creationId xmlns:p14="http://schemas.microsoft.com/office/powerpoint/2010/main" val="2607128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7" name="Picture 36">
            <a:extLst>
              <a:ext uri="{FF2B5EF4-FFF2-40B4-BE49-F238E27FC236}">
                <a16:creationId xmlns:a16="http://schemas.microsoft.com/office/drawing/2014/main" id="{CE5AFBD6-73CD-E977-9FAB-079203371010}"/>
              </a:ext>
            </a:extLst>
          </p:cNvPr>
          <p:cNvPicPr>
            <a:picLocks noChangeAspect="1"/>
          </p:cNvPicPr>
          <p:nvPr/>
        </p:nvPicPr>
        <p:blipFill rotWithShape="1">
          <a:blip r:embed="rId3">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2" name="TextBox 1">
            <a:extLst>
              <a:ext uri="{FF2B5EF4-FFF2-40B4-BE49-F238E27FC236}">
                <a16:creationId xmlns:a16="http://schemas.microsoft.com/office/drawing/2014/main" id="{845AB913-AE19-45DC-4552-2A64A4ADDE69}"/>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160832" y="1215729"/>
            <a:ext cx="10439433" cy="4829716"/>
          </a:xfrm>
          <a:solidFill>
            <a:schemeClr val="bg1"/>
          </a:solidFill>
        </p:spPr>
        <p:txBody>
          <a:bodyPr>
            <a:normAutofit/>
          </a:bodyPr>
          <a:lstStyle/>
          <a:p>
            <a:r>
              <a:rPr lang="en-US" dirty="0"/>
              <a:t>Progress since 2018</a:t>
            </a:r>
          </a:p>
          <a:p>
            <a:pPr marL="0" indent="0">
              <a:buNone/>
            </a:pPr>
            <a:endParaRPr lang="en-US" dirty="0"/>
          </a:p>
          <a:p>
            <a:pPr lvl="1"/>
            <a:r>
              <a:rPr lang="en-US" dirty="0"/>
              <a:t>Yap State Disaster Plan &amp; SOP was updated and signed in 2019</a:t>
            </a:r>
          </a:p>
          <a:p>
            <a:pPr marL="457200" lvl="1" indent="0">
              <a:buNone/>
            </a:pPr>
            <a:r>
              <a:rPr lang="en-US" dirty="0"/>
              <a:t> </a:t>
            </a:r>
          </a:p>
          <a:p>
            <a:pPr lvl="1"/>
            <a:r>
              <a:rPr lang="en-US" dirty="0"/>
              <a:t>Multiple costal improvement project in the last 5 years</a:t>
            </a:r>
          </a:p>
          <a:p>
            <a:pPr lvl="1"/>
            <a:endParaRPr lang="en-US" dirty="0"/>
          </a:p>
          <a:p>
            <a:pPr lvl="1"/>
            <a:r>
              <a:rPr lang="en-US" dirty="0"/>
              <a:t>Tabletop Exercise in 2023 </a:t>
            </a:r>
          </a:p>
          <a:p>
            <a:pPr marL="457200" lvl="1" indent="0">
              <a:buNone/>
            </a:pPr>
            <a:endParaRPr lang="en-US" dirty="0"/>
          </a:p>
          <a:p>
            <a:pPr lvl="1"/>
            <a:endParaRPr lang="en-US" dirty="0"/>
          </a:p>
          <a:p>
            <a:pPr marL="457200" lvl="1" indent="0">
              <a:buNone/>
            </a:pPr>
            <a:endParaRPr lang="en-US" dirty="0"/>
          </a:p>
          <a:p>
            <a:pPr marL="457200" lvl="1" indent="0">
              <a:buNone/>
            </a:pPr>
            <a:endParaRPr lang="en-FM" dirty="0"/>
          </a:p>
        </p:txBody>
      </p:sp>
      <p:pic>
        <p:nvPicPr>
          <p:cNvPr id="10" name="Picture 9">
            <a:extLst>
              <a:ext uri="{FF2B5EF4-FFF2-40B4-BE49-F238E27FC236}">
                <a16:creationId xmlns:a16="http://schemas.microsoft.com/office/drawing/2014/main" id="{9CB15E35-A89E-4FF5-2115-306C9A683C9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11" name="Picture 10">
            <a:extLst>
              <a:ext uri="{FF2B5EF4-FFF2-40B4-BE49-F238E27FC236}">
                <a16:creationId xmlns:a16="http://schemas.microsoft.com/office/drawing/2014/main" id="{11F59AFB-ACF3-6428-BF37-95DD6FAA7F13}"/>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12" name="Picture 11">
            <a:extLst>
              <a:ext uri="{FF2B5EF4-FFF2-40B4-BE49-F238E27FC236}">
                <a16:creationId xmlns:a16="http://schemas.microsoft.com/office/drawing/2014/main" id="{8BB0D16D-7865-CB03-41C6-B9C4F5FFE28B}"/>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13" name="Picture 12">
            <a:extLst>
              <a:ext uri="{FF2B5EF4-FFF2-40B4-BE49-F238E27FC236}">
                <a16:creationId xmlns:a16="http://schemas.microsoft.com/office/drawing/2014/main" id="{725E20EE-768D-9578-9D0C-E9696D749AF4}"/>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14" name="Picture 13">
            <a:extLst>
              <a:ext uri="{FF2B5EF4-FFF2-40B4-BE49-F238E27FC236}">
                <a16:creationId xmlns:a16="http://schemas.microsoft.com/office/drawing/2014/main" id="{B087EA27-BE57-9AAC-2F68-607E760D3CD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5" name="Picture 14">
            <a:extLst>
              <a:ext uri="{FF2B5EF4-FFF2-40B4-BE49-F238E27FC236}">
                <a16:creationId xmlns:a16="http://schemas.microsoft.com/office/drawing/2014/main" id="{C195B1CD-DBCA-31FB-6E03-70F4E0347B01}"/>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6" name="Picture 15">
            <a:extLst>
              <a:ext uri="{FF2B5EF4-FFF2-40B4-BE49-F238E27FC236}">
                <a16:creationId xmlns:a16="http://schemas.microsoft.com/office/drawing/2014/main" id="{513A08AF-D8E3-D3E3-0238-C792BED9F933}"/>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7" name="Picture 16">
            <a:extLst>
              <a:ext uri="{FF2B5EF4-FFF2-40B4-BE49-F238E27FC236}">
                <a16:creationId xmlns:a16="http://schemas.microsoft.com/office/drawing/2014/main" id="{B519BEBB-8DFF-737D-255E-19E80EA14A7D}"/>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8" name="Picture 17">
            <a:extLst>
              <a:ext uri="{FF2B5EF4-FFF2-40B4-BE49-F238E27FC236}">
                <a16:creationId xmlns:a16="http://schemas.microsoft.com/office/drawing/2014/main" id="{910BD4AE-F18C-C122-8355-703776FC2BF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9" name="Picture 18">
            <a:extLst>
              <a:ext uri="{FF2B5EF4-FFF2-40B4-BE49-F238E27FC236}">
                <a16:creationId xmlns:a16="http://schemas.microsoft.com/office/drawing/2014/main" id="{D10B7FCC-06A1-3A77-F438-199AD361C22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20" name="Picture 19">
            <a:extLst>
              <a:ext uri="{FF2B5EF4-FFF2-40B4-BE49-F238E27FC236}">
                <a16:creationId xmlns:a16="http://schemas.microsoft.com/office/drawing/2014/main" id="{1C6C499D-3EB1-F1A4-90FE-720B5A9FEE5F}"/>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21" name="Picture 20">
            <a:extLst>
              <a:ext uri="{FF2B5EF4-FFF2-40B4-BE49-F238E27FC236}">
                <a16:creationId xmlns:a16="http://schemas.microsoft.com/office/drawing/2014/main" id="{23D16202-5AAB-3E38-6194-4B02473468D9}"/>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22" name="Picture 21">
            <a:extLst>
              <a:ext uri="{FF2B5EF4-FFF2-40B4-BE49-F238E27FC236}">
                <a16:creationId xmlns:a16="http://schemas.microsoft.com/office/drawing/2014/main" id="{91C28BF1-BB4B-A9AD-B134-01FB6CB8DCC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23" name="Picture 22">
            <a:extLst>
              <a:ext uri="{FF2B5EF4-FFF2-40B4-BE49-F238E27FC236}">
                <a16:creationId xmlns:a16="http://schemas.microsoft.com/office/drawing/2014/main" id="{B99294BB-BDE5-316F-061E-EABBF5C9BE21}"/>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24" name="Picture 23">
            <a:extLst>
              <a:ext uri="{FF2B5EF4-FFF2-40B4-BE49-F238E27FC236}">
                <a16:creationId xmlns:a16="http://schemas.microsoft.com/office/drawing/2014/main" id="{F9AC36B5-9B68-4B51-E703-A4146E0FB290}"/>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5" name="Picture 24">
            <a:extLst>
              <a:ext uri="{FF2B5EF4-FFF2-40B4-BE49-F238E27FC236}">
                <a16:creationId xmlns:a16="http://schemas.microsoft.com/office/drawing/2014/main" id="{BD7346DA-0CEB-B667-B3BF-FF8712D5F926}"/>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6" name="Picture 25">
            <a:extLst>
              <a:ext uri="{FF2B5EF4-FFF2-40B4-BE49-F238E27FC236}">
                <a16:creationId xmlns:a16="http://schemas.microsoft.com/office/drawing/2014/main" id="{2F9D5296-A1EC-A0FF-4D84-C3A03DCF5D10}"/>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7" name="Picture 26">
            <a:extLst>
              <a:ext uri="{FF2B5EF4-FFF2-40B4-BE49-F238E27FC236}">
                <a16:creationId xmlns:a16="http://schemas.microsoft.com/office/drawing/2014/main" id="{13FDE4F4-B8C2-0BF2-7115-27B7D81603F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8" name="Picture 27">
            <a:extLst>
              <a:ext uri="{FF2B5EF4-FFF2-40B4-BE49-F238E27FC236}">
                <a16:creationId xmlns:a16="http://schemas.microsoft.com/office/drawing/2014/main" id="{9A26BC4B-3E4D-7D1B-7148-EB45C6384EFA}"/>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9" name="Picture 28">
            <a:extLst>
              <a:ext uri="{FF2B5EF4-FFF2-40B4-BE49-F238E27FC236}">
                <a16:creationId xmlns:a16="http://schemas.microsoft.com/office/drawing/2014/main" id="{1CA30A7A-0222-5552-BC66-90AE21DB276D}"/>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30" name="Picture 29">
            <a:extLst>
              <a:ext uri="{FF2B5EF4-FFF2-40B4-BE49-F238E27FC236}">
                <a16:creationId xmlns:a16="http://schemas.microsoft.com/office/drawing/2014/main" id="{6359937C-53F2-0459-15B4-E82DA8A0758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31" name="Picture 30">
            <a:extLst>
              <a:ext uri="{FF2B5EF4-FFF2-40B4-BE49-F238E27FC236}">
                <a16:creationId xmlns:a16="http://schemas.microsoft.com/office/drawing/2014/main" id="{28B25B00-9D3E-8C44-B16E-4DF7968BBA0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32" name="Picture 31">
            <a:extLst>
              <a:ext uri="{FF2B5EF4-FFF2-40B4-BE49-F238E27FC236}">
                <a16:creationId xmlns:a16="http://schemas.microsoft.com/office/drawing/2014/main" id="{AAB500DA-1ABE-C796-2127-A31A2AA6B13E}"/>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33" name="Picture 32">
            <a:extLst>
              <a:ext uri="{FF2B5EF4-FFF2-40B4-BE49-F238E27FC236}">
                <a16:creationId xmlns:a16="http://schemas.microsoft.com/office/drawing/2014/main" id="{133BE191-D07C-82EC-464B-B9721559ACC0}"/>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34" name="Picture 33">
            <a:extLst>
              <a:ext uri="{FF2B5EF4-FFF2-40B4-BE49-F238E27FC236}">
                <a16:creationId xmlns:a16="http://schemas.microsoft.com/office/drawing/2014/main" id="{6ABE1DCB-3481-E8C3-C42E-91E0B739825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5" name="Picture 34">
            <a:extLst>
              <a:ext uri="{FF2B5EF4-FFF2-40B4-BE49-F238E27FC236}">
                <a16:creationId xmlns:a16="http://schemas.microsoft.com/office/drawing/2014/main" id="{3E0A3A25-09C1-2E58-6B56-ADBDEB5FD402}"/>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spTree>
    <p:extLst>
      <p:ext uri="{BB962C8B-B14F-4D97-AF65-F5344CB8AC3E}">
        <p14:creationId xmlns:p14="http://schemas.microsoft.com/office/powerpoint/2010/main" val="1357314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160832" y="941281"/>
            <a:ext cx="11764075" cy="5505833"/>
          </a:xfrm>
        </p:spPr>
        <p:txBody>
          <a:bodyPr>
            <a:normAutofit/>
          </a:bodyPr>
          <a:lstStyle/>
          <a:p>
            <a:r>
              <a:rPr lang="en-US" dirty="0"/>
              <a:t>Ongoing and upcoming projects and activities</a:t>
            </a:r>
          </a:p>
          <a:p>
            <a:pPr marL="0" indent="0">
              <a:buNone/>
            </a:pPr>
            <a:endParaRPr lang="en-US" dirty="0"/>
          </a:p>
          <a:p>
            <a:pPr lvl="1"/>
            <a:r>
              <a:rPr lang="en-US" dirty="0"/>
              <a:t>Tsunami Ready </a:t>
            </a:r>
          </a:p>
          <a:p>
            <a:pPr lvl="1"/>
            <a:endParaRPr lang="en-US" dirty="0"/>
          </a:p>
          <a:p>
            <a:pPr lvl="1"/>
            <a:r>
              <a:rPr lang="en-US" dirty="0"/>
              <a:t>Enabling Direct Access Program (GCF)</a:t>
            </a:r>
          </a:p>
          <a:p>
            <a:pPr lvl="1"/>
            <a:endParaRPr lang="en-US" dirty="0"/>
          </a:p>
          <a:p>
            <a:pPr lvl="1"/>
            <a:r>
              <a:rPr lang="en-US" dirty="0"/>
              <a:t>Updating the State Disaster Plan and SOP</a:t>
            </a:r>
          </a:p>
          <a:p>
            <a:pPr lvl="1"/>
            <a:endParaRPr lang="en-US" dirty="0"/>
          </a:p>
          <a:p>
            <a:pPr lvl="1"/>
            <a:r>
              <a:rPr lang="en-US" dirty="0"/>
              <a:t>EOC building and State DCO</a:t>
            </a:r>
          </a:p>
          <a:p>
            <a:pPr marL="457200" lvl="1" indent="0">
              <a:buNone/>
            </a:pPr>
            <a:endParaRPr lang="en-US" dirty="0"/>
          </a:p>
        </p:txBody>
      </p:sp>
      <p:pic>
        <p:nvPicPr>
          <p:cNvPr id="5" name="Picture 4">
            <a:extLst>
              <a:ext uri="{FF2B5EF4-FFF2-40B4-BE49-F238E27FC236}">
                <a16:creationId xmlns:a16="http://schemas.microsoft.com/office/drawing/2014/main" id="{30B1F62F-C3FC-52C7-C854-FC0B47CB1CA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E647152F-AE7A-3609-7D65-D3B0252B62C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6CD037AA-8B2F-DBB1-FC2E-DB001BDE2696}"/>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F1DDC019-B543-9111-ADD6-0BDF73FA5008}"/>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BB806AA2-9680-ACB2-A27E-79671DA3AAA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406D55FE-85B4-F426-6FA9-1165219F294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D25A24DE-73F1-EC1E-4D24-BBFC3BC06A1A}"/>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9BD31263-F971-D76E-DBED-6F0DA995404E}"/>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BF0F90A6-2977-981A-ACFB-A98A4687ACA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8477B4C2-3F61-8E7F-E475-9E9C39C68AE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638DD52C-904E-2A56-84D7-B0B289EB39D6}"/>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4D1BF320-10B3-29D5-6CC1-6442BB1E3666}"/>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EB9C9FB2-C9A3-8D73-D8BA-A6FA8824608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6BF1090F-484A-BA2D-4E66-5B14E469DB8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09C0A341-6E1B-0205-0F3F-ADC79C3062D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74359C2B-F4F9-1FFE-28CD-5A08B5B0970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6026500C-28A6-31CA-EBDE-CCB85DCCC6A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70136C8B-A69B-42F6-FB83-E087BAFDE1C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9CE19C9E-14AF-375F-2099-E23AAC263C79}"/>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B6663F97-A3BC-3E09-00A3-8CCFA9EF2247}"/>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E724C7E1-4C4D-B81D-8FD4-0C041AE809F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9D7298C5-B950-1B29-F9AB-20A653279CC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086817C7-B0D9-12AE-5447-17937E542ED3}"/>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5E750A15-8048-5298-95A4-A9A11994E820}"/>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A6A22128-F3E4-B0A1-FB27-9FF65CDC817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09715531-C57B-93BA-F506-DBF503B6C5F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A155BA01-9C5E-FF6F-2738-98FD7FC4C434}"/>
              </a:ext>
            </a:extLst>
          </p:cNvPr>
          <p:cNvPicPr>
            <a:picLocks noChangeAspect="1"/>
          </p:cNvPicPr>
          <p:nvPr/>
        </p:nvPicPr>
        <p:blipFill rotWithShape="1">
          <a:blip r:embed="rId6">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B9B62D55-BE26-B165-36C3-FF01D7045EEA}"/>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Tree>
    <p:extLst>
      <p:ext uri="{BB962C8B-B14F-4D97-AF65-F5344CB8AC3E}">
        <p14:creationId xmlns:p14="http://schemas.microsoft.com/office/powerpoint/2010/main" val="853301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67539" y="941281"/>
            <a:ext cx="11961063" cy="5505833"/>
          </a:xfrm>
        </p:spPr>
        <p:txBody>
          <a:bodyPr>
            <a:normAutofit/>
          </a:bodyPr>
          <a:lstStyle/>
          <a:p>
            <a:r>
              <a:rPr lang="en-US" dirty="0"/>
              <a:t>Challenges</a:t>
            </a:r>
          </a:p>
          <a:p>
            <a:pPr marL="0" indent="0">
              <a:buNone/>
            </a:pPr>
            <a:endParaRPr lang="en-US" dirty="0"/>
          </a:p>
          <a:p>
            <a:pPr lvl="1"/>
            <a:r>
              <a:rPr lang="en-US" dirty="0"/>
              <a:t>Personnel </a:t>
            </a:r>
          </a:p>
          <a:p>
            <a:pPr lvl="1"/>
            <a:endParaRPr lang="en-US" dirty="0"/>
          </a:p>
          <a:p>
            <a:pPr lvl="1"/>
            <a:r>
              <a:rPr lang="en-US" dirty="0"/>
              <a:t>Knowledge </a:t>
            </a:r>
          </a:p>
          <a:p>
            <a:pPr lvl="1"/>
            <a:endParaRPr lang="en-US" dirty="0"/>
          </a:p>
          <a:p>
            <a:pPr lvl="1"/>
            <a:r>
              <a:rPr lang="en-US" dirty="0"/>
              <a:t>Time </a:t>
            </a:r>
          </a:p>
          <a:p>
            <a:pPr lvl="1"/>
            <a:endParaRPr lang="en-US" dirty="0"/>
          </a:p>
          <a:p>
            <a:pPr lvl="1"/>
            <a:r>
              <a:rPr lang="en-US" dirty="0"/>
              <a:t>Budget</a:t>
            </a:r>
          </a:p>
          <a:p>
            <a:pPr marL="457200" lvl="1" indent="0">
              <a:buNone/>
            </a:pPr>
            <a:endParaRPr lang="en-US" dirty="0"/>
          </a:p>
        </p:txBody>
      </p:sp>
      <p:pic>
        <p:nvPicPr>
          <p:cNvPr id="5" name="Picture 4">
            <a:extLst>
              <a:ext uri="{FF2B5EF4-FFF2-40B4-BE49-F238E27FC236}">
                <a16:creationId xmlns:a16="http://schemas.microsoft.com/office/drawing/2014/main" id="{6A1F2635-D00A-520F-A5DA-AEB20EF4ECE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F74E64FB-25A8-90FA-B581-73B1EDB54CCC}"/>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86863617-F058-A44E-308C-27888D6776A3}"/>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7304EB3F-A0BB-6A71-533F-872EBF292D21}"/>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7538FA89-2570-632E-580E-250DEC2E425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DAB0972F-F31B-B845-F1CB-D5EE593E3AC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024A8EF0-3B12-8D65-14AE-0F09E3072B90}"/>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C8CD64EB-AB21-7B3F-B8AD-DF3BB1E48217}"/>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28FDBB94-19FB-71AD-F565-5D2DAEE0037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0B2A70A8-2B32-FA0F-3C48-C769E6C5556E}"/>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2429B709-C89A-B3C0-C6BD-95350423049B}"/>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A827E738-5A5B-29DA-EB6B-A3971CDAEB44}"/>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C3618A58-407D-36F4-E41D-C91965801A3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4D752620-C9E1-608C-59AB-62F9D9E77413}"/>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B044793F-0594-6E37-F570-284189922A08}"/>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D9E534EF-E296-D856-36F5-316D42307D14}"/>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38643D28-9513-04FF-FA6A-C52342F7863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36A573F6-34AF-3233-0D54-8631FABC88A0}"/>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7A799C27-58C8-30EC-731E-90FA1F7B9DFE}"/>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8822C711-2459-1D3A-B914-081C3232D487}"/>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F884D70C-3E6E-B60A-4D94-FCD0A7D3D40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1D5DAD5B-B7A6-2267-2213-765A79A57F9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E9885C77-5B67-D8E2-A49E-3D996B78593F}"/>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7870AA1C-F36C-266D-D111-7004540E0169}"/>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1B6BD132-34F7-6F4C-6E6B-463AC22FA7A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BE4BDB12-F729-E583-FE0E-07255895A2A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DEF21DEE-4E80-EDB6-1477-F8F740DCBB3C}"/>
              </a:ext>
            </a:extLst>
          </p:cNvPr>
          <p:cNvPicPr>
            <a:picLocks noChangeAspect="1"/>
          </p:cNvPicPr>
          <p:nvPr/>
        </p:nvPicPr>
        <p:blipFill rotWithShape="1">
          <a:blip r:embed="rId7">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5175AB69-2B86-409C-414D-A42C56877E09}"/>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Tree>
    <p:extLst>
      <p:ext uri="{BB962C8B-B14F-4D97-AF65-F5344CB8AC3E}">
        <p14:creationId xmlns:p14="http://schemas.microsoft.com/office/powerpoint/2010/main" val="1790624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67539" y="941281"/>
            <a:ext cx="11951636" cy="5505833"/>
          </a:xfrm>
        </p:spPr>
        <p:txBody>
          <a:bodyPr>
            <a:normAutofit/>
          </a:bodyPr>
          <a:lstStyle/>
          <a:p>
            <a:r>
              <a:rPr lang="en-US" dirty="0"/>
              <a:t>Opportunities for collaboration</a:t>
            </a:r>
          </a:p>
          <a:p>
            <a:pPr marL="0" indent="0">
              <a:buNone/>
            </a:pPr>
            <a:endParaRPr lang="en-US" dirty="0"/>
          </a:p>
          <a:p>
            <a:pPr lvl="1"/>
            <a:r>
              <a:rPr lang="en-US" dirty="0"/>
              <a:t>Need for the State/Community</a:t>
            </a:r>
          </a:p>
          <a:p>
            <a:pPr lvl="1"/>
            <a:endParaRPr lang="en-US" dirty="0"/>
          </a:p>
          <a:p>
            <a:pPr lvl="1"/>
            <a:r>
              <a:rPr lang="en-US" dirty="0"/>
              <a:t>Strengthen Partnership </a:t>
            </a:r>
          </a:p>
          <a:p>
            <a:pPr marL="457200" lvl="1" indent="0">
              <a:buNone/>
            </a:pPr>
            <a:endParaRPr lang="en-US" dirty="0"/>
          </a:p>
          <a:p>
            <a:pPr marL="457200" lvl="1" indent="0">
              <a:buNone/>
            </a:pPr>
            <a:endParaRPr lang="en-US" dirty="0"/>
          </a:p>
        </p:txBody>
      </p:sp>
      <p:pic>
        <p:nvPicPr>
          <p:cNvPr id="5" name="Picture 4">
            <a:extLst>
              <a:ext uri="{FF2B5EF4-FFF2-40B4-BE49-F238E27FC236}">
                <a16:creationId xmlns:a16="http://schemas.microsoft.com/office/drawing/2014/main" id="{8617DEED-9E5A-0E21-5446-633122B11A5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89313409-438A-3449-823D-1B46FF455ED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D7A680B9-196B-038B-1AE2-A47A5E2D59DF}"/>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9A125A87-D025-2CEF-5F0F-87FC6771A7AC}"/>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FE8FCB82-4C05-C7A3-45AC-F1C8BF5902C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169704EC-84CB-2D15-B13E-516ECEF6813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70993007-3552-041C-101F-9F9EB71FC75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0100CCCD-739E-E575-47E1-78D942293ABF}"/>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302336FB-5F45-27C0-29DC-AD0F53227DA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4BFC6B5F-FF1F-B4C4-C309-974B129DA0B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ECCEBD72-16A3-6656-BB63-28D9AC9F11C8}"/>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D3DFE057-7E0A-B682-D7CA-53821DA0C577}"/>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55D09399-3AFD-3921-A822-4747101ECE8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F3EAB480-932A-8648-FBFF-6EAE0CA2541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56B3572C-3338-9775-F34C-F4BB16E24950}"/>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8D5921C6-128C-FADB-84F4-4CBF27ABC82C}"/>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C1ACA591-04FD-99EB-FA8E-C9D0083CB60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343E8CEE-B687-D0B4-F46D-DB96D9CBE6F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C1B26AE4-A136-22A9-B804-0C6D5955159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CD2F6A16-B3E9-759E-520A-ECBF4AA34926}"/>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1F145C82-04B7-203B-3FAE-9295127EB4F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D303855D-D315-1A4F-6A04-58FECE5F18C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EE8B009D-AD6D-E9B8-FDE3-3C0D65A1224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E92549F4-99E6-E28D-8D6E-534CB73C34DA}"/>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9E24925E-8DA4-CD8B-430E-500EF398BAB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9C395327-EAB7-5449-3DB0-D72EDCCAD2A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47740580-71EC-C042-A69D-D9ADE789F055}"/>
              </a:ext>
            </a:extLst>
          </p:cNvPr>
          <p:cNvPicPr>
            <a:picLocks noChangeAspect="1"/>
          </p:cNvPicPr>
          <p:nvPr/>
        </p:nvPicPr>
        <p:blipFill rotWithShape="1">
          <a:blip r:embed="rId6">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4E1F762F-9435-783B-8AF5-025BBC71C3F9}"/>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Tree>
    <p:extLst>
      <p:ext uri="{BB962C8B-B14F-4D97-AF65-F5344CB8AC3E}">
        <p14:creationId xmlns:p14="http://schemas.microsoft.com/office/powerpoint/2010/main" val="1484366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67539" y="1014141"/>
            <a:ext cx="11998770" cy="5432973"/>
          </a:xfrm>
        </p:spPr>
        <p:txBody>
          <a:bodyPr>
            <a:normAutofit/>
          </a:bodyPr>
          <a:lstStyle/>
          <a:p>
            <a:r>
              <a:rPr lang="en-US" dirty="0"/>
              <a:t>Recommendations</a:t>
            </a:r>
          </a:p>
          <a:p>
            <a:pPr marL="457200" lvl="1" indent="0">
              <a:buNone/>
            </a:pPr>
            <a:endParaRPr lang="en-US" dirty="0"/>
          </a:p>
          <a:p>
            <a:pPr lvl="1"/>
            <a:r>
              <a:rPr lang="en-US" dirty="0"/>
              <a:t>Collaboration </a:t>
            </a:r>
          </a:p>
          <a:p>
            <a:pPr lvl="1"/>
            <a:endParaRPr lang="en-US" dirty="0"/>
          </a:p>
          <a:p>
            <a:pPr lvl="1"/>
            <a:endParaRPr lang="en-US" dirty="0"/>
          </a:p>
          <a:p>
            <a:pPr marL="457200" lvl="1" indent="0">
              <a:buNone/>
            </a:pPr>
            <a:endParaRPr lang="en-US" dirty="0"/>
          </a:p>
          <a:p>
            <a:pPr lvl="1"/>
            <a:endParaRPr lang="en-US" dirty="0"/>
          </a:p>
          <a:p>
            <a:pPr marL="457200" lvl="1" indent="0">
              <a:buNone/>
            </a:pPr>
            <a:endParaRPr lang="en-US" dirty="0"/>
          </a:p>
        </p:txBody>
      </p:sp>
      <p:pic>
        <p:nvPicPr>
          <p:cNvPr id="5" name="Picture 4">
            <a:extLst>
              <a:ext uri="{FF2B5EF4-FFF2-40B4-BE49-F238E27FC236}">
                <a16:creationId xmlns:a16="http://schemas.microsoft.com/office/drawing/2014/main" id="{214044A7-6E6E-9705-A39A-1FF5181A7F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E534F419-0DC2-84B0-30FB-EE24F1DE940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9A89EC23-04AF-F6C2-B067-7F375F59D68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8C407284-233B-7EAB-7AC3-F4DB870FE9C3}"/>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D1A8CD43-DC46-A708-9682-D8E5BD36617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57FC7EBD-50CD-EEDA-3255-D922B970A98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CC30CB6F-B687-7D97-3F8C-B5CD68AFDDF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0700A798-CD46-3806-C17F-8418DA6E17CC}"/>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89D684B6-9D5E-3D11-CC40-30FD5BCBADF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5B4407A8-4799-5030-204C-C350FAB1E91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94452DC5-CE9F-B86B-1A88-4E97F81325B3}"/>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E2F48AFA-4795-84B4-69E5-69185BEE274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B094E2A9-DC33-8B7B-0D3E-74E1B35BFD5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9DFF5D5A-0F16-69F8-716B-A51CC8B75B7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B17E0936-BFF3-6C9C-7287-FE4E7553B00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16188FF0-7574-3277-5166-76C9D0D3D75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2D38AD9E-FD66-151B-B512-8A93EA72FD1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2BF121DE-E19F-3481-5069-DAECB34A804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80150ABD-F8D8-32A2-A1FB-83B734292A76}"/>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2C1413D6-6F00-3CA8-BA95-303080482E33}"/>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6B5A16FA-7E5D-1A2C-642B-9C8D8FAE530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4AC8DD35-2F0B-20DD-CE22-86E783F8391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8FEFCC40-9245-BE3A-2D4D-ADF3B952FAD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2A67558B-D0AF-BB8A-8875-AD0551F1EAE6}"/>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81875355-A16C-7918-EDF2-596EC148636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1EF7C44E-105E-7F96-183B-7CD551EEDDD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5F2F84DC-45AB-2542-8688-E2D51255E75C}"/>
              </a:ext>
            </a:extLst>
          </p:cNvPr>
          <p:cNvPicPr>
            <a:picLocks noChangeAspect="1"/>
          </p:cNvPicPr>
          <p:nvPr/>
        </p:nvPicPr>
        <p:blipFill rotWithShape="1">
          <a:blip r:embed="rId6">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1C743C2E-ED10-39BF-4DE3-36FD91DD56C8}"/>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Tree>
    <p:extLst>
      <p:ext uri="{BB962C8B-B14F-4D97-AF65-F5344CB8AC3E}">
        <p14:creationId xmlns:p14="http://schemas.microsoft.com/office/powerpoint/2010/main" val="4052519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14044A7-6E6E-9705-A39A-1FF5181A7FEF}"/>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E534F419-0DC2-84B0-30FB-EE24F1DE940B}"/>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9A89EC23-04AF-F6C2-B067-7F375F59D685}"/>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8C407284-233B-7EAB-7AC3-F4DB870FE9C3}"/>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D1A8CD43-DC46-A708-9682-D8E5BD36617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57FC7EBD-50CD-EEDA-3255-D922B970A988}"/>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CC30CB6F-B687-7D97-3F8C-B5CD68AFDDFD}"/>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0700A798-CD46-3806-C17F-8418DA6E17CC}"/>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89D684B6-9D5E-3D11-CC40-30FD5BCBADF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5B4407A8-4799-5030-204C-C350FAB1E913}"/>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94452DC5-CE9F-B86B-1A88-4E97F81325B3}"/>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E2F48AFA-4795-84B4-69E5-69185BEE2745}"/>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B094E2A9-DC33-8B7B-0D3E-74E1B35BFD58}"/>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9DFF5D5A-0F16-69F8-716B-A51CC8B75B7D}"/>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B17E0936-BFF3-6C9C-7287-FE4E7553B007}"/>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16188FF0-7574-3277-5166-76C9D0D3D759}"/>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2D38AD9E-FD66-151B-B512-8A93EA72FD1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2BF121DE-E19F-3481-5069-DAECB34A804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80150ABD-F8D8-32A2-A1FB-83B734292A76}"/>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2C1413D6-6F00-3CA8-BA95-303080482E33}"/>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6B5A16FA-7E5D-1A2C-642B-9C8D8FAE530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4AC8DD35-2F0B-20DD-CE22-86E783F8391F}"/>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8FEFCC40-9245-BE3A-2D4D-ADF3B952FAD5}"/>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2A67558B-D0AF-BB8A-8875-AD0551F1EAE6}"/>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81875355-A16C-7918-EDF2-596EC148636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1EF7C44E-105E-7F96-183B-7CD551EEDDD0}"/>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5F2F84DC-45AB-2542-8688-E2D51255E75C}"/>
              </a:ext>
            </a:extLst>
          </p:cNvPr>
          <p:cNvPicPr>
            <a:picLocks noChangeAspect="1"/>
          </p:cNvPicPr>
          <p:nvPr/>
        </p:nvPicPr>
        <p:blipFill rotWithShape="1">
          <a:blip r:embed="rId7">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1C743C2E-ED10-39BF-4DE3-36FD91DD56C8}"/>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x-none" sz="2800" b="1" i="1" dirty="0"/>
          </a:p>
        </p:txBody>
      </p:sp>
      <p:sp>
        <p:nvSpPr>
          <p:cNvPr id="33" name="TextBox 32">
            <a:extLst>
              <a:ext uri="{FF2B5EF4-FFF2-40B4-BE49-F238E27FC236}">
                <a16:creationId xmlns:a16="http://schemas.microsoft.com/office/drawing/2014/main" id="{D0902558-F1E4-C6E5-81B6-734B87708ACB}"/>
              </a:ext>
            </a:extLst>
          </p:cNvPr>
          <p:cNvSpPr txBox="1"/>
          <p:nvPr/>
        </p:nvSpPr>
        <p:spPr>
          <a:xfrm>
            <a:off x="2760596" y="2535674"/>
            <a:ext cx="6160770" cy="1015663"/>
          </a:xfrm>
          <a:prstGeom prst="rect">
            <a:avLst/>
          </a:prstGeom>
          <a:noFill/>
        </p:spPr>
        <p:txBody>
          <a:bodyPr wrap="square">
            <a:spAutoFit/>
          </a:bodyPr>
          <a:lstStyle/>
          <a:p>
            <a:pPr algn="ctr"/>
            <a:r>
              <a:rPr lang="en-US" sz="6000" dirty="0"/>
              <a:t>Thank you!</a:t>
            </a:r>
            <a:r>
              <a:rPr lang="en-US" dirty="0"/>
              <a:t> </a:t>
            </a:r>
          </a:p>
        </p:txBody>
      </p:sp>
    </p:spTree>
    <p:extLst>
      <p:ext uri="{BB962C8B-B14F-4D97-AF65-F5344CB8AC3E}">
        <p14:creationId xmlns:p14="http://schemas.microsoft.com/office/powerpoint/2010/main" val="23545100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918</TotalTime>
  <Words>224</Words>
  <Application>Microsoft Macintosh PowerPoint</Application>
  <PresentationFormat>Widescreen</PresentationFormat>
  <Paragraphs>55</Paragraphs>
  <Slides>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Black</vt:lpstr>
      <vt:lpstr>Calibri</vt:lpstr>
      <vt:lpstr>Calibri Light</vt:lpstr>
      <vt:lpstr>Office Theme</vt:lpstr>
      <vt:lpstr>3rd Joint Environment and Risk Management Platform</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R.Nash</dc:creator>
  <cp:lastModifiedBy>Rosalinda Yatilman</cp:lastModifiedBy>
  <cp:revision>15</cp:revision>
  <dcterms:created xsi:type="dcterms:W3CDTF">2023-08-01T02:39:00Z</dcterms:created>
  <dcterms:modified xsi:type="dcterms:W3CDTF">2023-08-27T08:44:27Z</dcterms:modified>
</cp:coreProperties>
</file>